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trictFirstAndLastChars="0" saveSubsetFonts="1" autoCompressPictures="0">
  <p:sldMasterIdLst>
    <p:sldMasterId id="2147483660" r:id="rId1"/>
  </p:sldMasterIdLst>
  <p:notesMasterIdLst>
    <p:notesMasterId r:id="rId41"/>
  </p:notesMasterIdLst>
  <p:handoutMasterIdLst>
    <p:handoutMasterId r:id="rId42"/>
  </p:handoutMasterIdLst>
  <p:sldIdLst>
    <p:sldId id="258" r:id="rId2"/>
    <p:sldId id="358" r:id="rId3"/>
    <p:sldId id="364" r:id="rId4"/>
    <p:sldId id="338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08" r:id="rId29"/>
    <p:sldId id="318" r:id="rId30"/>
    <p:sldId id="319" r:id="rId31"/>
    <p:sldId id="320" r:id="rId32"/>
    <p:sldId id="334" r:id="rId33"/>
    <p:sldId id="328" r:id="rId34"/>
    <p:sldId id="329" r:id="rId35"/>
    <p:sldId id="326" r:id="rId36"/>
    <p:sldId id="365" r:id="rId37"/>
    <p:sldId id="367" r:id="rId38"/>
    <p:sldId id="366" r:id="rId39"/>
    <p:sldId id="357" r:id="rId40"/>
  </p:sldIdLst>
  <p:sldSz cx="12195175" cy="6859588"/>
  <p:notesSz cx="7099300" cy="10234613"/>
  <p:custDataLst>
    <p:tags r:id="rId43"/>
  </p:custDataLst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609722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219444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8291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4388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3048610" algn="l" defTabSz="121944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3658332" algn="l" defTabSz="121944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4268053" algn="l" defTabSz="121944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4877775" algn="l" defTabSz="1219444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8">
          <p15:clr>
            <a:srgbClr val="A4A3A4"/>
          </p15:clr>
        </p15:guide>
        <p15:guide id="2" pos="2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3">
          <p15:clr>
            <a:srgbClr val="A4A3A4"/>
          </p15:clr>
        </p15:guide>
        <p15:guide id="2" pos="223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AAC8DE"/>
    <a:srgbClr val="DCDEE0"/>
    <a:srgbClr val="D2DFEA"/>
    <a:srgbClr val="C387B3"/>
    <a:srgbClr val="61164E"/>
    <a:srgbClr val="B4C1CC"/>
    <a:srgbClr val="999999"/>
    <a:srgbClr val="B6C5D2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4" autoAdjust="0"/>
    <p:restoredTop sz="86171" autoAdjust="0"/>
  </p:normalViewPr>
  <p:slideViewPr>
    <p:cSldViewPr snapToGrid="0">
      <p:cViewPr varScale="1">
        <p:scale>
          <a:sx n="116" d="100"/>
          <a:sy n="116" d="100"/>
        </p:scale>
        <p:origin x="288" y="108"/>
      </p:cViewPr>
      <p:guideLst>
        <p:guide orient="horz" pos="4248"/>
        <p:guide pos="29"/>
      </p:guideLst>
    </p:cSldViewPr>
  </p:slideViewPr>
  <p:outlineViewPr>
    <p:cViewPr>
      <p:scale>
        <a:sx n="33" d="100"/>
        <a:sy n="33" d="100"/>
      </p:scale>
      <p:origin x="0" y="3179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47" d="100"/>
          <a:sy n="47" d="100"/>
        </p:scale>
        <p:origin x="-2958" y="-108"/>
      </p:cViewPr>
      <p:guideLst>
        <p:guide orient="horz" pos="3223"/>
        <p:guide pos="223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6616700" y="9804400"/>
            <a:ext cx="411163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97" tIns="46812" rIns="95297" bIns="46812" anchor="ctr">
            <a:spAutoFit/>
          </a:bodyPr>
          <a:lstStyle/>
          <a:p>
            <a:pPr algn="r" defTabSz="963613" eaLnBrk="0" hangingPunct="0">
              <a:defRPr/>
            </a:pPr>
            <a:fld id="{6F662337-F29A-42C0-AD78-B55C516B3873}" type="slidenum">
              <a:rPr lang="en-US" sz="1500">
                <a:latin typeface="Times New Roman" pitchFamily="18" charset="0"/>
              </a:rPr>
              <a:pPr algn="r" defTabSz="963613" eaLnBrk="0" hangingPunct="0">
                <a:defRPr/>
              </a:pPr>
              <a:t>‹#›</a:t>
            </a:fld>
            <a:endParaRPr lang="en-US" sz="15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23983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square" lIns="95297" tIns="46812" rIns="95297" bIns="4681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Click to edit Master notes styles</a:t>
            </a:r>
          </a:p>
          <a:p>
            <a:pPr lvl="1"/>
            <a:r>
              <a:rPr lang="de-DE" noProof="0" smtClean="0"/>
              <a:t>Second Level</a:t>
            </a:r>
          </a:p>
          <a:p>
            <a:pPr lvl="2"/>
            <a:r>
              <a:rPr lang="de-DE" noProof="0" smtClean="0"/>
              <a:t>Third Level</a:t>
            </a:r>
          </a:p>
          <a:p>
            <a:pPr lvl="3"/>
            <a:r>
              <a:rPr lang="de-DE" noProof="0" smtClean="0"/>
              <a:t>Fourth Level</a:t>
            </a:r>
          </a:p>
          <a:p>
            <a:pPr lvl="4"/>
            <a:r>
              <a:rPr lang="de-DE" noProof="0" smtClean="0"/>
              <a:t>Fifth Level</a:t>
            </a:r>
          </a:p>
        </p:txBody>
      </p:sp>
      <p:sp>
        <p:nvSpPr>
          <p:cNvPr id="87043" name="Rectangle 3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61950" y="892175"/>
            <a:ext cx="6378575" cy="358933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6616700" y="9804400"/>
            <a:ext cx="411163" cy="314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5297" tIns="46812" rIns="95297" bIns="46812" anchor="ctr">
            <a:spAutoFit/>
          </a:bodyPr>
          <a:lstStyle/>
          <a:p>
            <a:pPr algn="r" defTabSz="963613" eaLnBrk="0" hangingPunct="0">
              <a:defRPr/>
            </a:pPr>
            <a:fld id="{B547CDA9-CD15-4116-9F85-711E0754F959}" type="slidenum">
              <a:rPr lang="en-US" sz="1500">
                <a:latin typeface="Times New Roman" pitchFamily="18" charset="0"/>
              </a:rPr>
              <a:pPr algn="r" defTabSz="963613" eaLnBrk="0" hangingPunct="0">
                <a:defRPr/>
              </a:pPr>
              <a:t>‹#›</a:t>
            </a:fld>
            <a:endParaRPr lang="en-US" sz="15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07190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1pPr>
    <a:lvl2pPr marL="609722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2pPr>
    <a:lvl3pPr marL="1219444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3pPr>
    <a:lvl4pPr marL="1829166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4pPr>
    <a:lvl5pPr marL="2438888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Arial" charset="0"/>
        <a:ea typeface="+mn-ea"/>
        <a:cs typeface="+mn-cs"/>
      </a:defRPr>
    </a:lvl5pPr>
    <a:lvl6pPr marL="3048610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332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053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775" algn="l" defTabSz="1219444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947" y="42082"/>
            <a:ext cx="10960528" cy="75741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de-AT" dirty="0"/>
          </a:p>
        </p:txBody>
      </p:sp>
      <p:sp>
        <p:nvSpPr>
          <p:cNvPr id="3" name="Rectangle 28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560" y="6513437"/>
            <a:ext cx="4943440" cy="3016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Continuous Projection for Fast L1 Reconstruction - Reinhold </a:t>
            </a:r>
            <a:r>
              <a:rPr lang="en-US" dirty="0" err="1" smtClean="0"/>
              <a:t>Preiner</a:t>
            </a:r>
            <a:endParaRPr lang="de-AT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77733" y="6508672"/>
            <a:ext cx="1439708" cy="3064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8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560" y="6513437"/>
            <a:ext cx="4943440" cy="3016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Continuous Projection for Fast L1 Reconstruction - Reinhold Preiner</a:t>
            </a:r>
            <a:endParaRPr lang="de-A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5377733" y="6508672"/>
            <a:ext cx="1439708" cy="3064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947" y="44463"/>
            <a:ext cx="11017224" cy="757414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de-AT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54560" y="908260"/>
            <a:ext cx="11961240" cy="5474967"/>
          </a:xfrm>
          <a:prstGeom prst="rect">
            <a:avLst/>
          </a:prstGeom>
        </p:spPr>
        <p:txBody>
          <a:bodyPr/>
          <a:lstStyle/>
          <a:p>
            <a:pPr lvl="0"/>
            <a:endParaRPr lang="de-AT" noProof="0" dirty="0" smtClean="0"/>
          </a:p>
        </p:txBody>
      </p:sp>
      <p:sp>
        <p:nvSpPr>
          <p:cNvPr id="4" name="Rectangle 28"/>
          <p:cNvSpPr>
            <a:spLocks noGrp="1" noChangeArrowheads="1"/>
          </p:cNvSpPr>
          <p:nvPr>
            <p:ph type="ftr" sz="quarter" idx="10"/>
          </p:nvPr>
        </p:nvSpPr>
        <p:spPr>
          <a:xfrm>
            <a:off x="154560" y="6513437"/>
            <a:ext cx="4943440" cy="30169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Continuous Projection for Fast L1 Reconstruction - Reinhold Preiner</a:t>
            </a:r>
            <a:endParaRPr lang="de-AT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5377733" y="6508672"/>
            <a:ext cx="1439708" cy="306458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63707275-EA33-4C2C-A96C-B80BEB93EE54}" type="slidenum">
              <a:rPr lang="de-AT" smtClean="0"/>
              <a:pPr>
                <a:defRPr/>
              </a:pPr>
              <a:t>‹#›</a:t>
            </a:fld>
            <a:endParaRPr lang="de-A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6947" y="44463"/>
            <a:ext cx="10638717" cy="757414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AT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54560" y="908260"/>
            <a:ext cx="5803294" cy="547496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2702" y="908260"/>
            <a:ext cx="5805411" cy="547496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A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80000"/>
                <a:lumOff val="20000"/>
              </a:schemeClr>
            </a:gs>
            <a:gs pos="50000">
              <a:schemeClr val="accent1">
                <a:tint val="44500"/>
                <a:satMod val="160000"/>
                <a:lumMod val="60000"/>
                <a:lumOff val="4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54" r:id="rId2"/>
    <p:sldLayoutId id="2147483857" r:id="rId3"/>
    <p:sldLayoutId id="2147483858" r:id="rId4"/>
    <p:sldLayoutId id="2147483863" r:id="rId5"/>
    <p:sldLayoutId id="2147483864" r:id="rId6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Calibri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5pPr>
      <a:lvl6pPr marL="609722" algn="l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6pPr>
      <a:lvl7pPr marL="1219444" algn="l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7pPr>
      <a:lvl8pPr marL="1829166" algn="l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8pPr>
      <a:lvl9pPr marL="2438888" algn="l" rtl="0" fontAlgn="base">
        <a:spcBef>
          <a:spcPct val="0"/>
        </a:spcBef>
        <a:spcAft>
          <a:spcPct val="0"/>
        </a:spcAft>
        <a:defRPr sz="4300">
          <a:solidFill>
            <a:schemeClr val="tx2"/>
          </a:solidFill>
          <a:latin typeface="Arial" charset="0"/>
        </a:defRPr>
      </a:lvl9pPr>
    </p:titleStyle>
    <p:bodyStyle>
      <a:lvl1pPr marL="357188" indent="-357188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898525" indent="-358775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000">
          <a:solidFill>
            <a:schemeClr val="tx1"/>
          </a:solidFill>
          <a:latin typeface="Calibri" pitchFamily="34" charset="0"/>
        </a:defRPr>
      </a:lvl2pPr>
      <a:lvl3pPr marL="1435100" indent="-358775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2800">
          <a:solidFill>
            <a:schemeClr val="tx1"/>
          </a:solidFill>
          <a:latin typeface="Calibri" pitchFamily="34" charset="0"/>
        </a:defRPr>
      </a:lvl3pPr>
      <a:lvl4pPr marL="1793875" indent="-355600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2500">
          <a:solidFill>
            <a:schemeClr val="tx1"/>
          </a:solidFill>
          <a:latin typeface="Calibri" pitchFamily="34" charset="0"/>
        </a:defRPr>
      </a:lvl4pPr>
      <a:lvl5pPr marL="2152650" indent="-358775" algn="l" rtl="0" eaLnBrk="0" fontAlgn="base" hangingPunct="0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2200">
          <a:solidFill>
            <a:schemeClr val="tx1"/>
          </a:solidFill>
          <a:latin typeface="Calibri" pitchFamily="34" charset="0"/>
        </a:defRPr>
      </a:lvl5pPr>
      <a:lvl6pPr marL="3596937" indent="-357789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200">
          <a:solidFill>
            <a:schemeClr val="tx1"/>
          </a:solidFill>
          <a:latin typeface="+mn-lt"/>
        </a:defRPr>
      </a:lvl6pPr>
      <a:lvl7pPr marL="4206658" indent="-357789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200">
          <a:solidFill>
            <a:schemeClr val="tx1"/>
          </a:solidFill>
          <a:latin typeface="+mn-lt"/>
        </a:defRPr>
      </a:lvl7pPr>
      <a:lvl8pPr marL="4816380" indent="-357789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200">
          <a:solidFill>
            <a:schemeClr val="tx1"/>
          </a:solidFill>
          <a:latin typeface="+mn-lt"/>
        </a:defRPr>
      </a:lvl8pPr>
      <a:lvl9pPr marL="5426102" indent="-357789" algn="l" rtl="0" fontAlgn="base">
        <a:spcBef>
          <a:spcPct val="20000"/>
        </a:spcBef>
        <a:spcAft>
          <a:spcPct val="0"/>
        </a:spcAft>
        <a:buClr>
          <a:srgbClr val="2AA3D8"/>
        </a:buClr>
        <a:buSzPct val="65000"/>
        <a:buFont typeface="Arial" charset="0"/>
        <a:buBlip>
          <a:blip r:embed="rId8"/>
        </a:buBlip>
        <a:defRPr sz="3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72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444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9166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888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610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8332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8053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7775" algn="l" defTabSz="121944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file:///D:\Dropbox\Work\Talks\Siggraph%202014\Fast%20Forward\final\FF.wmv" TargetMode="External"/><Relationship Id="rId1" Type="http://schemas.microsoft.com/office/2007/relationships/media" Target="file:///D:\Dropbox\Work\Talks\Siggraph%202014\Fast%20Forward\final\FF.wmv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020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500"/>
    </mc:Choice>
    <mc:Fallback>
      <p:transition advClick="0" advTm="5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73" name="Straight Connector 72"/>
          <p:cNvCxnSpPr>
            <a:stCxn id="71" idx="6"/>
            <a:endCxn id="68" idx="2"/>
          </p:cNvCxnSpPr>
          <p:nvPr/>
        </p:nvCxnSpPr>
        <p:spPr bwMode="auto">
          <a:xfrm flipV="1">
            <a:off x="6099837" y="5606734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72" name="Straight Connector 71"/>
          <p:cNvCxnSpPr>
            <a:stCxn id="62" idx="6"/>
            <a:endCxn id="79" idx="2"/>
          </p:cNvCxnSpPr>
          <p:nvPr/>
        </p:nvCxnSpPr>
        <p:spPr bwMode="auto">
          <a:xfrm flipV="1">
            <a:off x="3719694" y="5916353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8" name="Straight Connector 67"/>
          <p:cNvCxnSpPr>
            <a:stCxn id="66" idx="6"/>
            <a:endCxn id="86" idx="2"/>
          </p:cNvCxnSpPr>
          <p:nvPr/>
        </p:nvCxnSpPr>
        <p:spPr bwMode="auto">
          <a:xfrm flipV="1">
            <a:off x="5859241" y="5918405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7" name="Straight Connector 66"/>
          <p:cNvCxnSpPr>
            <a:stCxn id="62" idx="6"/>
            <a:endCxn id="65" idx="2"/>
          </p:cNvCxnSpPr>
          <p:nvPr/>
        </p:nvCxnSpPr>
        <p:spPr bwMode="auto">
          <a:xfrm flipV="1">
            <a:off x="3719694" y="622692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9" name="Straight Connector 68"/>
          <p:cNvCxnSpPr>
            <a:stCxn id="95" idx="6"/>
            <a:endCxn id="96" idx="2"/>
          </p:cNvCxnSpPr>
          <p:nvPr/>
        </p:nvCxnSpPr>
        <p:spPr bwMode="auto">
          <a:xfrm flipV="1">
            <a:off x="5740107" y="4970296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6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4" name="Straight Connector 63"/>
          <p:cNvCxnSpPr>
            <a:stCxn id="94" idx="6"/>
            <a:endCxn id="61" idx="2"/>
          </p:cNvCxnSpPr>
          <p:nvPr/>
        </p:nvCxnSpPr>
        <p:spPr bwMode="auto">
          <a:xfrm flipV="1">
            <a:off x="5508420" y="4970296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84" idx="6"/>
            <a:endCxn id="85" idx="2"/>
          </p:cNvCxnSpPr>
          <p:nvPr/>
        </p:nvCxnSpPr>
        <p:spPr bwMode="auto">
          <a:xfrm flipV="1">
            <a:off x="5859241" y="6228979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1" name="Straight Connector 60"/>
          <p:cNvCxnSpPr>
            <a:stCxn id="95" idx="2"/>
            <a:endCxn id="93" idx="6"/>
          </p:cNvCxnSpPr>
          <p:nvPr/>
        </p:nvCxnSpPr>
        <p:spPr bwMode="auto">
          <a:xfrm flipH="1">
            <a:off x="5267825" y="5281967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4" name="Oval 83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61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3" name="Straight Connector 62"/>
          <p:cNvCxnSpPr>
            <a:stCxn id="94" idx="2"/>
            <a:endCxn id="92" idx="6"/>
          </p:cNvCxnSpPr>
          <p:nvPr/>
        </p:nvCxnSpPr>
        <p:spPr bwMode="auto">
          <a:xfrm flipH="1">
            <a:off x="5036284" y="5593853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4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1" name="Straight Connector 60"/>
          <p:cNvCxnSpPr>
            <a:stCxn id="93" idx="2"/>
            <a:endCxn id="91" idx="6"/>
          </p:cNvCxnSpPr>
          <p:nvPr/>
        </p:nvCxnSpPr>
        <p:spPr bwMode="auto">
          <a:xfrm flipH="1">
            <a:off x="4795688" y="5905524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82" idx="2"/>
            <a:endCxn id="81" idx="6"/>
          </p:cNvCxnSpPr>
          <p:nvPr/>
        </p:nvCxnSpPr>
        <p:spPr bwMode="auto">
          <a:xfrm flipH="1">
            <a:off x="4664113" y="4981125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7" name="Straight Connector 66"/>
          <p:cNvCxnSpPr>
            <a:stCxn id="61" idx="2"/>
            <a:endCxn id="80" idx="6"/>
          </p:cNvCxnSpPr>
          <p:nvPr/>
        </p:nvCxnSpPr>
        <p:spPr bwMode="auto">
          <a:xfrm flipH="1">
            <a:off x="4432426" y="4981125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92" idx="2"/>
            <a:endCxn id="91" idx="6"/>
          </p:cNvCxnSpPr>
          <p:nvPr/>
        </p:nvCxnSpPr>
        <p:spPr bwMode="auto">
          <a:xfrm flipH="1">
            <a:off x="4795688" y="6216098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8" name="Straight Connector 67"/>
          <p:cNvCxnSpPr>
            <a:stCxn id="89" idx="2"/>
            <a:endCxn id="88" idx="6"/>
          </p:cNvCxnSpPr>
          <p:nvPr/>
        </p:nvCxnSpPr>
        <p:spPr bwMode="auto">
          <a:xfrm flipH="1">
            <a:off x="6803660" y="498317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4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4" name="Straight Connector 63"/>
          <p:cNvCxnSpPr/>
          <p:nvPr/>
        </p:nvCxnSpPr>
        <p:spPr bwMode="auto">
          <a:xfrm flipV="1">
            <a:off x="4191831" y="5292796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6" name="Straight Connector 65"/>
          <p:cNvCxnSpPr/>
          <p:nvPr/>
        </p:nvCxnSpPr>
        <p:spPr bwMode="auto">
          <a:xfrm flipV="1">
            <a:off x="6571973" y="4983177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2" name="Straight Connector 61"/>
          <p:cNvCxnSpPr>
            <a:stCxn id="65" idx="6"/>
            <a:endCxn id="80" idx="2"/>
          </p:cNvCxnSpPr>
          <p:nvPr/>
        </p:nvCxnSpPr>
        <p:spPr bwMode="auto">
          <a:xfrm flipV="1">
            <a:off x="3960290" y="5604682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4" name="Straight Connector 63"/>
          <p:cNvCxnSpPr>
            <a:stCxn id="67" idx="6"/>
            <a:endCxn id="63" idx="2"/>
          </p:cNvCxnSpPr>
          <p:nvPr/>
        </p:nvCxnSpPr>
        <p:spPr bwMode="auto">
          <a:xfrm flipV="1">
            <a:off x="6331378" y="5294848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2680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73" name="Straight Connector 72"/>
          <p:cNvCxnSpPr>
            <a:stCxn id="71" idx="6"/>
            <a:endCxn id="68" idx="2"/>
          </p:cNvCxnSpPr>
          <p:nvPr/>
        </p:nvCxnSpPr>
        <p:spPr bwMode="auto">
          <a:xfrm flipV="1">
            <a:off x="6099837" y="5606734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72" name="Straight Connector 71"/>
          <p:cNvCxnSpPr>
            <a:stCxn id="62" idx="6"/>
            <a:endCxn id="79" idx="2"/>
          </p:cNvCxnSpPr>
          <p:nvPr/>
        </p:nvCxnSpPr>
        <p:spPr bwMode="auto">
          <a:xfrm flipV="1">
            <a:off x="3719694" y="5916353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8" name="Oval 67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1" name="Oval 70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1538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2" name="Oval 1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" name="Oval 2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" name="Oval 3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387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750">
        <p:fade/>
      </p:transition>
    </mc:Choice>
    <mc:Fallback>
      <p:transition spd="med" advClick="0" advTm="7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8" name="Straight Connector 67"/>
          <p:cNvCxnSpPr>
            <a:stCxn id="66" idx="6"/>
            <a:endCxn id="86" idx="2"/>
          </p:cNvCxnSpPr>
          <p:nvPr/>
        </p:nvCxnSpPr>
        <p:spPr bwMode="auto">
          <a:xfrm flipV="1">
            <a:off x="5859241" y="5918405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6" name="Oval 95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7" name="Straight Connector 66"/>
          <p:cNvCxnSpPr>
            <a:stCxn id="62" idx="6"/>
            <a:endCxn id="65" idx="2"/>
          </p:cNvCxnSpPr>
          <p:nvPr/>
        </p:nvCxnSpPr>
        <p:spPr bwMode="auto">
          <a:xfrm flipV="1">
            <a:off x="3719694" y="622692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9" name="Straight Connector 68"/>
          <p:cNvCxnSpPr>
            <a:stCxn id="95" idx="6"/>
            <a:endCxn id="96" idx="2"/>
          </p:cNvCxnSpPr>
          <p:nvPr/>
        </p:nvCxnSpPr>
        <p:spPr bwMode="auto">
          <a:xfrm flipV="1">
            <a:off x="5740107" y="4970296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5962611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6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4" name="Straight Connector 63"/>
          <p:cNvCxnSpPr>
            <a:stCxn id="94" idx="6"/>
            <a:endCxn id="61" idx="2"/>
          </p:cNvCxnSpPr>
          <p:nvPr/>
        </p:nvCxnSpPr>
        <p:spPr bwMode="auto">
          <a:xfrm flipV="1">
            <a:off x="5508420" y="4970296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4" name="Oval 83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5779566" y="47431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84" idx="6"/>
            <a:endCxn id="85" idx="2"/>
          </p:cNvCxnSpPr>
          <p:nvPr/>
        </p:nvCxnSpPr>
        <p:spPr bwMode="auto">
          <a:xfrm flipV="1">
            <a:off x="5859241" y="6228979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3226146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1" name="Straight Connector 60"/>
          <p:cNvCxnSpPr>
            <a:stCxn id="95" idx="2"/>
            <a:endCxn id="93" idx="6"/>
          </p:cNvCxnSpPr>
          <p:nvPr/>
        </p:nvCxnSpPr>
        <p:spPr bwMode="auto">
          <a:xfrm flipH="1">
            <a:off x="5267825" y="5281967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4" name="Oval 83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5" name="Oval 94"/>
          <p:cNvSpPr/>
          <p:nvPr/>
        </p:nvSpPr>
        <p:spPr bwMode="auto">
          <a:xfrm rot="18396424">
            <a:off x="5538970" y="505482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508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61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3" name="Straight Connector 62"/>
          <p:cNvCxnSpPr>
            <a:stCxn id="94" idx="2"/>
            <a:endCxn id="92" idx="6"/>
          </p:cNvCxnSpPr>
          <p:nvPr/>
        </p:nvCxnSpPr>
        <p:spPr bwMode="auto">
          <a:xfrm flipH="1">
            <a:off x="5036284" y="5593853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4" name="Oval 93"/>
          <p:cNvSpPr/>
          <p:nvPr/>
        </p:nvSpPr>
        <p:spPr bwMode="auto">
          <a:xfrm rot="18396424">
            <a:off x="5307283" y="53667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07894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4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1" name="Straight Connector 60"/>
          <p:cNvCxnSpPr>
            <a:stCxn id="93" idx="2"/>
            <a:endCxn id="91" idx="6"/>
          </p:cNvCxnSpPr>
          <p:nvPr/>
        </p:nvCxnSpPr>
        <p:spPr bwMode="auto">
          <a:xfrm flipH="1">
            <a:off x="4795688" y="5905524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3" name="Oval 92"/>
          <p:cNvSpPr/>
          <p:nvPr/>
        </p:nvSpPr>
        <p:spPr bwMode="auto">
          <a:xfrm rot="18396424">
            <a:off x="5066688" y="56783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82" idx="2"/>
            <a:endCxn id="81" idx="6"/>
          </p:cNvCxnSpPr>
          <p:nvPr/>
        </p:nvCxnSpPr>
        <p:spPr bwMode="auto">
          <a:xfrm flipH="1">
            <a:off x="4664113" y="4981125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364504383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7" name="Straight Connector 66"/>
          <p:cNvCxnSpPr>
            <a:stCxn id="61" idx="2"/>
            <a:endCxn id="80" idx="6"/>
          </p:cNvCxnSpPr>
          <p:nvPr/>
        </p:nvCxnSpPr>
        <p:spPr bwMode="auto">
          <a:xfrm flipH="1">
            <a:off x="4432426" y="4981125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9" name="Oval 88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2" name="Oval 91"/>
          <p:cNvSpPr/>
          <p:nvPr/>
        </p:nvSpPr>
        <p:spPr bwMode="auto">
          <a:xfrm rot="18396424">
            <a:off x="4835147" y="59889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3" name="Straight Connector 62"/>
          <p:cNvCxnSpPr>
            <a:stCxn id="92" idx="2"/>
            <a:endCxn id="91" idx="6"/>
          </p:cNvCxnSpPr>
          <p:nvPr/>
        </p:nvCxnSpPr>
        <p:spPr bwMode="auto">
          <a:xfrm flipH="1">
            <a:off x="4795688" y="6216098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8" name="Straight Connector 67"/>
          <p:cNvCxnSpPr>
            <a:stCxn id="89" idx="2"/>
            <a:endCxn id="88" idx="6"/>
          </p:cNvCxnSpPr>
          <p:nvPr/>
        </p:nvCxnSpPr>
        <p:spPr bwMode="auto">
          <a:xfrm flipH="1">
            <a:off x="6803660" y="498317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2876095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4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4" name="Straight Connector 63"/>
          <p:cNvCxnSpPr/>
          <p:nvPr/>
        </p:nvCxnSpPr>
        <p:spPr bwMode="auto">
          <a:xfrm flipV="1">
            <a:off x="4191831" y="5292796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6" name="Straight Connector 65"/>
          <p:cNvCxnSpPr/>
          <p:nvPr/>
        </p:nvCxnSpPr>
        <p:spPr bwMode="auto">
          <a:xfrm flipV="1">
            <a:off x="6571973" y="4983177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7" name="Oval 86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8" name="Oval 87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91" name="Oval 90"/>
          <p:cNvSpPr/>
          <p:nvPr/>
        </p:nvSpPr>
        <p:spPr bwMode="auto">
          <a:xfrm rot="18396424">
            <a:off x="4594551" y="630062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264330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2" name="Straight Connector 61"/>
          <p:cNvCxnSpPr>
            <a:stCxn id="65" idx="6"/>
            <a:endCxn id="80" idx="2"/>
          </p:cNvCxnSpPr>
          <p:nvPr/>
        </p:nvCxnSpPr>
        <p:spPr bwMode="auto">
          <a:xfrm flipV="1">
            <a:off x="3960290" y="5604682"/>
            <a:ext cx="321862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4" name="Straight Connector 63"/>
          <p:cNvCxnSpPr>
            <a:stCxn id="67" idx="6"/>
            <a:endCxn id="63" idx="2"/>
          </p:cNvCxnSpPr>
          <p:nvPr/>
        </p:nvCxnSpPr>
        <p:spPr bwMode="auto">
          <a:xfrm flipV="1">
            <a:off x="6331378" y="5294848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3213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60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8" name="Straight Connector 67"/>
          <p:cNvCxnSpPr>
            <a:stCxn id="66" idx="6"/>
            <a:endCxn id="86" idx="2"/>
          </p:cNvCxnSpPr>
          <p:nvPr/>
        </p:nvCxnSpPr>
        <p:spPr bwMode="auto">
          <a:xfrm flipV="1">
            <a:off x="5859241" y="5918405"/>
            <a:ext cx="321863" cy="419953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6" name="Oval 85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7" name="Straight Connector 66"/>
          <p:cNvCxnSpPr>
            <a:stCxn id="62" idx="6"/>
            <a:endCxn id="65" idx="2"/>
          </p:cNvCxnSpPr>
          <p:nvPr/>
        </p:nvCxnSpPr>
        <p:spPr bwMode="auto">
          <a:xfrm flipV="1">
            <a:off x="3719694" y="622692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368626535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60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8" name="Straight Connector 67"/>
          <p:cNvCxnSpPr>
            <a:stCxn id="66" idx="6"/>
            <a:endCxn id="85" idx="2"/>
          </p:cNvCxnSpPr>
          <p:nvPr/>
        </p:nvCxnSpPr>
        <p:spPr bwMode="auto">
          <a:xfrm flipV="1">
            <a:off x="5859241" y="6228979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2" name="Oval 61"/>
          <p:cNvSpPr/>
          <p:nvPr/>
        </p:nvSpPr>
        <p:spPr bwMode="auto">
          <a:xfrm rot="18396424">
            <a:off x="3518557" y="631145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5" name="Oval 84"/>
          <p:cNvSpPr/>
          <p:nvPr/>
        </p:nvSpPr>
        <p:spPr bwMode="auto">
          <a:xfrm rot="18396424">
            <a:off x="5898700" y="600183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50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val 32"/>
          <p:cNvSpPr/>
          <p:nvPr/>
        </p:nvSpPr>
        <p:spPr bwMode="auto">
          <a:xfrm>
            <a:off x="3829050" y="42862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454525" y="428956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048250" y="429274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5695950" y="42862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321425" y="428956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943725" y="429274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7578725" y="42452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8153400" y="40674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8526594" y="36578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8691694" y="310543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3673475" y="2131345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4318000" y="219181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3073400" y="24435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2833626" y="29802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2881251" y="361055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3216275" y="409921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4238625" y="16290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4368800" y="105714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4762500" y="60115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5918235" y="44240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5334000" y="38951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423060" y="7503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6718300" y="121577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6842125" y="177803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7397750" y="173358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7902575" y="180460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8339269" y="212513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8607688" y="2583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" y="5322729"/>
            <a:ext cx="12195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19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60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6" name="Oval 65"/>
          <p:cNvSpPr/>
          <p:nvPr/>
        </p:nvSpPr>
        <p:spPr bwMode="auto">
          <a:xfrm rot="18396424">
            <a:off x="5658104" y="631350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4507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reeform 60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05785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5" name="Oval 4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Oval 5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7" name="Oval 6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Oval 7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Oval 8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" name="Oval 9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" name="Oval 10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Oval 11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3" name="Oval 12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4" name="Oval 13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" name="Oval 14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Oval 15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Oval 16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9" name="Oval 18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0" name="Oval 19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1" name="Oval 20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2" name="Oval 21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Oval 22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Oval 23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5" name="Oval 24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6" name="Oval 25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Oval 26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8" name="Oval 27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9" name="Oval 28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0" name="Oval 29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1" name="Oval 30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2" name="Oval 31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25828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Click="0" advTm="60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ropbox\Work\Talks\Siggraph 2014\Fast Forward\cloud_1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742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Group 32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4" name="Oval 33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Oval 60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80656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10">
        <p:wipe dir="r"/>
      </p:transition>
    </mc:Choice>
    <mc:Fallback xmlns="">
      <p:transition spd="slow" advClick="0" advTm="10">
        <p:wipe dir="r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ropbox\Work\Talks\Siggraph 2014\Fast Forward\cloud_1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742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501106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 advTm="75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  <a:lumMod val="60000"/>
                <a:lumOff val="40000"/>
              </a:schemeClr>
            </a:gs>
            <a:gs pos="50000">
              <a:schemeClr val="accent1">
                <a:tint val="44500"/>
                <a:satMod val="160000"/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  <a:lumMod val="0"/>
                <a:lumOff val="10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D:\Dropbox\Work\Talks\Siggraph 2014\Fast Forward\cloud_10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5742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Freeform 2"/>
          <p:cNvSpPr/>
          <p:nvPr/>
        </p:nvSpPr>
        <p:spPr>
          <a:xfrm>
            <a:off x="2944751" y="481299"/>
            <a:ext cx="5853893" cy="394151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5859" h="2146824">
                <a:moveTo>
                  <a:pt x="958026" y="1020734"/>
                </a:moveTo>
                <a:cubicBezTo>
                  <a:pt x="525728" y="-85019"/>
                  <a:pt x="2405572" y="-481350"/>
                  <a:pt x="2518695" y="797192"/>
                </a:cubicBezTo>
                <a:cubicBezTo>
                  <a:pt x="3791453" y="421588"/>
                  <a:pt x="4238963" y="2135120"/>
                  <a:pt x="2752691" y="2146824"/>
                </a:cubicBezTo>
                <a:lnTo>
                  <a:pt x="665604" y="2146177"/>
                </a:lnTo>
                <a:cubicBezTo>
                  <a:pt x="-385601" y="2137142"/>
                  <a:pt x="-119319" y="639242"/>
                  <a:pt x="958026" y="1020734"/>
                </a:cubicBezTo>
                <a:close/>
              </a:path>
            </a:pathLst>
          </a:custGeom>
          <a:noFill/>
          <a:ln w="1143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TextBox 15"/>
          <p:cNvSpPr txBox="1"/>
          <p:nvPr/>
        </p:nvSpPr>
        <p:spPr>
          <a:xfrm>
            <a:off x="-1" y="5322729"/>
            <a:ext cx="12195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 </a:t>
            </a:r>
            <a:r>
              <a:rPr lang="de-AT" sz="80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L</a:t>
            </a:r>
            <a:r>
              <a:rPr lang="de-AT" sz="8000" b="1" i="1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de-AT" sz="6600" dirty="0" smtClean="0">
                <a:latin typeface="Calibri" panose="020F0502020204030204" pitchFamily="34" charset="0"/>
              </a:rPr>
              <a:t> 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76685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50">
        <p:wheel spokes="1"/>
      </p:transition>
    </mc:Choice>
    <mc:Fallback xmlns="">
      <p:transition spd="slow" advClick="0" advTm="5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944751" y="481299"/>
            <a:ext cx="5853893" cy="394151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5859" h="2146824">
                <a:moveTo>
                  <a:pt x="958026" y="1020734"/>
                </a:moveTo>
                <a:cubicBezTo>
                  <a:pt x="525728" y="-85019"/>
                  <a:pt x="2405572" y="-481350"/>
                  <a:pt x="2518695" y="797192"/>
                </a:cubicBezTo>
                <a:cubicBezTo>
                  <a:pt x="3791453" y="421588"/>
                  <a:pt x="4238963" y="2135120"/>
                  <a:pt x="2752691" y="2146824"/>
                </a:cubicBezTo>
                <a:lnTo>
                  <a:pt x="665604" y="2146177"/>
                </a:lnTo>
                <a:cubicBezTo>
                  <a:pt x="-385601" y="2137142"/>
                  <a:pt x="-119319" y="639242"/>
                  <a:pt x="958026" y="1020734"/>
                </a:cubicBezTo>
                <a:close/>
              </a:path>
            </a:pathLst>
          </a:custGeom>
          <a:gradFill flip="none" rotWithShape="1">
            <a:gsLst>
              <a:gs pos="1000">
                <a:schemeClr val="bg1">
                  <a:lumMod val="7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143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TextBox 15"/>
          <p:cNvSpPr txBox="1"/>
          <p:nvPr/>
        </p:nvSpPr>
        <p:spPr>
          <a:xfrm>
            <a:off x="-1" y="5322729"/>
            <a:ext cx="12195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 </a:t>
            </a:r>
            <a:r>
              <a:rPr lang="de-AT" sz="80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L</a:t>
            </a:r>
            <a:r>
              <a:rPr lang="de-AT" sz="8000" b="1" i="1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de-AT" sz="6600" dirty="0" smtClean="0">
                <a:latin typeface="Calibri" panose="020F0502020204030204" pitchFamily="34" charset="0"/>
              </a:rPr>
              <a:t> 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116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750">
        <p:fade/>
      </p:transition>
    </mc:Choice>
    <mc:Fallback xmlns="">
      <p:transition spd="med" advClick="0" advTm="75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944751" y="481299"/>
            <a:ext cx="5853893" cy="394151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5859" h="2146824">
                <a:moveTo>
                  <a:pt x="958026" y="1020734"/>
                </a:moveTo>
                <a:cubicBezTo>
                  <a:pt x="525728" y="-85019"/>
                  <a:pt x="2405572" y="-481350"/>
                  <a:pt x="2518695" y="797192"/>
                </a:cubicBezTo>
                <a:cubicBezTo>
                  <a:pt x="3791453" y="421588"/>
                  <a:pt x="4238963" y="2135120"/>
                  <a:pt x="2752691" y="2146824"/>
                </a:cubicBezTo>
                <a:lnTo>
                  <a:pt x="665604" y="2146177"/>
                </a:lnTo>
                <a:cubicBezTo>
                  <a:pt x="-385601" y="2137142"/>
                  <a:pt x="-119319" y="639242"/>
                  <a:pt x="958026" y="1020734"/>
                </a:cubicBezTo>
                <a:close/>
              </a:path>
            </a:pathLst>
          </a:custGeom>
          <a:gradFill flip="none" rotWithShape="1">
            <a:gsLst>
              <a:gs pos="1000">
                <a:schemeClr val="bg1">
                  <a:lumMod val="7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143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TextBox 15"/>
          <p:cNvSpPr txBox="1"/>
          <p:nvPr/>
        </p:nvSpPr>
        <p:spPr>
          <a:xfrm>
            <a:off x="-1" y="5322729"/>
            <a:ext cx="12195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 </a:t>
            </a:r>
            <a:r>
              <a:rPr lang="de-AT" sz="80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L</a:t>
            </a:r>
            <a:r>
              <a:rPr lang="de-AT" sz="8000" b="1" i="1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de-AT" sz="6600" dirty="0" smtClean="0">
                <a:latin typeface="Calibri" panose="020F0502020204030204" pitchFamily="34" charset="0"/>
              </a:rPr>
              <a:t> 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  <p:sp>
        <p:nvSpPr>
          <p:cNvPr id="17" name="Oval 16"/>
          <p:cNvSpPr/>
          <p:nvPr/>
        </p:nvSpPr>
        <p:spPr bwMode="auto">
          <a:xfrm>
            <a:off x="9937463" y="6859588"/>
            <a:ext cx="2286281" cy="2286281"/>
          </a:xfrm>
          <a:prstGeom prst="ellipse">
            <a:avLst/>
          </a:prstGeom>
          <a:gradFill flip="none" rotWithShape="1">
            <a:gsLst>
              <a:gs pos="100000">
                <a:srgbClr val="FFFF00">
                  <a:lumMod val="100000"/>
                </a:srgbClr>
              </a:gs>
              <a:gs pos="50000">
                <a:srgbClr val="FFFF00">
                  <a:lumMod val="60000"/>
                  <a:lumOff val="40000"/>
                </a:srgbClr>
              </a:gs>
              <a:gs pos="0">
                <a:srgbClr val="FFFF00">
                  <a:lumMod val="40000"/>
                  <a:lumOff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4389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">
        <p:fade/>
      </p:transition>
    </mc:Choice>
    <mc:Fallback xmlns="">
      <p:transition spd="med" advClick="0" advTm="1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1.85185E-6 L -0.00312 -1.1669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8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2944751" y="481299"/>
            <a:ext cx="5853893" cy="394151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685859" h="2146824">
                <a:moveTo>
                  <a:pt x="958026" y="1020734"/>
                </a:moveTo>
                <a:cubicBezTo>
                  <a:pt x="525728" y="-85019"/>
                  <a:pt x="2405572" y="-481350"/>
                  <a:pt x="2518695" y="797192"/>
                </a:cubicBezTo>
                <a:cubicBezTo>
                  <a:pt x="3791453" y="421588"/>
                  <a:pt x="4238963" y="2135120"/>
                  <a:pt x="2752691" y="2146824"/>
                </a:cubicBezTo>
                <a:lnTo>
                  <a:pt x="665604" y="2146177"/>
                </a:lnTo>
                <a:cubicBezTo>
                  <a:pt x="-385601" y="2137142"/>
                  <a:pt x="-119319" y="639242"/>
                  <a:pt x="958026" y="1020734"/>
                </a:cubicBezTo>
                <a:close/>
              </a:path>
            </a:pathLst>
          </a:custGeom>
          <a:gradFill flip="none" rotWithShape="1">
            <a:gsLst>
              <a:gs pos="1000">
                <a:schemeClr val="bg1">
                  <a:lumMod val="75000"/>
                </a:schemeClr>
              </a:gs>
              <a:gs pos="31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16200000" scaled="1"/>
            <a:tileRect/>
          </a:gradFill>
          <a:ln w="1143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16" name="TextBox 15"/>
          <p:cNvSpPr txBox="1"/>
          <p:nvPr/>
        </p:nvSpPr>
        <p:spPr>
          <a:xfrm>
            <a:off x="-1" y="5322729"/>
            <a:ext cx="1219517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 </a:t>
            </a:r>
            <a:r>
              <a:rPr lang="de-AT" sz="8000" b="1" i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L</a:t>
            </a:r>
            <a:r>
              <a:rPr lang="de-AT" sz="8000" b="1" i="1" baseline="-25000" dirty="0" smtClean="0">
                <a:solidFill>
                  <a:srgbClr val="FF0000"/>
                </a:solidFill>
                <a:latin typeface="Calibri" panose="020F0502020204030204" pitchFamily="34" charset="0"/>
              </a:rPr>
              <a:t>1</a:t>
            </a:r>
            <a:r>
              <a:rPr lang="de-AT" sz="6600" dirty="0" smtClean="0">
                <a:latin typeface="Calibri" panose="020F0502020204030204" pitchFamily="34" charset="0"/>
              </a:rPr>
              <a:t> 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  <p:sp>
        <p:nvSpPr>
          <p:cNvPr id="5" name="Oval 4"/>
          <p:cNvSpPr/>
          <p:nvPr/>
        </p:nvSpPr>
        <p:spPr bwMode="auto">
          <a:xfrm>
            <a:off x="9876863" y="-1133431"/>
            <a:ext cx="2286281" cy="2286281"/>
          </a:xfrm>
          <a:prstGeom prst="ellipse">
            <a:avLst/>
          </a:prstGeom>
          <a:gradFill flip="none" rotWithShape="1">
            <a:gsLst>
              <a:gs pos="100000">
                <a:srgbClr val="FFFF00">
                  <a:lumMod val="100000"/>
                </a:srgbClr>
              </a:gs>
              <a:gs pos="50000">
                <a:srgbClr val="FFFF00">
                  <a:lumMod val="60000"/>
                  <a:lumOff val="40000"/>
                </a:srgbClr>
              </a:gs>
              <a:gs pos="0">
                <a:srgbClr val="FFFF00">
                  <a:lumMod val="40000"/>
                  <a:lumOff val="60000"/>
                </a:srgbClr>
              </a:gs>
            </a:gsLst>
            <a:path path="circle">
              <a:fillToRect l="50000" t="50000" r="50000" b="50000"/>
            </a:path>
            <a:tileRect/>
          </a:gradFill>
          <a:ln w="5715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39269" y="-2436037"/>
            <a:ext cx="5332000" cy="4839353"/>
            <a:chOff x="1762125" y="389512"/>
            <a:chExt cx="5332000" cy="4839353"/>
          </a:xfrm>
        </p:grpSpPr>
        <p:cxnSp>
          <p:nvCxnSpPr>
            <p:cNvPr id="7" name="Straight Connector 6"/>
            <p:cNvCxnSpPr/>
            <p:nvPr/>
          </p:nvCxnSpPr>
          <p:spPr bwMode="auto">
            <a:xfrm>
              <a:off x="1762125" y="2835260"/>
              <a:ext cx="1340937" cy="0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8" name="Straight Connector 7"/>
            <p:cNvCxnSpPr/>
            <p:nvPr/>
          </p:nvCxnSpPr>
          <p:spPr bwMode="auto">
            <a:xfrm>
              <a:off x="5695950" y="2835258"/>
              <a:ext cx="1398175" cy="0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" name="Straight Connector 8"/>
            <p:cNvCxnSpPr/>
            <p:nvPr/>
          </p:nvCxnSpPr>
          <p:spPr bwMode="auto">
            <a:xfrm flipV="1">
              <a:off x="5415685" y="1002381"/>
              <a:ext cx="905740" cy="884249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" name="Straight Connector 9"/>
            <p:cNvCxnSpPr/>
            <p:nvPr/>
          </p:nvCxnSpPr>
          <p:spPr bwMode="auto">
            <a:xfrm flipV="1">
              <a:off x="2577100" y="3798109"/>
              <a:ext cx="891175" cy="870029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" name="Straight Connector 10"/>
            <p:cNvCxnSpPr/>
            <p:nvPr/>
          </p:nvCxnSpPr>
          <p:spPr bwMode="auto">
            <a:xfrm flipH="1" flipV="1">
              <a:off x="5415685" y="3783888"/>
              <a:ext cx="905741" cy="884250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/>
            <p:nvPr/>
          </p:nvCxnSpPr>
          <p:spPr bwMode="auto">
            <a:xfrm flipH="1" flipV="1">
              <a:off x="2539035" y="997491"/>
              <a:ext cx="910747" cy="889139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 flipV="1">
              <a:off x="4467313" y="389512"/>
              <a:ext cx="23312" cy="1078259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 flipV="1">
              <a:off x="4425037" y="4193463"/>
              <a:ext cx="0" cy="1035402"/>
            </a:xfrm>
            <a:prstGeom prst="line">
              <a:avLst/>
            </a:prstGeom>
            <a:solidFill>
              <a:schemeClr val="accent1"/>
            </a:solidFill>
            <a:ln w="254000" cap="flat" cmpd="sng" algn="ctr">
              <a:solidFill>
                <a:srgbClr val="FFFF6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258878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">
        <p:fade/>
      </p:transition>
    </mc:Choice>
    <mc:Fallback xmlns="">
      <p:transition spd="med" advClick="0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decel="22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Rot by="-16200000">
                                      <p:cBhvr>
                                        <p:cTn id="6" dur="18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FF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5175" cy="685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709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noFill/>
          <a:ln w="215900">
            <a:solidFill>
              <a:schemeClr val="accent2">
                <a:lumMod val="75000"/>
              </a:schemeClr>
            </a:solidFill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sp>
        <p:nvSpPr>
          <p:cNvPr id="33" name="Oval 32"/>
          <p:cNvSpPr/>
          <p:nvPr/>
        </p:nvSpPr>
        <p:spPr bwMode="auto">
          <a:xfrm>
            <a:off x="3829050" y="42862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>
            <a:off x="4454525" y="428956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>
            <a:off x="5048250" y="429274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>
            <a:off x="5695950" y="42862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>
            <a:off x="6321425" y="428956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>
            <a:off x="6943725" y="429274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9" name="Oval 38"/>
          <p:cNvSpPr/>
          <p:nvPr/>
        </p:nvSpPr>
        <p:spPr bwMode="auto">
          <a:xfrm>
            <a:off x="7578725" y="42452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0" name="Oval 39"/>
          <p:cNvSpPr/>
          <p:nvPr/>
        </p:nvSpPr>
        <p:spPr bwMode="auto">
          <a:xfrm>
            <a:off x="8153400" y="40674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1" name="Oval 40"/>
          <p:cNvSpPr/>
          <p:nvPr/>
        </p:nvSpPr>
        <p:spPr bwMode="auto">
          <a:xfrm>
            <a:off x="8526594" y="36578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>
            <a:off x="8691694" y="310543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>
            <a:off x="3673475" y="2131345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>
            <a:off x="4318000" y="219181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>
            <a:off x="3073400" y="24435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6" name="Oval 45"/>
          <p:cNvSpPr/>
          <p:nvPr/>
        </p:nvSpPr>
        <p:spPr bwMode="auto">
          <a:xfrm>
            <a:off x="2833626" y="298027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>
            <a:off x="2881251" y="361055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8" name="Oval 47"/>
          <p:cNvSpPr/>
          <p:nvPr/>
        </p:nvSpPr>
        <p:spPr bwMode="auto">
          <a:xfrm>
            <a:off x="3216275" y="409921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>
            <a:off x="4238625" y="1629063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0" name="Oval 49"/>
          <p:cNvSpPr/>
          <p:nvPr/>
        </p:nvSpPr>
        <p:spPr bwMode="auto">
          <a:xfrm>
            <a:off x="4368800" y="105714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Oval 50"/>
          <p:cNvSpPr/>
          <p:nvPr/>
        </p:nvSpPr>
        <p:spPr bwMode="auto">
          <a:xfrm>
            <a:off x="4762500" y="60115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2" name="Oval 51"/>
          <p:cNvSpPr/>
          <p:nvPr/>
        </p:nvSpPr>
        <p:spPr bwMode="auto">
          <a:xfrm>
            <a:off x="5918235" y="44240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3" name="Oval 52"/>
          <p:cNvSpPr/>
          <p:nvPr/>
        </p:nvSpPr>
        <p:spPr bwMode="auto">
          <a:xfrm>
            <a:off x="5334000" y="38951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4" name="Oval 53"/>
          <p:cNvSpPr/>
          <p:nvPr/>
        </p:nvSpPr>
        <p:spPr bwMode="auto">
          <a:xfrm>
            <a:off x="6423060" y="7503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Oval 54"/>
          <p:cNvSpPr/>
          <p:nvPr/>
        </p:nvSpPr>
        <p:spPr bwMode="auto">
          <a:xfrm>
            <a:off x="6718300" y="121577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6" name="Oval 55"/>
          <p:cNvSpPr/>
          <p:nvPr/>
        </p:nvSpPr>
        <p:spPr bwMode="auto">
          <a:xfrm>
            <a:off x="6842125" y="177803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7" name="Oval 56"/>
          <p:cNvSpPr/>
          <p:nvPr/>
        </p:nvSpPr>
        <p:spPr bwMode="auto">
          <a:xfrm>
            <a:off x="7397750" y="1733584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8" name="Oval 57"/>
          <p:cNvSpPr/>
          <p:nvPr/>
        </p:nvSpPr>
        <p:spPr bwMode="auto">
          <a:xfrm>
            <a:off x="7902575" y="180460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9" name="Oval 58"/>
          <p:cNvSpPr/>
          <p:nvPr/>
        </p:nvSpPr>
        <p:spPr bwMode="auto">
          <a:xfrm>
            <a:off x="8339269" y="212513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0" name="Oval 59"/>
          <p:cNvSpPr/>
          <p:nvPr/>
        </p:nvSpPr>
        <p:spPr bwMode="auto">
          <a:xfrm>
            <a:off x="8607688" y="2583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1" y="5322729"/>
            <a:ext cx="1219517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6600" dirty="0" smtClean="0">
                <a:latin typeface="Calibri" panose="020F0502020204030204" pitchFamily="34" charset="0"/>
              </a:rPr>
              <a:t>Real-Time Reconstruction</a:t>
            </a:r>
            <a:endParaRPr lang="en-US" sz="66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07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wheel spokes="1"/>
      </p:transition>
    </mc:Choice>
    <mc:Fallback xmlns="">
      <p:transition spd="slow" advClick="0" advTm="0">
        <p:wheel spokes="1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Freeform 61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2159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  <a:solidFill>
            <a:schemeClr val="tx1"/>
          </a:solidFill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4629293"/>
      </p:ext>
    </p:extLst>
  </p:cSld>
  <p:clrMapOvr>
    <a:masterClrMapping/>
  </p:clrMapOvr>
  <p:transition advClick="0" advTm="60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Freeform 62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  <a:solidFill>
            <a:schemeClr val="tx1"/>
          </a:solidFill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4" name="Straight Connector 63"/>
          <p:cNvCxnSpPr>
            <a:stCxn id="81" idx="6"/>
            <a:endCxn id="82" idx="2"/>
          </p:cNvCxnSpPr>
          <p:nvPr/>
        </p:nvCxnSpPr>
        <p:spPr bwMode="auto">
          <a:xfrm flipV="1">
            <a:off x="4664113" y="4981125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Freeform 64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4" name="Straight Connector 63"/>
          <p:cNvCxnSpPr>
            <a:stCxn id="80" idx="6"/>
            <a:endCxn id="82" idx="2"/>
          </p:cNvCxnSpPr>
          <p:nvPr/>
        </p:nvCxnSpPr>
        <p:spPr bwMode="auto">
          <a:xfrm flipV="1">
            <a:off x="4432426" y="4981125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2" name="Oval 81"/>
          <p:cNvSpPr/>
          <p:nvPr/>
        </p:nvSpPr>
        <p:spPr bwMode="auto">
          <a:xfrm rot="18396424">
            <a:off x="4703572" y="475397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cxnSp>
        <p:nvCxnSpPr>
          <p:cNvPr id="66" name="Straight Connector 65"/>
          <p:cNvCxnSpPr>
            <a:stCxn id="63" idx="6"/>
            <a:endCxn id="61" idx="2"/>
          </p:cNvCxnSpPr>
          <p:nvPr/>
        </p:nvCxnSpPr>
        <p:spPr bwMode="auto">
          <a:xfrm flipV="1">
            <a:off x="6803660" y="4983177"/>
            <a:ext cx="90322" cy="109379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7" name="Straight Connector 66"/>
          <p:cNvCxnSpPr>
            <a:stCxn id="79" idx="6"/>
            <a:endCxn id="81" idx="2"/>
          </p:cNvCxnSpPr>
          <p:nvPr/>
        </p:nvCxnSpPr>
        <p:spPr bwMode="auto">
          <a:xfrm flipV="1">
            <a:off x="4191831" y="5292796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8" name="Straight Connector 67"/>
          <p:cNvCxnSpPr>
            <a:stCxn id="66" idx="6"/>
            <a:endCxn id="63" idx="2"/>
          </p:cNvCxnSpPr>
          <p:nvPr/>
        </p:nvCxnSpPr>
        <p:spPr bwMode="auto">
          <a:xfrm flipV="1">
            <a:off x="6571973" y="4983177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1" name="Oval 80"/>
          <p:cNvSpPr/>
          <p:nvPr/>
        </p:nvSpPr>
        <p:spPr bwMode="auto">
          <a:xfrm rot="18396424">
            <a:off x="4462976" y="5065650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6843119" y="475603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6" name="Oval 65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4D4D4D">
                <a:lumMod val="100000"/>
              </a:srgbClr>
            </a:gs>
            <a:gs pos="50000">
              <a:srgbClr val="688298">
                <a:lumMod val="100000"/>
              </a:srgbClr>
            </a:gs>
            <a:gs pos="100000">
              <a:srgbClr val="688298">
                <a:lumMod val="60000"/>
                <a:lumOff val="40000"/>
              </a:srgb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/>
          <p:cNvSpPr/>
          <p:nvPr/>
        </p:nvSpPr>
        <p:spPr>
          <a:xfrm>
            <a:off x="2955394" y="517477"/>
            <a:ext cx="5868877" cy="3905330"/>
          </a:xfrm>
          <a:custGeom>
            <a:avLst/>
            <a:gdLst>
              <a:gd name="connsiteX0" fmla="*/ 0 w 7029572"/>
              <a:gd name="connsiteY0" fmla="*/ 1536700 h 4702148"/>
              <a:gd name="connsiteX1" fmla="*/ 6870700 w 7029572"/>
              <a:gd name="connsiteY1" fmla="*/ 2844800 h 4702148"/>
              <a:gd name="connsiteX2" fmla="*/ 4826000 w 7029572"/>
              <a:gd name="connsiteY2" fmla="*/ 762000 h 4702148"/>
              <a:gd name="connsiteX3" fmla="*/ 4737100 w 7029572"/>
              <a:gd name="connsiteY3" fmla="*/ 4699000 h 4702148"/>
              <a:gd name="connsiteX4" fmla="*/ 2794000 w 7029572"/>
              <a:gd name="connsiteY4" fmla="*/ 0 h 4702148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254000 w 7283572"/>
              <a:gd name="connsiteY0" fmla="*/ 803667 h 3987166"/>
              <a:gd name="connsiteX1" fmla="*/ 7124700 w 7283572"/>
              <a:gd name="connsiteY1" fmla="*/ 2111767 h 3987166"/>
              <a:gd name="connsiteX2" fmla="*/ 5080000 w 7283572"/>
              <a:gd name="connsiteY2" fmla="*/ 28967 h 3987166"/>
              <a:gd name="connsiteX3" fmla="*/ 4991100 w 7283572"/>
              <a:gd name="connsiteY3" fmla="*/ 3965967 h 3987166"/>
              <a:gd name="connsiteX4" fmla="*/ 0 w 7283572"/>
              <a:gd name="connsiteY4" fmla="*/ 1034807 h 3987166"/>
              <a:gd name="connsiteX0" fmla="*/ 677598 w 7707170"/>
              <a:gd name="connsiteY0" fmla="*/ 803667 h 3966177"/>
              <a:gd name="connsiteX1" fmla="*/ 7548298 w 7707170"/>
              <a:gd name="connsiteY1" fmla="*/ 2111767 h 3966177"/>
              <a:gd name="connsiteX2" fmla="*/ 5503598 w 7707170"/>
              <a:gd name="connsiteY2" fmla="*/ 28967 h 3966177"/>
              <a:gd name="connsiteX3" fmla="*/ 5414698 w 7707170"/>
              <a:gd name="connsiteY3" fmla="*/ 3965967 h 3966177"/>
              <a:gd name="connsiteX4" fmla="*/ 352478 w 7707170"/>
              <a:gd name="connsiteY4" fmla="*/ 211846 h 3966177"/>
              <a:gd name="connsiteX5" fmla="*/ 423598 w 7707170"/>
              <a:gd name="connsiteY5" fmla="*/ 1034807 h 3966177"/>
              <a:gd name="connsiteX0" fmla="*/ 629360 w 7658932"/>
              <a:gd name="connsiteY0" fmla="*/ 803667 h 3966177"/>
              <a:gd name="connsiteX1" fmla="*/ 7500060 w 7658932"/>
              <a:gd name="connsiteY1" fmla="*/ 2111767 h 3966177"/>
              <a:gd name="connsiteX2" fmla="*/ 5455360 w 7658932"/>
              <a:gd name="connsiteY2" fmla="*/ 28967 h 3966177"/>
              <a:gd name="connsiteX3" fmla="*/ 5366460 w 7658932"/>
              <a:gd name="connsiteY3" fmla="*/ 3965967 h 3966177"/>
              <a:gd name="connsiteX4" fmla="*/ 304240 w 7658932"/>
              <a:gd name="connsiteY4" fmla="*/ 211846 h 3966177"/>
              <a:gd name="connsiteX5" fmla="*/ 611580 w 7658932"/>
              <a:gd name="connsiteY5" fmla="*/ 783347 h 3966177"/>
              <a:gd name="connsiteX0" fmla="*/ 7500060 w 7658932"/>
              <a:gd name="connsiteY0" fmla="*/ 2111767 h 3966177"/>
              <a:gd name="connsiteX1" fmla="*/ 5455360 w 7658932"/>
              <a:gd name="connsiteY1" fmla="*/ 28967 h 3966177"/>
              <a:gd name="connsiteX2" fmla="*/ 5366460 w 7658932"/>
              <a:gd name="connsiteY2" fmla="*/ 3965967 h 3966177"/>
              <a:gd name="connsiteX3" fmla="*/ 304240 w 7658932"/>
              <a:gd name="connsiteY3" fmla="*/ 211846 h 3966177"/>
              <a:gd name="connsiteX4" fmla="*/ 611580 w 7658932"/>
              <a:gd name="connsiteY4" fmla="*/ 783347 h 3966177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0" fmla="*/ 619200 w 6030252"/>
              <a:gd name="connsiteY0" fmla="*/ 862746 h 4081136"/>
              <a:gd name="connsiteX1" fmla="*/ 5455360 w 6030252"/>
              <a:gd name="connsiteY1" fmla="*/ 143926 h 4081136"/>
              <a:gd name="connsiteX2" fmla="*/ 5366460 w 6030252"/>
              <a:gd name="connsiteY2" fmla="*/ 4080926 h 4081136"/>
              <a:gd name="connsiteX3" fmla="*/ 304240 w 6030252"/>
              <a:gd name="connsiteY3" fmla="*/ 326805 h 4081136"/>
              <a:gd name="connsiteX4" fmla="*/ 611580 w 6030252"/>
              <a:gd name="connsiteY4" fmla="*/ 898306 h 4081136"/>
              <a:gd name="connsiteX5" fmla="*/ 619200 w 6030252"/>
              <a:gd name="connsiteY5" fmla="*/ 862746 h 4081136"/>
              <a:gd name="connsiteX0" fmla="*/ 1076400 w 6001053"/>
              <a:gd name="connsiteY0" fmla="*/ 1380853 h 4012503"/>
              <a:gd name="connsiteX1" fmla="*/ 5455360 w 6001053"/>
              <a:gd name="connsiteY1" fmla="*/ 75293 h 4012503"/>
              <a:gd name="connsiteX2" fmla="*/ 5366460 w 6001053"/>
              <a:gd name="connsiteY2" fmla="*/ 4012293 h 4012503"/>
              <a:gd name="connsiteX3" fmla="*/ 304240 w 6001053"/>
              <a:gd name="connsiteY3" fmla="*/ 258172 h 4012503"/>
              <a:gd name="connsiteX4" fmla="*/ 611580 w 6001053"/>
              <a:gd name="connsiteY4" fmla="*/ 829673 h 4012503"/>
              <a:gd name="connsiteX5" fmla="*/ 1076400 w 6001053"/>
              <a:gd name="connsiteY5" fmla="*/ 1380853 h 4012503"/>
              <a:gd name="connsiteX0" fmla="*/ 3895800 w 5839570"/>
              <a:gd name="connsiteY0" fmla="*/ 55899 h 4678274"/>
              <a:gd name="connsiteX1" fmla="*/ 5455360 w 5839570"/>
              <a:gd name="connsiteY1" fmla="*/ 741064 h 4678274"/>
              <a:gd name="connsiteX2" fmla="*/ 5366460 w 5839570"/>
              <a:gd name="connsiteY2" fmla="*/ 4678064 h 4678274"/>
              <a:gd name="connsiteX3" fmla="*/ 304240 w 5839570"/>
              <a:gd name="connsiteY3" fmla="*/ 923943 h 4678274"/>
              <a:gd name="connsiteX4" fmla="*/ 611580 w 5839570"/>
              <a:gd name="connsiteY4" fmla="*/ 1495444 h 4678274"/>
              <a:gd name="connsiteX5" fmla="*/ 3895800 w 5839570"/>
              <a:gd name="connsiteY5" fmla="*/ 55899 h 4678274"/>
              <a:gd name="connsiteX0" fmla="*/ 3821767 w 5765537"/>
              <a:gd name="connsiteY0" fmla="*/ 236855 h 4859230"/>
              <a:gd name="connsiteX1" fmla="*/ 5381327 w 5765537"/>
              <a:gd name="connsiteY1" fmla="*/ 922020 h 4859230"/>
              <a:gd name="connsiteX2" fmla="*/ 5292427 w 5765537"/>
              <a:gd name="connsiteY2" fmla="*/ 4859020 h 4859230"/>
              <a:gd name="connsiteX3" fmla="*/ 230207 w 5765537"/>
              <a:gd name="connsiteY3" fmla="*/ 1104899 h 4859230"/>
              <a:gd name="connsiteX4" fmla="*/ 1089997 w 5765537"/>
              <a:gd name="connsiteY4" fmla="*/ 0 h 4859230"/>
              <a:gd name="connsiteX5" fmla="*/ 3821767 w 5765537"/>
              <a:gd name="connsiteY5" fmla="*/ 236855 h 4859230"/>
              <a:gd name="connsiteX0" fmla="*/ 3821997 w 5765767"/>
              <a:gd name="connsiteY0" fmla="*/ 236855 h 4859230"/>
              <a:gd name="connsiteX1" fmla="*/ 5381557 w 5765767"/>
              <a:gd name="connsiteY1" fmla="*/ 922020 h 4859230"/>
              <a:gd name="connsiteX2" fmla="*/ 5292657 w 5765767"/>
              <a:gd name="connsiteY2" fmla="*/ 4859020 h 4859230"/>
              <a:gd name="connsiteX3" fmla="*/ 230437 w 5765767"/>
              <a:gd name="connsiteY3" fmla="*/ 1104899 h 4859230"/>
              <a:gd name="connsiteX4" fmla="*/ 1090227 w 5765767"/>
              <a:gd name="connsiteY4" fmla="*/ 0 h 4859230"/>
              <a:gd name="connsiteX5" fmla="*/ 3821997 w 5765767"/>
              <a:gd name="connsiteY5" fmla="*/ 236855 h 4859230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3944796 w 5888566"/>
              <a:gd name="connsiteY0" fmla="*/ 243029 h 4865404"/>
              <a:gd name="connsiteX1" fmla="*/ 5504356 w 5888566"/>
              <a:gd name="connsiteY1" fmla="*/ 928194 h 4865404"/>
              <a:gd name="connsiteX2" fmla="*/ 5415456 w 5888566"/>
              <a:gd name="connsiteY2" fmla="*/ 4865194 h 4865404"/>
              <a:gd name="connsiteX3" fmla="*/ 353236 w 5888566"/>
              <a:gd name="connsiteY3" fmla="*/ 1111073 h 4865404"/>
              <a:gd name="connsiteX4" fmla="*/ 1213026 w 5888566"/>
              <a:gd name="connsiteY4" fmla="*/ 6174 h 4865404"/>
              <a:gd name="connsiteX5" fmla="*/ 3944796 w 5888566"/>
              <a:gd name="connsiteY5" fmla="*/ 243029 h 4865404"/>
              <a:gd name="connsiteX0" fmla="*/ 2870504 w 4701263"/>
              <a:gd name="connsiteY0" fmla="*/ 354609 h 5011670"/>
              <a:gd name="connsiteX1" fmla="*/ 4430064 w 4701263"/>
              <a:gd name="connsiteY1" fmla="*/ 1039774 h 5011670"/>
              <a:gd name="connsiteX2" fmla="*/ 4341164 w 4701263"/>
              <a:gd name="connsiteY2" fmla="*/ 4976774 h 5011670"/>
              <a:gd name="connsiteX3" fmla="*/ 898194 w 4701263"/>
              <a:gd name="connsiteY3" fmla="*/ 2918103 h 5011670"/>
              <a:gd name="connsiteX4" fmla="*/ 138734 w 4701263"/>
              <a:gd name="connsiteY4" fmla="*/ 117754 h 5011670"/>
              <a:gd name="connsiteX5" fmla="*/ 2870504 w 4701263"/>
              <a:gd name="connsiteY5" fmla="*/ 354609 h 5011670"/>
              <a:gd name="connsiteX0" fmla="*/ 2921188 w 6760031"/>
              <a:gd name="connsiteY0" fmla="*/ 354609 h 3238508"/>
              <a:gd name="connsiteX1" fmla="*/ 4480748 w 6760031"/>
              <a:gd name="connsiteY1" fmla="*/ 1039774 h 3238508"/>
              <a:gd name="connsiteX2" fmla="*/ 6658798 w 6760031"/>
              <a:gd name="connsiteY2" fmla="*/ 2966999 h 3238508"/>
              <a:gd name="connsiteX3" fmla="*/ 948878 w 6760031"/>
              <a:gd name="connsiteY3" fmla="*/ 2918103 h 3238508"/>
              <a:gd name="connsiteX4" fmla="*/ 189418 w 6760031"/>
              <a:gd name="connsiteY4" fmla="*/ 117754 h 3238508"/>
              <a:gd name="connsiteX5" fmla="*/ 2921188 w 6760031"/>
              <a:gd name="connsiteY5" fmla="*/ 354609 h 3238508"/>
              <a:gd name="connsiteX0" fmla="*/ 2921188 w 6831201"/>
              <a:gd name="connsiteY0" fmla="*/ 354609 h 3139984"/>
              <a:gd name="connsiteX1" fmla="*/ 4480748 w 6831201"/>
              <a:gd name="connsiteY1" fmla="*/ 1039774 h 3139984"/>
              <a:gd name="connsiteX2" fmla="*/ 6658798 w 6831201"/>
              <a:gd name="connsiteY2" fmla="*/ 2966999 h 3139984"/>
              <a:gd name="connsiteX3" fmla="*/ 948878 w 6831201"/>
              <a:gd name="connsiteY3" fmla="*/ 2918103 h 3139984"/>
              <a:gd name="connsiteX4" fmla="*/ 189418 w 6831201"/>
              <a:gd name="connsiteY4" fmla="*/ 117754 h 3139984"/>
              <a:gd name="connsiteX5" fmla="*/ 2921188 w 6831201"/>
              <a:gd name="connsiteY5" fmla="*/ 354609 h 3139984"/>
              <a:gd name="connsiteX0" fmla="*/ 2963668 w 6873681"/>
              <a:gd name="connsiteY0" fmla="*/ 354609 h 2967056"/>
              <a:gd name="connsiteX1" fmla="*/ 4523228 w 6873681"/>
              <a:gd name="connsiteY1" fmla="*/ 1039774 h 2967056"/>
              <a:gd name="connsiteX2" fmla="*/ 6701278 w 6873681"/>
              <a:gd name="connsiteY2" fmla="*/ 2966999 h 2967056"/>
              <a:gd name="connsiteX3" fmla="*/ 991358 w 6873681"/>
              <a:gd name="connsiteY3" fmla="*/ 2918103 h 2967056"/>
              <a:gd name="connsiteX4" fmla="*/ 231898 w 6873681"/>
              <a:gd name="connsiteY4" fmla="*/ 117754 h 2967056"/>
              <a:gd name="connsiteX5" fmla="*/ 2963668 w 6873681"/>
              <a:gd name="connsiteY5" fmla="*/ 354609 h 2967056"/>
              <a:gd name="connsiteX0" fmla="*/ 2946596 w 6856609"/>
              <a:gd name="connsiteY0" fmla="*/ 354609 h 2967056"/>
              <a:gd name="connsiteX1" fmla="*/ 4506156 w 6856609"/>
              <a:gd name="connsiteY1" fmla="*/ 1039774 h 2967056"/>
              <a:gd name="connsiteX2" fmla="*/ 6684206 w 6856609"/>
              <a:gd name="connsiteY2" fmla="*/ 2966999 h 2967056"/>
              <a:gd name="connsiteX3" fmla="*/ 974286 w 6856609"/>
              <a:gd name="connsiteY3" fmla="*/ 2918103 h 2967056"/>
              <a:gd name="connsiteX4" fmla="*/ 214826 w 6856609"/>
              <a:gd name="connsiteY4" fmla="*/ 117754 h 2967056"/>
              <a:gd name="connsiteX5" fmla="*/ 2946596 w 6856609"/>
              <a:gd name="connsiteY5" fmla="*/ 354609 h 2967056"/>
              <a:gd name="connsiteX0" fmla="*/ 2946596 w 6856622"/>
              <a:gd name="connsiteY0" fmla="*/ 354609 h 2967023"/>
              <a:gd name="connsiteX1" fmla="*/ 4506156 w 6856622"/>
              <a:gd name="connsiteY1" fmla="*/ 1039774 h 2967023"/>
              <a:gd name="connsiteX2" fmla="*/ 6684206 w 6856622"/>
              <a:gd name="connsiteY2" fmla="*/ 2966999 h 2967023"/>
              <a:gd name="connsiteX3" fmla="*/ 974286 w 6856622"/>
              <a:gd name="connsiteY3" fmla="*/ 2918103 h 2967023"/>
              <a:gd name="connsiteX4" fmla="*/ 214826 w 6856622"/>
              <a:gd name="connsiteY4" fmla="*/ 117754 h 2967023"/>
              <a:gd name="connsiteX5" fmla="*/ 2946596 w 6856622"/>
              <a:gd name="connsiteY5" fmla="*/ 354609 h 2967023"/>
              <a:gd name="connsiteX0" fmla="*/ 2446515 w 6356541"/>
              <a:gd name="connsiteY0" fmla="*/ 5960 h 2698659"/>
              <a:gd name="connsiteX1" fmla="*/ 4006075 w 6356541"/>
              <a:gd name="connsiteY1" fmla="*/ 691125 h 2698659"/>
              <a:gd name="connsiteX2" fmla="*/ 6184125 w 6356541"/>
              <a:gd name="connsiteY2" fmla="*/ 2618350 h 2698659"/>
              <a:gd name="connsiteX3" fmla="*/ 474205 w 6356541"/>
              <a:gd name="connsiteY3" fmla="*/ 2569454 h 2698659"/>
              <a:gd name="connsiteX4" fmla="*/ 552945 w 6356541"/>
              <a:gd name="connsiteY4" fmla="*/ 1007355 h 2698659"/>
              <a:gd name="connsiteX5" fmla="*/ 2446515 w 6356541"/>
              <a:gd name="connsiteY5" fmla="*/ 5960 h 2698659"/>
              <a:gd name="connsiteX0" fmla="*/ 2540865 w 6450891"/>
              <a:gd name="connsiteY0" fmla="*/ 5960 h 2698659"/>
              <a:gd name="connsiteX1" fmla="*/ 4100425 w 6450891"/>
              <a:gd name="connsiteY1" fmla="*/ 691125 h 2698659"/>
              <a:gd name="connsiteX2" fmla="*/ 6278475 w 6450891"/>
              <a:gd name="connsiteY2" fmla="*/ 2618350 h 2698659"/>
              <a:gd name="connsiteX3" fmla="*/ 568555 w 6450891"/>
              <a:gd name="connsiteY3" fmla="*/ 2569454 h 2698659"/>
              <a:gd name="connsiteX4" fmla="*/ 647295 w 6450891"/>
              <a:gd name="connsiteY4" fmla="*/ 1007355 h 2698659"/>
              <a:gd name="connsiteX5" fmla="*/ 2540865 w 6450891"/>
              <a:gd name="connsiteY5" fmla="*/ 5960 h 2698659"/>
              <a:gd name="connsiteX0" fmla="*/ 2540865 w 6765953"/>
              <a:gd name="connsiteY0" fmla="*/ 1911 h 2768305"/>
              <a:gd name="connsiteX1" fmla="*/ 6034000 w 6765953"/>
              <a:gd name="connsiteY1" fmla="*/ 1325251 h 2768305"/>
              <a:gd name="connsiteX2" fmla="*/ 6278475 w 6765953"/>
              <a:gd name="connsiteY2" fmla="*/ 2614301 h 2768305"/>
              <a:gd name="connsiteX3" fmla="*/ 568555 w 6765953"/>
              <a:gd name="connsiteY3" fmla="*/ 2565405 h 2768305"/>
              <a:gd name="connsiteX4" fmla="*/ 647295 w 6765953"/>
              <a:gd name="connsiteY4" fmla="*/ 1003306 h 2768305"/>
              <a:gd name="connsiteX5" fmla="*/ 2540865 w 6765953"/>
              <a:gd name="connsiteY5" fmla="*/ 1911 h 2768305"/>
              <a:gd name="connsiteX0" fmla="*/ 2540865 w 6891515"/>
              <a:gd name="connsiteY0" fmla="*/ 1911 h 2768305"/>
              <a:gd name="connsiteX1" fmla="*/ 6034000 w 6891515"/>
              <a:gd name="connsiteY1" fmla="*/ 1325251 h 2768305"/>
              <a:gd name="connsiteX2" fmla="*/ 6278475 w 6891515"/>
              <a:gd name="connsiteY2" fmla="*/ 2614301 h 2768305"/>
              <a:gd name="connsiteX3" fmla="*/ 568555 w 6891515"/>
              <a:gd name="connsiteY3" fmla="*/ 2565405 h 2768305"/>
              <a:gd name="connsiteX4" fmla="*/ 647295 w 6891515"/>
              <a:gd name="connsiteY4" fmla="*/ 1003306 h 2768305"/>
              <a:gd name="connsiteX5" fmla="*/ 2540865 w 6891515"/>
              <a:gd name="connsiteY5" fmla="*/ 1911 h 2768305"/>
              <a:gd name="connsiteX0" fmla="*/ 2540865 w 6732737"/>
              <a:gd name="connsiteY0" fmla="*/ 630 h 2798763"/>
              <a:gd name="connsiteX1" fmla="*/ 5672050 w 6732737"/>
              <a:gd name="connsiteY1" fmla="*/ 847720 h 2798763"/>
              <a:gd name="connsiteX2" fmla="*/ 6278475 w 6732737"/>
              <a:gd name="connsiteY2" fmla="*/ 2613020 h 2798763"/>
              <a:gd name="connsiteX3" fmla="*/ 568555 w 6732737"/>
              <a:gd name="connsiteY3" fmla="*/ 2564124 h 2798763"/>
              <a:gd name="connsiteX4" fmla="*/ 647295 w 6732737"/>
              <a:gd name="connsiteY4" fmla="*/ 1002025 h 2798763"/>
              <a:gd name="connsiteX5" fmla="*/ 2540865 w 6732737"/>
              <a:gd name="connsiteY5" fmla="*/ 630 h 2798763"/>
              <a:gd name="connsiteX0" fmla="*/ 2540865 w 6830116"/>
              <a:gd name="connsiteY0" fmla="*/ 581 h 2798714"/>
              <a:gd name="connsiteX1" fmla="*/ 5672050 w 6830116"/>
              <a:gd name="connsiteY1" fmla="*/ 847671 h 2798714"/>
              <a:gd name="connsiteX2" fmla="*/ 6278475 w 6830116"/>
              <a:gd name="connsiteY2" fmla="*/ 2612971 h 2798714"/>
              <a:gd name="connsiteX3" fmla="*/ 568555 w 6830116"/>
              <a:gd name="connsiteY3" fmla="*/ 2564075 h 2798714"/>
              <a:gd name="connsiteX4" fmla="*/ 647295 w 6830116"/>
              <a:gd name="connsiteY4" fmla="*/ 1001976 h 2798714"/>
              <a:gd name="connsiteX5" fmla="*/ 2540865 w 6830116"/>
              <a:gd name="connsiteY5" fmla="*/ 581 h 2798714"/>
              <a:gd name="connsiteX0" fmla="*/ 2540865 w 6625754"/>
              <a:gd name="connsiteY0" fmla="*/ 581 h 2798714"/>
              <a:gd name="connsiteX1" fmla="*/ 5129125 w 6625754"/>
              <a:gd name="connsiteY1" fmla="*/ 847671 h 2798714"/>
              <a:gd name="connsiteX2" fmla="*/ 6278475 w 6625754"/>
              <a:gd name="connsiteY2" fmla="*/ 2612971 h 2798714"/>
              <a:gd name="connsiteX3" fmla="*/ 568555 w 6625754"/>
              <a:gd name="connsiteY3" fmla="*/ 2564075 h 2798714"/>
              <a:gd name="connsiteX4" fmla="*/ 647295 w 6625754"/>
              <a:gd name="connsiteY4" fmla="*/ 1001976 h 2798714"/>
              <a:gd name="connsiteX5" fmla="*/ 2540865 w 6625754"/>
              <a:gd name="connsiteY5" fmla="*/ 581 h 2798714"/>
              <a:gd name="connsiteX0" fmla="*/ 2540865 w 6587033"/>
              <a:gd name="connsiteY0" fmla="*/ 562 h 2798695"/>
              <a:gd name="connsiteX1" fmla="*/ 5129125 w 6587033"/>
              <a:gd name="connsiteY1" fmla="*/ 847652 h 2798695"/>
              <a:gd name="connsiteX2" fmla="*/ 6278475 w 6587033"/>
              <a:gd name="connsiteY2" fmla="*/ 2612952 h 2798695"/>
              <a:gd name="connsiteX3" fmla="*/ 568555 w 6587033"/>
              <a:gd name="connsiteY3" fmla="*/ 2564056 h 2798695"/>
              <a:gd name="connsiteX4" fmla="*/ 647295 w 6587033"/>
              <a:gd name="connsiteY4" fmla="*/ 1001957 h 2798695"/>
              <a:gd name="connsiteX5" fmla="*/ 2540865 w 6587033"/>
              <a:gd name="connsiteY5" fmla="*/ 562 h 2798695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01814 w 6747982"/>
              <a:gd name="connsiteY0" fmla="*/ 3694 h 2787990"/>
              <a:gd name="connsiteX1" fmla="*/ 5290074 w 6747982"/>
              <a:gd name="connsiteY1" fmla="*/ 850784 h 2787990"/>
              <a:gd name="connsiteX2" fmla="*/ 6439424 w 6747982"/>
              <a:gd name="connsiteY2" fmla="*/ 2616084 h 2787990"/>
              <a:gd name="connsiteX3" fmla="*/ 729504 w 6747982"/>
              <a:gd name="connsiteY3" fmla="*/ 2567188 h 2787990"/>
              <a:gd name="connsiteX4" fmla="*/ 503444 w 6747982"/>
              <a:gd name="connsiteY4" fmla="*/ 1262264 h 2787990"/>
              <a:gd name="connsiteX5" fmla="*/ 2701814 w 6747982"/>
              <a:gd name="connsiteY5" fmla="*/ 3694 h 2787990"/>
              <a:gd name="connsiteX0" fmla="*/ 2710732 w 6756900"/>
              <a:gd name="connsiteY0" fmla="*/ 3694 h 2740588"/>
              <a:gd name="connsiteX1" fmla="*/ 5298992 w 6756900"/>
              <a:gd name="connsiteY1" fmla="*/ 850784 h 2740588"/>
              <a:gd name="connsiteX2" fmla="*/ 6448342 w 6756900"/>
              <a:gd name="connsiteY2" fmla="*/ 2616084 h 2740588"/>
              <a:gd name="connsiteX3" fmla="*/ 738422 w 6756900"/>
              <a:gd name="connsiteY3" fmla="*/ 2567188 h 2740588"/>
              <a:gd name="connsiteX4" fmla="*/ 512362 w 6756900"/>
              <a:gd name="connsiteY4" fmla="*/ 1262264 h 2740588"/>
              <a:gd name="connsiteX5" fmla="*/ 2710732 w 6756900"/>
              <a:gd name="connsiteY5" fmla="*/ 3694 h 2740588"/>
              <a:gd name="connsiteX0" fmla="*/ 2710732 w 6779606"/>
              <a:gd name="connsiteY0" fmla="*/ 3694 h 2616084"/>
              <a:gd name="connsiteX1" fmla="*/ 5298992 w 6779606"/>
              <a:gd name="connsiteY1" fmla="*/ 850784 h 2616084"/>
              <a:gd name="connsiteX2" fmla="*/ 6448342 w 6779606"/>
              <a:gd name="connsiteY2" fmla="*/ 2616084 h 2616084"/>
              <a:gd name="connsiteX3" fmla="*/ 738422 w 6779606"/>
              <a:gd name="connsiteY3" fmla="*/ 2567188 h 2616084"/>
              <a:gd name="connsiteX4" fmla="*/ 512362 w 6779606"/>
              <a:gd name="connsiteY4" fmla="*/ 1262264 h 2616084"/>
              <a:gd name="connsiteX5" fmla="*/ 2710732 w 6779606"/>
              <a:gd name="connsiteY5" fmla="*/ 3694 h 2616084"/>
              <a:gd name="connsiteX0" fmla="*/ 2648961 w 5886206"/>
              <a:gd name="connsiteY0" fmla="*/ 6560 h 2677555"/>
              <a:gd name="connsiteX1" fmla="*/ 5237221 w 5886206"/>
              <a:gd name="connsiteY1" fmla="*/ 853650 h 2677555"/>
              <a:gd name="connsiteX2" fmla="*/ 5481696 w 5886206"/>
              <a:gd name="connsiteY2" fmla="*/ 2609425 h 2677555"/>
              <a:gd name="connsiteX3" fmla="*/ 676651 w 5886206"/>
              <a:gd name="connsiteY3" fmla="*/ 2570054 h 2677555"/>
              <a:gd name="connsiteX4" fmla="*/ 450591 w 5886206"/>
              <a:gd name="connsiteY4" fmla="*/ 1265130 h 2677555"/>
              <a:gd name="connsiteX5" fmla="*/ 2648961 w 5886206"/>
              <a:gd name="connsiteY5" fmla="*/ 6560 h 2677555"/>
              <a:gd name="connsiteX0" fmla="*/ 2648961 w 5937385"/>
              <a:gd name="connsiteY0" fmla="*/ 1830 h 2768003"/>
              <a:gd name="connsiteX1" fmla="*/ 5418196 w 5937385"/>
              <a:gd name="connsiteY1" fmla="*/ 1020370 h 2768003"/>
              <a:gd name="connsiteX2" fmla="*/ 5481696 w 5937385"/>
              <a:gd name="connsiteY2" fmla="*/ 2604695 h 2768003"/>
              <a:gd name="connsiteX3" fmla="*/ 676651 w 5937385"/>
              <a:gd name="connsiteY3" fmla="*/ 2565324 h 2768003"/>
              <a:gd name="connsiteX4" fmla="*/ 450591 w 5937385"/>
              <a:gd name="connsiteY4" fmla="*/ 1260400 h 2768003"/>
              <a:gd name="connsiteX5" fmla="*/ 2648961 w 5937385"/>
              <a:gd name="connsiteY5" fmla="*/ 1830 h 2768003"/>
              <a:gd name="connsiteX0" fmla="*/ 2648961 w 6042226"/>
              <a:gd name="connsiteY0" fmla="*/ 1132 h 2767305"/>
              <a:gd name="connsiteX1" fmla="*/ 5418196 w 6042226"/>
              <a:gd name="connsiteY1" fmla="*/ 1019672 h 2767305"/>
              <a:gd name="connsiteX2" fmla="*/ 5481696 w 6042226"/>
              <a:gd name="connsiteY2" fmla="*/ 2603997 h 2767305"/>
              <a:gd name="connsiteX3" fmla="*/ 676651 w 6042226"/>
              <a:gd name="connsiteY3" fmla="*/ 2564626 h 2767305"/>
              <a:gd name="connsiteX4" fmla="*/ 450591 w 6042226"/>
              <a:gd name="connsiteY4" fmla="*/ 1259702 h 2767305"/>
              <a:gd name="connsiteX5" fmla="*/ 2648961 w 6042226"/>
              <a:gd name="connsiteY5" fmla="*/ 1132 h 2767305"/>
              <a:gd name="connsiteX0" fmla="*/ 2648961 w 5939210"/>
              <a:gd name="connsiteY0" fmla="*/ 34 h 2746830"/>
              <a:gd name="connsiteX1" fmla="*/ 5208646 w 5939210"/>
              <a:gd name="connsiteY1" fmla="*/ 1304324 h 2746830"/>
              <a:gd name="connsiteX2" fmla="*/ 5481696 w 5939210"/>
              <a:gd name="connsiteY2" fmla="*/ 2602899 h 2746830"/>
              <a:gd name="connsiteX3" fmla="*/ 676651 w 5939210"/>
              <a:gd name="connsiteY3" fmla="*/ 2563528 h 2746830"/>
              <a:gd name="connsiteX4" fmla="*/ 450591 w 5939210"/>
              <a:gd name="connsiteY4" fmla="*/ 1258604 h 2746830"/>
              <a:gd name="connsiteX5" fmla="*/ 2648961 w 5939210"/>
              <a:gd name="connsiteY5" fmla="*/ 34 h 2746830"/>
              <a:gd name="connsiteX0" fmla="*/ 2648961 w 6080942"/>
              <a:gd name="connsiteY0" fmla="*/ 34 h 2746830"/>
              <a:gd name="connsiteX1" fmla="*/ 5208646 w 6080942"/>
              <a:gd name="connsiteY1" fmla="*/ 1304324 h 2746830"/>
              <a:gd name="connsiteX2" fmla="*/ 5481696 w 6080942"/>
              <a:gd name="connsiteY2" fmla="*/ 2602899 h 2746830"/>
              <a:gd name="connsiteX3" fmla="*/ 676651 w 6080942"/>
              <a:gd name="connsiteY3" fmla="*/ 2563528 h 2746830"/>
              <a:gd name="connsiteX4" fmla="*/ 450591 w 6080942"/>
              <a:gd name="connsiteY4" fmla="*/ 1258604 h 2746830"/>
              <a:gd name="connsiteX5" fmla="*/ 2648961 w 6080942"/>
              <a:gd name="connsiteY5" fmla="*/ 34 h 2746830"/>
              <a:gd name="connsiteX0" fmla="*/ 2648961 w 6159317"/>
              <a:gd name="connsiteY0" fmla="*/ 34 h 2681001"/>
              <a:gd name="connsiteX1" fmla="*/ 5208646 w 6159317"/>
              <a:gd name="connsiteY1" fmla="*/ 1304324 h 2681001"/>
              <a:gd name="connsiteX2" fmla="*/ 5481696 w 6159317"/>
              <a:gd name="connsiteY2" fmla="*/ 2602899 h 2681001"/>
              <a:gd name="connsiteX3" fmla="*/ 676651 w 6159317"/>
              <a:gd name="connsiteY3" fmla="*/ 2563528 h 2681001"/>
              <a:gd name="connsiteX4" fmla="*/ 450591 w 6159317"/>
              <a:gd name="connsiteY4" fmla="*/ 1258604 h 2681001"/>
              <a:gd name="connsiteX5" fmla="*/ 2648961 w 6159317"/>
              <a:gd name="connsiteY5" fmla="*/ 34 h 2681001"/>
              <a:gd name="connsiteX0" fmla="*/ 2658991 w 6169347"/>
              <a:gd name="connsiteY0" fmla="*/ 34 h 2608556"/>
              <a:gd name="connsiteX1" fmla="*/ 5218676 w 6169347"/>
              <a:gd name="connsiteY1" fmla="*/ 1304324 h 2608556"/>
              <a:gd name="connsiteX2" fmla="*/ 5491726 w 6169347"/>
              <a:gd name="connsiteY2" fmla="*/ 2602899 h 2608556"/>
              <a:gd name="connsiteX3" fmla="*/ 686681 w 6169347"/>
              <a:gd name="connsiteY3" fmla="*/ 2563528 h 2608556"/>
              <a:gd name="connsiteX4" fmla="*/ 460621 w 6169347"/>
              <a:gd name="connsiteY4" fmla="*/ 1258604 h 2608556"/>
              <a:gd name="connsiteX5" fmla="*/ 2658991 w 6169347"/>
              <a:gd name="connsiteY5" fmla="*/ 34 h 2608556"/>
              <a:gd name="connsiteX0" fmla="*/ 2585911 w 6096267"/>
              <a:gd name="connsiteY0" fmla="*/ 48 h 2681702"/>
              <a:gd name="connsiteX1" fmla="*/ 5145596 w 6096267"/>
              <a:gd name="connsiteY1" fmla="*/ 1304338 h 2681702"/>
              <a:gd name="connsiteX2" fmla="*/ 5418646 w 6096267"/>
              <a:gd name="connsiteY2" fmla="*/ 2602913 h 2681702"/>
              <a:gd name="connsiteX3" fmla="*/ 613601 w 6096267"/>
              <a:gd name="connsiteY3" fmla="*/ 2563542 h 2681702"/>
              <a:gd name="connsiteX4" fmla="*/ 492316 w 6096267"/>
              <a:gd name="connsiteY4" fmla="*/ 1249093 h 2681702"/>
              <a:gd name="connsiteX5" fmla="*/ 2585911 w 6096267"/>
              <a:gd name="connsiteY5" fmla="*/ 48 h 2681702"/>
              <a:gd name="connsiteX0" fmla="*/ 2762434 w 6272790"/>
              <a:gd name="connsiteY0" fmla="*/ 49 h 2681703"/>
              <a:gd name="connsiteX1" fmla="*/ 5322119 w 6272790"/>
              <a:gd name="connsiteY1" fmla="*/ 1304339 h 2681703"/>
              <a:gd name="connsiteX2" fmla="*/ 5595169 w 6272790"/>
              <a:gd name="connsiteY2" fmla="*/ 2602914 h 2681703"/>
              <a:gd name="connsiteX3" fmla="*/ 790124 w 6272790"/>
              <a:gd name="connsiteY3" fmla="*/ 2563543 h 2681703"/>
              <a:gd name="connsiteX4" fmla="*/ 668839 w 6272790"/>
              <a:gd name="connsiteY4" fmla="*/ 1249094 h 2681703"/>
              <a:gd name="connsiteX5" fmla="*/ 2762434 w 6272790"/>
              <a:gd name="connsiteY5" fmla="*/ 49 h 2681703"/>
              <a:gd name="connsiteX0" fmla="*/ 2829181 w 6339537"/>
              <a:gd name="connsiteY0" fmla="*/ 49 h 2609229"/>
              <a:gd name="connsiteX1" fmla="*/ 5388866 w 6339537"/>
              <a:gd name="connsiteY1" fmla="*/ 1304339 h 2609229"/>
              <a:gd name="connsiteX2" fmla="*/ 5661916 w 6339537"/>
              <a:gd name="connsiteY2" fmla="*/ 2602914 h 2609229"/>
              <a:gd name="connsiteX3" fmla="*/ 856871 w 6339537"/>
              <a:gd name="connsiteY3" fmla="*/ 2563543 h 2609229"/>
              <a:gd name="connsiteX4" fmla="*/ 735586 w 6339537"/>
              <a:gd name="connsiteY4" fmla="*/ 1249094 h 2609229"/>
              <a:gd name="connsiteX5" fmla="*/ 2829181 w 6339537"/>
              <a:gd name="connsiteY5" fmla="*/ 49 h 2609229"/>
              <a:gd name="connsiteX0" fmla="*/ 2713750 w 6224106"/>
              <a:gd name="connsiteY0" fmla="*/ 21280 h 2761245"/>
              <a:gd name="connsiteX1" fmla="*/ 5273435 w 6224106"/>
              <a:gd name="connsiteY1" fmla="*/ 1325570 h 2761245"/>
              <a:gd name="connsiteX2" fmla="*/ 5546485 w 6224106"/>
              <a:gd name="connsiteY2" fmla="*/ 2624145 h 2761245"/>
              <a:gd name="connsiteX3" fmla="*/ 741440 w 6224106"/>
              <a:gd name="connsiteY3" fmla="*/ 2584774 h 2761245"/>
              <a:gd name="connsiteX4" fmla="*/ 696355 w 6224106"/>
              <a:gd name="connsiteY4" fmla="*/ 470225 h 2761245"/>
              <a:gd name="connsiteX5" fmla="*/ 2713750 w 6224106"/>
              <a:gd name="connsiteY5" fmla="*/ 21280 h 2761245"/>
              <a:gd name="connsiteX0" fmla="*/ 2713750 w 5958562"/>
              <a:gd name="connsiteY0" fmla="*/ 21280 h 2761245"/>
              <a:gd name="connsiteX1" fmla="*/ 3997085 w 5958562"/>
              <a:gd name="connsiteY1" fmla="*/ 830269 h 2761245"/>
              <a:gd name="connsiteX2" fmla="*/ 5273435 w 5958562"/>
              <a:gd name="connsiteY2" fmla="*/ 1325570 h 2761245"/>
              <a:gd name="connsiteX3" fmla="*/ 5546485 w 5958562"/>
              <a:gd name="connsiteY3" fmla="*/ 2624145 h 2761245"/>
              <a:gd name="connsiteX4" fmla="*/ 741440 w 5958562"/>
              <a:gd name="connsiteY4" fmla="*/ 2584774 h 2761245"/>
              <a:gd name="connsiteX5" fmla="*/ 696355 w 5958562"/>
              <a:gd name="connsiteY5" fmla="*/ 470225 h 2761245"/>
              <a:gd name="connsiteX6" fmla="*/ 2713750 w 5958562"/>
              <a:gd name="connsiteY6" fmla="*/ 21280 h 2761245"/>
              <a:gd name="connsiteX0" fmla="*/ 2713750 w 6021415"/>
              <a:gd name="connsiteY0" fmla="*/ 21280 h 2761245"/>
              <a:gd name="connsiteX1" fmla="*/ 3997085 w 6021415"/>
              <a:gd name="connsiteY1" fmla="*/ 830269 h 2761245"/>
              <a:gd name="connsiteX2" fmla="*/ 5273435 w 6021415"/>
              <a:gd name="connsiteY2" fmla="*/ 1325570 h 2761245"/>
              <a:gd name="connsiteX3" fmla="*/ 5546485 w 6021415"/>
              <a:gd name="connsiteY3" fmla="*/ 2624145 h 2761245"/>
              <a:gd name="connsiteX4" fmla="*/ 741440 w 6021415"/>
              <a:gd name="connsiteY4" fmla="*/ 2584774 h 2761245"/>
              <a:gd name="connsiteX5" fmla="*/ 696355 w 6021415"/>
              <a:gd name="connsiteY5" fmla="*/ 470225 h 2761245"/>
              <a:gd name="connsiteX6" fmla="*/ 2713750 w 6021415"/>
              <a:gd name="connsiteY6" fmla="*/ 21280 h 2761245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683557 w 5753097"/>
              <a:gd name="connsiteY0" fmla="*/ 52615 h 2773530"/>
              <a:gd name="connsiteX1" fmla="*/ 3728767 w 5753097"/>
              <a:gd name="connsiteY1" fmla="*/ 842554 h 2773530"/>
              <a:gd name="connsiteX2" fmla="*/ 5005117 w 5753097"/>
              <a:gd name="connsiteY2" fmla="*/ 1337855 h 2773530"/>
              <a:gd name="connsiteX3" fmla="*/ 5278167 w 5753097"/>
              <a:gd name="connsiteY3" fmla="*/ 2636430 h 2773530"/>
              <a:gd name="connsiteX4" fmla="*/ 473122 w 5753097"/>
              <a:gd name="connsiteY4" fmla="*/ 2597059 h 2773530"/>
              <a:gd name="connsiteX5" fmla="*/ 428037 w 5753097"/>
              <a:gd name="connsiteY5" fmla="*/ 482510 h 2773530"/>
              <a:gd name="connsiteX6" fmla="*/ 2683557 w 5753097"/>
              <a:gd name="connsiteY6" fmla="*/ 52615 h 2773530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22949 h 2743864"/>
              <a:gd name="connsiteX1" fmla="*/ 3819932 w 5844262"/>
              <a:gd name="connsiteY1" fmla="*/ 812888 h 2743864"/>
              <a:gd name="connsiteX2" fmla="*/ 5096282 w 5844262"/>
              <a:gd name="connsiteY2" fmla="*/ 1308189 h 2743864"/>
              <a:gd name="connsiteX3" fmla="*/ 5369332 w 5844262"/>
              <a:gd name="connsiteY3" fmla="*/ 2606764 h 2743864"/>
              <a:gd name="connsiteX4" fmla="*/ 564287 w 5844262"/>
              <a:gd name="connsiteY4" fmla="*/ 2567393 h 2743864"/>
              <a:gd name="connsiteX5" fmla="*/ 519202 w 5844262"/>
              <a:gd name="connsiteY5" fmla="*/ 452844 h 2743864"/>
              <a:gd name="connsiteX6" fmla="*/ 2774722 w 5844262"/>
              <a:gd name="connsiteY6" fmla="*/ 22949 h 2743864"/>
              <a:gd name="connsiteX0" fmla="*/ 2774722 w 5844262"/>
              <a:gd name="connsiteY0" fmla="*/ 47663 h 2768578"/>
              <a:gd name="connsiteX1" fmla="*/ 3819932 w 5844262"/>
              <a:gd name="connsiteY1" fmla="*/ 837602 h 2768578"/>
              <a:gd name="connsiteX2" fmla="*/ 5096282 w 5844262"/>
              <a:gd name="connsiteY2" fmla="*/ 1332903 h 2768578"/>
              <a:gd name="connsiteX3" fmla="*/ 5369332 w 5844262"/>
              <a:gd name="connsiteY3" fmla="*/ 2631478 h 2768578"/>
              <a:gd name="connsiteX4" fmla="*/ 564287 w 5844262"/>
              <a:gd name="connsiteY4" fmla="*/ 2592107 h 2768578"/>
              <a:gd name="connsiteX5" fmla="*/ 519202 w 5844262"/>
              <a:gd name="connsiteY5" fmla="*/ 477558 h 2768578"/>
              <a:gd name="connsiteX6" fmla="*/ 2774722 w 5844262"/>
              <a:gd name="connsiteY6" fmla="*/ 47663 h 2768578"/>
              <a:gd name="connsiteX0" fmla="*/ 2839597 w 5909137"/>
              <a:gd name="connsiteY0" fmla="*/ 9019 h 2662722"/>
              <a:gd name="connsiteX1" fmla="*/ 3884807 w 5909137"/>
              <a:gd name="connsiteY1" fmla="*/ 798958 h 2662722"/>
              <a:gd name="connsiteX2" fmla="*/ 5161157 w 5909137"/>
              <a:gd name="connsiteY2" fmla="*/ 1294259 h 2662722"/>
              <a:gd name="connsiteX3" fmla="*/ 5434207 w 5909137"/>
              <a:gd name="connsiteY3" fmla="*/ 2592834 h 2662722"/>
              <a:gd name="connsiteX4" fmla="*/ 629162 w 5909137"/>
              <a:gd name="connsiteY4" fmla="*/ 2553463 h 2662722"/>
              <a:gd name="connsiteX5" fmla="*/ 469777 w 5909137"/>
              <a:gd name="connsiteY5" fmla="*/ 1362839 h 2662722"/>
              <a:gd name="connsiteX6" fmla="*/ 2839597 w 5909137"/>
              <a:gd name="connsiteY6" fmla="*/ 9019 h 2662722"/>
              <a:gd name="connsiteX0" fmla="*/ 2886456 w 5874654"/>
              <a:gd name="connsiteY0" fmla="*/ 9019 h 2796414"/>
              <a:gd name="connsiteX1" fmla="*/ 3931666 w 5874654"/>
              <a:gd name="connsiteY1" fmla="*/ 798958 h 2796414"/>
              <a:gd name="connsiteX2" fmla="*/ 5208016 w 5874654"/>
              <a:gd name="connsiteY2" fmla="*/ 1294259 h 2796414"/>
              <a:gd name="connsiteX3" fmla="*/ 5481066 w 5874654"/>
              <a:gd name="connsiteY3" fmla="*/ 2592834 h 2796414"/>
              <a:gd name="connsiteX4" fmla="*/ 580771 w 5874654"/>
              <a:gd name="connsiteY4" fmla="*/ 2667763 h 2796414"/>
              <a:gd name="connsiteX5" fmla="*/ 516636 w 5874654"/>
              <a:gd name="connsiteY5" fmla="*/ 1362839 h 2796414"/>
              <a:gd name="connsiteX6" fmla="*/ 2886456 w 5874654"/>
              <a:gd name="connsiteY6" fmla="*/ 9019 h 2796414"/>
              <a:gd name="connsiteX0" fmla="*/ 2895946 w 5884144"/>
              <a:gd name="connsiteY0" fmla="*/ 9019 h 2726208"/>
              <a:gd name="connsiteX1" fmla="*/ 3941156 w 5884144"/>
              <a:gd name="connsiteY1" fmla="*/ 798958 h 2726208"/>
              <a:gd name="connsiteX2" fmla="*/ 5217506 w 5884144"/>
              <a:gd name="connsiteY2" fmla="*/ 1294259 h 2726208"/>
              <a:gd name="connsiteX3" fmla="*/ 5490556 w 5884144"/>
              <a:gd name="connsiteY3" fmla="*/ 2592834 h 2726208"/>
              <a:gd name="connsiteX4" fmla="*/ 590261 w 5884144"/>
              <a:gd name="connsiteY4" fmla="*/ 2667763 h 2726208"/>
              <a:gd name="connsiteX5" fmla="*/ 526126 w 5884144"/>
              <a:gd name="connsiteY5" fmla="*/ 1362839 h 2726208"/>
              <a:gd name="connsiteX6" fmla="*/ 2895946 w 5884144"/>
              <a:gd name="connsiteY6" fmla="*/ 9019 h 2726208"/>
              <a:gd name="connsiteX0" fmla="*/ 2895946 w 5898820"/>
              <a:gd name="connsiteY0" fmla="*/ 9019 h 2671533"/>
              <a:gd name="connsiteX1" fmla="*/ 3941156 w 5898820"/>
              <a:gd name="connsiteY1" fmla="*/ 798958 h 2671533"/>
              <a:gd name="connsiteX2" fmla="*/ 5217506 w 5898820"/>
              <a:gd name="connsiteY2" fmla="*/ 1294259 h 2671533"/>
              <a:gd name="connsiteX3" fmla="*/ 5490556 w 5898820"/>
              <a:gd name="connsiteY3" fmla="*/ 2592834 h 2671533"/>
              <a:gd name="connsiteX4" fmla="*/ 590261 w 5898820"/>
              <a:gd name="connsiteY4" fmla="*/ 2667763 h 2671533"/>
              <a:gd name="connsiteX5" fmla="*/ 526126 w 5898820"/>
              <a:gd name="connsiteY5" fmla="*/ 1362839 h 2671533"/>
              <a:gd name="connsiteX6" fmla="*/ 2895946 w 5898820"/>
              <a:gd name="connsiteY6" fmla="*/ 9019 h 2671533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86457 w 5826227"/>
              <a:gd name="connsiteY0" fmla="*/ 9019 h 2771566"/>
              <a:gd name="connsiteX1" fmla="*/ 3931667 w 5826227"/>
              <a:gd name="connsiteY1" fmla="*/ 798958 h 2771566"/>
              <a:gd name="connsiteX2" fmla="*/ 5208017 w 5826227"/>
              <a:gd name="connsiteY2" fmla="*/ 1294259 h 2771566"/>
              <a:gd name="connsiteX3" fmla="*/ 5481067 w 5826227"/>
              <a:gd name="connsiteY3" fmla="*/ 2688084 h 2771566"/>
              <a:gd name="connsiteX4" fmla="*/ 580772 w 5826227"/>
              <a:gd name="connsiteY4" fmla="*/ 2667763 h 2771566"/>
              <a:gd name="connsiteX5" fmla="*/ 516637 w 5826227"/>
              <a:gd name="connsiteY5" fmla="*/ 1362839 h 2771566"/>
              <a:gd name="connsiteX6" fmla="*/ 2886457 w 5826227"/>
              <a:gd name="connsiteY6" fmla="*/ 9019 h 2771566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837370"/>
              <a:gd name="connsiteY0" fmla="*/ 9019 h 2688084"/>
              <a:gd name="connsiteX1" fmla="*/ 3942810 w 5837370"/>
              <a:gd name="connsiteY1" fmla="*/ 798958 h 2688084"/>
              <a:gd name="connsiteX2" fmla="*/ 5219160 w 5837370"/>
              <a:gd name="connsiteY2" fmla="*/ 1294259 h 2688084"/>
              <a:gd name="connsiteX3" fmla="*/ 5492210 w 5837370"/>
              <a:gd name="connsiteY3" fmla="*/ 2688084 h 2688084"/>
              <a:gd name="connsiteX4" fmla="*/ 591915 w 5837370"/>
              <a:gd name="connsiteY4" fmla="*/ 2667763 h 2688084"/>
              <a:gd name="connsiteX5" fmla="*/ 527780 w 5837370"/>
              <a:gd name="connsiteY5" fmla="*/ 1362839 h 2688084"/>
              <a:gd name="connsiteX6" fmla="*/ 2897600 w 5837370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5930828"/>
              <a:gd name="connsiteY0" fmla="*/ 9019 h 2688084"/>
              <a:gd name="connsiteX1" fmla="*/ 3942810 w 5930828"/>
              <a:gd name="connsiteY1" fmla="*/ 798958 h 2688084"/>
              <a:gd name="connsiteX2" fmla="*/ 5219160 w 5930828"/>
              <a:gd name="connsiteY2" fmla="*/ 1294259 h 2688084"/>
              <a:gd name="connsiteX3" fmla="*/ 5492210 w 5930828"/>
              <a:gd name="connsiteY3" fmla="*/ 2688084 h 2688084"/>
              <a:gd name="connsiteX4" fmla="*/ 591915 w 5930828"/>
              <a:gd name="connsiteY4" fmla="*/ 2667763 h 2688084"/>
              <a:gd name="connsiteX5" fmla="*/ 527780 w 5930828"/>
              <a:gd name="connsiteY5" fmla="*/ 1362839 h 2688084"/>
              <a:gd name="connsiteX6" fmla="*/ 2897600 w 5930828"/>
              <a:gd name="connsiteY6" fmla="*/ 9019 h 2688084"/>
              <a:gd name="connsiteX0" fmla="*/ 2897600 w 6126145"/>
              <a:gd name="connsiteY0" fmla="*/ 9019 h 2688084"/>
              <a:gd name="connsiteX1" fmla="*/ 3942810 w 6126145"/>
              <a:gd name="connsiteY1" fmla="*/ 798958 h 2688084"/>
              <a:gd name="connsiteX2" fmla="*/ 5219160 w 6126145"/>
              <a:gd name="connsiteY2" fmla="*/ 1294259 h 2688084"/>
              <a:gd name="connsiteX3" fmla="*/ 5492210 w 6126145"/>
              <a:gd name="connsiteY3" fmla="*/ 2688084 h 2688084"/>
              <a:gd name="connsiteX4" fmla="*/ 591915 w 6126145"/>
              <a:gd name="connsiteY4" fmla="*/ 2667763 h 2688084"/>
              <a:gd name="connsiteX5" fmla="*/ 527780 w 6126145"/>
              <a:gd name="connsiteY5" fmla="*/ 1362839 h 2688084"/>
              <a:gd name="connsiteX6" fmla="*/ 2897600 w 6126145"/>
              <a:gd name="connsiteY6" fmla="*/ 9019 h 2688084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847536"/>
              <a:gd name="connsiteX1" fmla="*/ 3942810 w 6014360"/>
              <a:gd name="connsiteY1" fmla="*/ 798958 h 2847536"/>
              <a:gd name="connsiteX2" fmla="*/ 5028660 w 6014360"/>
              <a:gd name="connsiteY2" fmla="*/ 465584 h 2847536"/>
              <a:gd name="connsiteX3" fmla="*/ 5492210 w 6014360"/>
              <a:gd name="connsiteY3" fmla="*/ 2688084 h 2847536"/>
              <a:gd name="connsiteX4" fmla="*/ 591915 w 6014360"/>
              <a:gd name="connsiteY4" fmla="*/ 2667763 h 2847536"/>
              <a:gd name="connsiteX5" fmla="*/ 527780 w 6014360"/>
              <a:gd name="connsiteY5" fmla="*/ 1362839 h 2847536"/>
              <a:gd name="connsiteX6" fmla="*/ 2897600 w 6014360"/>
              <a:gd name="connsiteY6" fmla="*/ 9019 h 2847536"/>
              <a:gd name="connsiteX0" fmla="*/ 2897600 w 6014360"/>
              <a:gd name="connsiteY0" fmla="*/ 9019 h 2688084"/>
              <a:gd name="connsiteX1" fmla="*/ 3942810 w 6014360"/>
              <a:gd name="connsiteY1" fmla="*/ 798958 h 2688084"/>
              <a:gd name="connsiteX2" fmla="*/ 5028660 w 6014360"/>
              <a:gd name="connsiteY2" fmla="*/ 465584 h 2688084"/>
              <a:gd name="connsiteX3" fmla="*/ 5492210 w 6014360"/>
              <a:gd name="connsiteY3" fmla="*/ 2688084 h 2688084"/>
              <a:gd name="connsiteX4" fmla="*/ 591915 w 6014360"/>
              <a:gd name="connsiteY4" fmla="*/ 2667763 h 2688084"/>
              <a:gd name="connsiteX5" fmla="*/ 527780 w 6014360"/>
              <a:gd name="connsiteY5" fmla="*/ 1362839 h 2688084"/>
              <a:gd name="connsiteX6" fmla="*/ 2897600 w 6014360"/>
              <a:gd name="connsiteY6" fmla="*/ 9019 h 2688084"/>
              <a:gd name="connsiteX0" fmla="*/ 2897600 w 6117417"/>
              <a:gd name="connsiteY0" fmla="*/ 9019 h 2688091"/>
              <a:gd name="connsiteX1" fmla="*/ 3942810 w 6117417"/>
              <a:gd name="connsiteY1" fmla="*/ 798958 h 2688091"/>
              <a:gd name="connsiteX2" fmla="*/ 5028660 w 6117417"/>
              <a:gd name="connsiteY2" fmla="*/ 465584 h 2688091"/>
              <a:gd name="connsiteX3" fmla="*/ 5492210 w 6117417"/>
              <a:gd name="connsiteY3" fmla="*/ 2688084 h 2688091"/>
              <a:gd name="connsiteX4" fmla="*/ 591915 w 6117417"/>
              <a:gd name="connsiteY4" fmla="*/ 2667763 h 2688091"/>
              <a:gd name="connsiteX5" fmla="*/ 527780 w 6117417"/>
              <a:gd name="connsiteY5" fmla="*/ 1362839 h 2688091"/>
              <a:gd name="connsiteX6" fmla="*/ 2897600 w 6117417"/>
              <a:gd name="connsiteY6" fmla="*/ 9019 h 2688091"/>
              <a:gd name="connsiteX0" fmla="*/ 2897600 w 6105605"/>
              <a:gd name="connsiteY0" fmla="*/ 9019 h 2688089"/>
              <a:gd name="connsiteX1" fmla="*/ 3942810 w 6105605"/>
              <a:gd name="connsiteY1" fmla="*/ 798958 h 2688089"/>
              <a:gd name="connsiteX2" fmla="*/ 5028660 w 6105605"/>
              <a:gd name="connsiteY2" fmla="*/ 465584 h 2688089"/>
              <a:gd name="connsiteX3" fmla="*/ 5492210 w 6105605"/>
              <a:gd name="connsiteY3" fmla="*/ 2688084 h 2688089"/>
              <a:gd name="connsiteX4" fmla="*/ 591915 w 6105605"/>
              <a:gd name="connsiteY4" fmla="*/ 2667763 h 2688089"/>
              <a:gd name="connsiteX5" fmla="*/ 527780 w 6105605"/>
              <a:gd name="connsiteY5" fmla="*/ 1362839 h 2688089"/>
              <a:gd name="connsiteX6" fmla="*/ 2897600 w 6105605"/>
              <a:gd name="connsiteY6" fmla="*/ 9019 h 2688089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2897600 w 6153929"/>
              <a:gd name="connsiteY0" fmla="*/ 9019 h 2688091"/>
              <a:gd name="connsiteX1" fmla="*/ 3942810 w 6153929"/>
              <a:gd name="connsiteY1" fmla="*/ 798958 h 2688091"/>
              <a:gd name="connsiteX2" fmla="*/ 5028660 w 6153929"/>
              <a:gd name="connsiteY2" fmla="*/ 465584 h 2688091"/>
              <a:gd name="connsiteX3" fmla="*/ 5492210 w 6153929"/>
              <a:gd name="connsiteY3" fmla="*/ 2688084 h 2688091"/>
              <a:gd name="connsiteX4" fmla="*/ 591915 w 6153929"/>
              <a:gd name="connsiteY4" fmla="*/ 2667763 h 2688091"/>
              <a:gd name="connsiteX5" fmla="*/ 527780 w 6153929"/>
              <a:gd name="connsiteY5" fmla="*/ 1362839 h 2688091"/>
              <a:gd name="connsiteX6" fmla="*/ 2897600 w 6153929"/>
              <a:gd name="connsiteY6" fmla="*/ 9019 h 2688091"/>
              <a:gd name="connsiteX0" fmla="*/ 1945100 w 6153929"/>
              <a:gd name="connsiteY0" fmla="*/ 11538 h 2528685"/>
              <a:gd name="connsiteX1" fmla="*/ 3942810 w 6153929"/>
              <a:gd name="connsiteY1" fmla="*/ 639552 h 2528685"/>
              <a:gd name="connsiteX2" fmla="*/ 5028660 w 6153929"/>
              <a:gd name="connsiteY2" fmla="*/ 306178 h 2528685"/>
              <a:gd name="connsiteX3" fmla="*/ 5492210 w 6153929"/>
              <a:gd name="connsiteY3" fmla="*/ 2528678 h 2528685"/>
              <a:gd name="connsiteX4" fmla="*/ 591915 w 6153929"/>
              <a:gd name="connsiteY4" fmla="*/ 2508357 h 2528685"/>
              <a:gd name="connsiteX5" fmla="*/ 527780 w 6153929"/>
              <a:gd name="connsiteY5" fmla="*/ 1203433 h 2528685"/>
              <a:gd name="connsiteX6" fmla="*/ 1945100 w 6153929"/>
              <a:gd name="connsiteY6" fmla="*/ 11538 h 2528685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240250 w 6153929"/>
              <a:gd name="connsiteY0" fmla="*/ 13526 h 2444948"/>
              <a:gd name="connsiteX1" fmla="*/ 3942810 w 6153929"/>
              <a:gd name="connsiteY1" fmla="*/ 555815 h 2444948"/>
              <a:gd name="connsiteX2" fmla="*/ 5028660 w 6153929"/>
              <a:gd name="connsiteY2" fmla="*/ 222441 h 2444948"/>
              <a:gd name="connsiteX3" fmla="*/ 5492210 w 6153929"/>
              <a:gd name="connsiteY3" fmla="*/ 2444941 h 2444948"/>
              <a:gd name="connsiteX4" fmla="*/ 591915 w 6153929"/>
              <a:gd name="connsiteY4" fmla="*/ 2424620 h 2444948"/>
              <a:gd name="connsiteX5" fmla="*/ 527780 w 6153929"/>
              <a:gd name="connsiteY5" fmla="*/ 1119696 h 2444948"/>
              <a:gd name="connsiteX6" fmla="*/ 1240250 w 6153929"/>
              <a:gd name="connsiteY6" fmla="*/ 13526 h 2444948"/>
              <a:gd name="connsiteX0" fmla="*/ 1583150 w 6153929"/>
              <a:gd name="connsiteY0" fmla="*/ 20500 h 2280472"/>
              <a:gd name="connsiteX1" fmla="*/ 3942810 w 6153929"/>
              <a:gd name="connsiteY1" fmla="*/ 391339 h 2280472"/>
              <a:gd name="connsiteX2" fmla="*/ 5028660 w 6153929"/>
              <a:gd name="connsiteY2" fmla="*/ 57965 h 2280472"/>
              <a:gd name="connsiteX3" fmla="*/ 5492210 w 6153929"/>
              <a:gd name="connsiteY3" fmla="*/ 2280465 h 2280472"/>
              <a:gd name="connsiteX4" fmla="*/ 591915 w 6153929"/>
              <a:gd name="connsiteY4" fmla="*/ 2260144 h 2280472"/>
              <a:gd name="connsiteX5" fmla="*/ 527780 w 6153929"/>
              <a:gd name="connsiteY5" fmla="*/ 955220 h 2280472"/>
              <a:gd name="connsiteX6" fmla="*/ 1583150 w 6153929"/>
              <a:gd name="connsiteY6" fmla="*/ 20500 h 2280472"/>
              <a:gd name="connsiteX0" fmla="*/ 1583150 w 6153929"/>
              <a:gd name="connsiteY0" fmla="*/ 303 h 2260275"/>
              <a:gd name="connsiteX1" fmla="*/ 3942810 w 6153929"/>
              <a:gd name="connsiteY1" fmla="*/ 371142 h 2260275"/>
              <a:gd name="connsiteX2" fmla="*/ 5028660 w 6153929"/>
              <a:gd name="connsiteY2" fmla="*/ 37768 h 2260275"/>
              <a:gd name="connsiteX3" fmla="*/ 5492210 w 6153929"/>
              <a:gd name="connsiteY3" fmla="*/ 2260268 h 2260275"/>
              <a:gd name="connsiteX4" fmla="*/ 591915 w 6153929"/>
              <a:gd name="connsiteY4" fmla="*/ 2239947 h 2260275"/>
              <a:gd name="connsiteX5" fmla="*/ 527780 w 6153929"/>
              <a:gd name="connsiteY5" fmla="*/ 935023 h 2260275"/>
              <a:gd name="connsiteX6" fmla="*/ 1583150 w 6153929"/>
              <a:gd name="connsiteY6" fmla="*/ 303 h 2260275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21016 h 2362048"/>
              <a:gd name="connsiteX1" fmla="*/ 3844130 w 6055249"/>
              <a:gd name="connsiteY1" fmla="*/ 391855 h 2362048"/>
              <a:gd name="connsiteX2" fmla="*/ 4929980 w 6055249"/>
              <a:gd name="connsiteY2" fmla="*/ 58481 h 2362048"/>
              <a:gd name="connsiteX3" fmla="*/ 5393530 w 6055249"/>
              <a:gd name="connsiteY3" fmla="*/ 2280981 h 2362048"/>
              <a:gd name="connsiteX4" fmla="*/ 493235 w 6055249"/>
              <a:gd name="connsiteY4" fmla="*/ 2260660 h 2362048"/>
              <a:gd name="connsiteX5" fmla="*/ 600550 w 6055249"/>
              <a:gd name="connsiteY5" fmla="*/ 965261 h 2362048"/>
              <a:gd name="connsiteX6" fmla="*/ 1484470 w 6055249"/>
              <a:gd name="connsiteY6" fmla="*/ 21016 h 2362048"/>
              <a:gd name="connsiteX0" fmla="*/ 1484470 w 6055249"/>
              <a:gd name="connsiteY0" fmla="*/ 1 h 2341033"/>
              <a:gd name="connsiteX1" fmla="*/ 3844130 w 6055249"/>
              <a:gd name="connsiteY1" fmla="*/ 370840 h 2341033"/>
              <a:gd name="connsiteX2" fmla="*/ 4929980 w 6055249"/>
              <a:gd name="connsiteY2" fmla="*/ 37466 h 2341033"/>
              <a:gd name="connsiteX3" fmla="*/ 5393530 w 6055249"/>
              <a:gd name="connsiteY3" fmla="*/ 2259966 h 2341033"/>
              <a:gd name="connsiteX4" fmla="*/ 493235 w 6055249"/>
              <a:gd name="connsiteY4" fmla="*/ 2239645 h 2341033"/>
              <a:gd name="connsiteX5" fmla="*/ 600550 w 6055249"/>
              <a:gd name="connsiteY5" fmla="*/ 944246 h 2341033"/>
              <a:gd name="connsiteX6" fmla="*/ 1484470 w 6055249"/>
              <a:gd name="connsiteY6" fmla="*/ 1 h 2341033"/>
              <a:gd name="connsiteX0" fmla="*/ 1427320 w 6055249"/>
              <a:gd name="connsiteY0" fmla="*/ 0 h 2483907"/>
              <a:gd name="connsiteX1" fmla="*/ 3844130 w 6055249"/>
              <a:gd name="connsiteY1" fmla="*/ 513714 h 2483907"/>
              <a:gd name="connsiteX2" fmla="*/ 4929980 w 6055249"/>
              <a:gd name="connsiteY2" fmla="*/ 180340 h 2483907"/>
              <a:gd name="connsiteX3" fmla="*/ 5393530 w 6055249"/>
              <a:gd name="connsiteY3" fmla="*/ 2402840 h 2483907"/>
              <a:gd name="connsiteX4" fmla="*/ 493235 w 6055249"/>
              <a:gd name="connsiteY4" fmla="*/ 2382519 h 2483907"/>
              <a:gd name="connsiteX5" fmla="*/ 600550 w 6055249"/>
              <a:gd name="connsiteY5" fmla="*/ 1087120 h 2483907"/>
              <a:gd name="connsiteX6" fmla="*/ 1427320 w 6055249"/>
              <a:gd name="connsiteY6" fmla="*/ 0 h 2483907"/>
              <a:gd name="connsiteX0" fmla="*/ 1427320 w 6055249"/>
              <a:gd name="connsiteY0" fmla="*/ 357 h 2484264"/>
              <a:gd name="connsiteX1" fmla="*/ 2615405 w 6055249"/>
              <a:gd name="connsiteY1" fmla="*/ 971271 h 2484264"/>
              <a:gd name="connsiteX2" fmla="*/ 4929980 w 6055249"/>
              <a:gd name="connsiteY2" fmla="*/ 180697 h 2484264"/>
              <a:gd name="connsiteX3" fmla="*/ 5393530 w 6055249"/>
              <a:gd name="connsiteY3" fmla="*/ 2403197 h 2484264"/>
              <a:gd name="connsiteX4" fmla="*/ 493235 w 6055249"/>
              <a:gd name="connsiteY4" fmla="*/ 2382876 h 2484264"/>
              <a:gd name="connsiteX5" fmla="*/ 600550 w 6055249"/>
              <a:gd name="connsiteY5" fmla="*/ 1087477 h 2484264"/>
              <a:gd name="connsiteX6" fmla="*/ 1427320 w 6055249"/>
              <a:gd name="connsiteY6" fmla="*/ 357 h 2484264"/>
              <a:gd name="connsiteX0" fmla="*/ 1427320 w 6055249"/>
              <a:gd name="connsiteY0" fmla="*/ 118840 h 2602747"/>
              <a:gd name="connsiteX1" fmla="*/ 4929980 w 6055249"/>
              <a:gd name="connsiteY1" fmla="*/ 299180 h 2602747"/>
              <a:gd name="connsiteX2" fmla="*/ 5393530 w 6055249"/>
              <a:gd name="connsiteY2" fmla="*/ 2521680 h 2602747"/>
              <a:gd name="connsiteX3" fmla="*/ 493235 w 6055249"/>
              <a:gd name="connsiteY3" fmla="*/ 2501359 h 2602747"/>
              <a:gd name="connsiteX4" fmla="*/ 600550 w 6055249"/>
              <a:gd name="connsiteY4" fmla="*/ 1205960 h 2602747"/>
              <a:gd name="connsiteX5" fmla="*/ 1427320 w 6055249"/>
              <a:gd name="connsiteY5" fmla="*/ 118840 h 2602747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6 h 2484013"/>
              <a:gd name="connsiteX1" fmla="*/ 2405855 w 5611243"/>
              <a:gd name="connsiteY1" fmla="*/ 1132946 h 2484013"/>
              <a:gd name="connsiteX2" fmla="*/ 5393530 w 5611243"/>
              <a:gd name="connsiteY2" fmla="*/ 2402946 h 2484013"/>
              <a:gd name="connsiteX3" fmla="*/ 493235 w 5611243"/>
              <a:gd name="connsiteY3" fmla="*/ 2382625 h 2484013"/>
              <a:gd name="connsiteX4" fmla="*/ 600550 w 5611243"/>
              <a:gd name="connsiteY4" fmla="*/ 1087226 h 2484013"/>
              <a:gd name="connsiteX5" fmla="*/ 1427320 w 5611243"/>
              <a:gd name="connsiteY5" fmla="*/ 106 h 2484013"/>
              <a:gd name="connsiteX0" fmla="*/ 1427320 w 5611243"/>
              <a:gd name="connsiteY0" fmla="*/ 1001 h 2484908"/>
              <a:gd name="connsiteX1" fmla="*/ 2405855 w 5611243"/>
              <a:gd name="connsiteY1" fmla="*/ 1133841 h 2484908"/>
              <a:gd name="connsiteX2" fmla="*/ 5393530 w 5611243"/>
              <a:gd name="connsiteY2" fmla="*/ 2403841 h 2484908"/>
              <a:gd name="connsiteX3" fmla="*/ 493235 w 5611243"/>
              <a:gd name="connsiteY3" fmla="*/ 2383520 h 2484908"/>
              <a:gd name="connsiteX4" fmla="*/ 600550 w 5611243"/>
              <a:gd name="connsiteY4" fmla="*/ 1088121 h 2484908"/>
              <a:gd name="connsiteX5" fmla="*/ 1427320 w 5611243"/>
              <a:gd name="connsiteY5" fmla="*/ 1001 h 2484908"/>
              <a:gd name="connsiteX0" fmla="*/ 1427320 w 5632219"/>
              <a:gd name="connsiteY0" fmla="*/ 1 h 2483908"/>
              <a:gd name="connsiteX1" fmla="*/ 2710655 w 5632219"/>
              <a:gd name="connsiteY1" fmla="*/ 1085216 h 2483908"/>
              <a:gd name="connsiteX2" fmla="*/ 5393530 w 5632219"/>
              <a:gd name="connsiteY2" fmla="*/ 2402841 h 2483908"/>
              <a:gd name="connsiteX3" fmla="*/ 493235 w 5632219"/>
              <a:gd name="connsiteY3" fmla="*/ 2382520 h 2483908"/>
              <a:gd name="connsiteX4" fmla="*/ 600550 w 5632219"/>
              <a:gd name="connsiteY4" fmla="*/ 1087121 h 2483908"/>
              <a:gd name="connsiteX5" fmla="*/ 1427320 w 5632219"/>
              <a:gd name="connsiteY5" fmla="*/ 1 h 2483908"/>
              <a:gd name="connsiteX0" fmla="*/ 1288466 w 3784228"/>
              <a:gd name="connsiteY0" fmla="*/ 1 h 2506950"/>
              <a:gd name="connsiteX1" fmla="*/ 2571801 w 3784228"/>
              <a:gd name="connsiteY1" fmla="*/ 1085216 h 2506950"/>
              <a:gd name="connsiteX2" fmla="*/ 3178226 w 3784228"/>
              <a:gd name="connsiteY2" fmla="*/ 2459991 h 2506950"/>
              <a:gd name="connsiteX3" fmla="*/ 354381 w 3784228"/>
              <a:gd name="connsiteY3" fmla="*/ 2382520 h 2506950"/>
              <a:gd name="connsiteX4" fmla="*/ 461696 w 3784228"/>
              <a:gd name="connsiteY4" fmla="*/ 1087121 h 2506950"/>
              <a:gd name="connsiteX5" fmla="*/ 1288466 w 378422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1 h 2506950"/>
              <a:gd name="connsiteX1" fmla="*/ 2571801 w 3759088"/>
              <a:gd name="connsiteY1" fmla="*/ 1085216 h 2506950"/>
              <a:gd name="connsiteX2" fmla="*/ 3178226 w 3759088"/>
              <a:gd name="connsiteY2" fmla="*/ 2459991 h 2506950"/>
              <a:gd name="connsiteX3" fmla="*/ 354381 w 3759088"/>
              <a:gd name="connsiteY3" fmla="*/ 2382520 h 2506950"/>
              <a:gd name="connsiteX4" fmla="*/ 461696 w 3759088"/>
              <a:gd name="connsiteY4" fmla="*/ 1087121 h 2506950"/>
              <a:gd name="connsiteX5" fmla="*/ 1288466 w 3759088"/>
              <a:gd name="connsiteY5" fmla="*/ 1 h 2506950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677 h 2507626"/>
              <a:gd name="connsiteX1" fmla="*/ 2571801 w 3759088"/>
              <a:gd name="connsiteY1" fmla="*/ 1085892 h 2507626"/>
              <a:gd name="connsiteX2" fmla="*/ 3178226 w 3759088"/>
              <a:gd name="connsiteY2" fmla="*/ 2460667 h 2507626"/>
              <a:gd name="connsiteX3" fmla="*/ 354381 w 3759088"/>
              <a:gd name="connsiteY3" fmla="*/ 2383196 h 2507626"/>
              <a:gd name="connsiteX4" fmla="*/ 461696 w 3759088"/>
              <a:gd name="connsiteY4" fmla="*/ 1087797 h 2507626"/>
              <a:gd name="connsiteX5" fmla="*/ 1288466 w 3759088"/>
              <a:gd name="connsiteY5" fmla="*/ 677 h 2507626"/>
              <a:gd name="connsiteX0" fmla="*/ 1288466 w 3759088"/>
              <a:gd name="connsiteY0" fmla="*/ 79603 h 2586552"/>
              <a:gd name="connsiteX1" fmla="*/ 2571801 w 3759088"/>
              <a:gd name="connsiteY1" fmla="*/ 1164818 h 2586552"/>
              <a:gd name="connsiteX2" fmla="*/ 3178226 w 3759088"/>
              <a:gd name="connsiteY2" fmla="*/ 2539593 h 2586552"/>
              <a:gd name="connsiteX3" fmla="*/ 354381 w 3759088"/>
              <a:gd name="connsiteY3" fmla="*/ 2462122 h 2586552"/>
              <a:gd name="connsiteX4" fmla="*/ 461696 w 3759088"/>
              <a:gd name="connsiteY4" fmla="*/ 1166723 h 2586552"/>
              <a:gd name="connsiteX5" fmla="*/ 1288466 w 3759088"/>
              <a:gd name="connsiteY5" fmla="*/ 79603 h 2586552"/>
              <a:gd name="connsiteX0" fmla="*/ 1288466 w 3759088"/>
              <a:gd name="connsiteY0" fmla="*/ 4014 h 2510963"/>
              <a:gd name="connsiteX1" fmla="*/ 2571801 w 3759088"/>
              <a:gd name="connsiteY1" fmla="*/ 1089229 h 2510963"/>
              <a:gd name="connsiteX2" fmla="*/ 3178226 w 3759088"/>
              <a:gd name="connsiteY2" fmla="*/ 2464004 h 2510963"/>
              <a:gd name="connsiteX3" fmla="*/ 354381 w 3759088"/>
              <a:gd name="connsiteY3" fmla="*/ 2386533 h 2510963"/>
              <a:gd name="connsiteX4" fmla="*/ 461696 w 3759088"/>
              <a:gd name="connsiteY4" fmla="*/ 1091134 h 2510963"/>
              <a:gd name="connsiteX5" fmla="*/ 1288466 w 3759088"/>
              <a:gd name="connsiteY5" fmla="*/ 4014 h 2510963"/>
              <a:gd name="connsiteX0" fmla="*/ 1063851 w 3534473"/>
              <a:gd name="connsiteY0" fmla="*/ 105 h 2505715"/>
              <a:gd name="connsiteX1" fmla="*/ 2347186 w 3534473"/>
              <a:gd name="connsiteY1" fmla="*/ 1085320 h 2505715"/>
              <a:gd name="connsiteX2" fmla="*/ 2953611 w 3534473"/>
              <a:gd name="connsiteY2" fmla="*/ 2460095 h 2505715"/>
              <a:gd name="connsiteX3" fmla="*/ 129766 w 3534473"/>
              <a:gd name="connsiteY3" fmla="*/ 2382624 h 2505715"/>
              <a:gd name="connsiteX4" fmla="*/ 827631 w 3534473"/>
              <a:gd name="connsiteY4" fmla="*/ 1106275 h 2505715"/>
              <a:gd name="connsiteX5" fmla="*/ 1063851 w 3534473"/>
              <a:gd name="connsiteY5" fmla="*/ 105 h 2505715"/>
              <a:gd name="connsiteX0" fmla="*/ 1482951 w 3534473"/>
              <a:gd name="connsiteY0" fmla="*/ 8492 h 2295027"/>
              <a:gd name="connsiteX1" fmla="*/ 2347186 w 3534473"/>
              <a:gd name="connsiteY1" fmla="*/ 874632 h 2295027"/>
              <a:gd name="connsiteX2" fmla="*/ 2953611 w 3534473"/>
              <a:gd name="connsiteY2" fmla="*/ 2249407 h 2295027"/>
              <a:gd name="connsiteX3" fmla="*/ 129766 w 3534473"/>
              <a:gd name="connsiteY3" fmla="*/ 2171936 h 2295027"/>
              <a:gd name="connsiteX4" fmla="*/ 827631 w 3534473"/>
              <a:gd name="connsiteY4" fmla="*/ 895587 h 2295027"/>
              <a:gd name="connsiteX5" fmla="*/ 1482951 w 3534473"/>
              <a:gd name="connsiteY5" fmla="*/ 8492 h 2295027"/>
              <a:gd name="connsiteX0" fmla="*/ 1482951 w 3599227"/>
              <a:gd name="connsiteY0" fmla="*/ 3063 h 2289598"/>
              <a:gd name="connsiteX1" fmla="*/ 2518636 w 3599227"/>
              <a:gd name="connsiteY1" fmla="*/ 1088278 h 2289598"/>
              <a:gd name="connsiteX2" fmla="*/ 2953611 w 3599227"/>
              <a:gd name="connsiteY2" fmla="*/ 2243978 h 2289598"/>
              <a:gd name="connsiteX3" fmla="*/ 129766 w 3599227"/>
              <a:gd name="connsiteY3" fmla="*/ 2166507 h 2289598"/>
              <a:gd name="connsiteX4" fmla="*/ 827631 w 3599227"/>
              <a:gd name="connsiteY4" fmla="*/ 890158 h 2289598"/>
              <a:gd name="connsiteX5" fmla="*/ 1482951 w 3599227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89598"/>
              <a:gd name="connsiteX1" fmla="*/ 2703634 w 3784225"/>
              <a:gd name="connsiteY1" fmla="*/ 1088278 h 2289598"/>
              <a:gd name="connsiteX2" fmla="*/ 3138609 w 3784225"/>
              <a:gd name="connsiteY2" fmla="*/ 2243978 h 2289598"/>
              <a:gd name="connsiteX3" fmla="*/ 314764 w 3784225"/>
              <a:gd name="connsiteY3" fmla="*/ 2166507 h 2289598"/>
              <a:gd name="connsiteX4" fmla="*/ 1012629 w 3784225"/>
              <a:gd name="connsiteY4" fmla="*/ 890158 h 2289598"/>
              <a:gd name="connsiteX5" fmla="*/ 1667949 w 3784225"/>
              <a:gd name="connsiteY5" fmla="*/ 3063 h 2289598"/>
              <a:gd name="connsiteX0" fmla="*/ 1667949 w 3784225"/>
              <a:gd name="connsiteY0" fmla="*/ 3063 h 2243987"/>
              <a:gd name="connsiteX1" fmla="*/ 2703634 w 3784225"/>
              <a:gd name="connsiteY1" fmla="*/ 1088278 h 2243987"/>
              <a:gd name="connsiteX2" fmla="*/ 3138609 w 3784225"/>
              <a:gd name="connsiteY2" fmla="*/ 2243978 h 2243987"/>
              <a:gd name="connsiteX3" fmla="*/ 314764 w 3784225"/>
              <a:gd name="connsiteY3" fmla="*/ 2166507 h 2243987"/>
              <a:gd name="connsiteX4" fmla="*/ 1012629 w 3784225"/>
              <a:gd name="connsiteY4" fmla="*/ 890158 h 2243987"/>
              <a:gd name="connsiteX5" fmla="*/ 1667949 w 3784225"/>
              <a:gd name="connsiteY5" fmla="*/ 3063 h 2243987"/>
              <a:gd name="connsiteX0" fmla="*/ 1690367 w 3806643"/>
              <a:gd name="connsiteY0" fmla="*/ 3063 h 2433444"/>
              <a:gd name="connsiteX1" fmla="*/ 2726052 w 3806643"/>
              <a:gd name="connsiteY1" fmla="*/ 1088278 h 2433444"/>
              <a:gd name="connsiteX2" fmla="*/ 3161027 w 3806643"/>
              <a:gd name="connsiteY2" fmla="*/ 2243978 h 2433444"/>
              <a:gd name="connsiteX3" fmla="*/ 299082 w 3806643"/>
              <a:gd name="connsiteY3" fmla="*/ 2414157 h 2433444"/>
              <a:gd name="connsiteX4" fmla="*/ 1035047 w 3806643"/>
              <a:gd name="connsiteY4" fmla="*/ 890158 h 2433444"/>
              <a:gd name="connsiteX5" fmla="*/ 1690367 w 3806643"/>
              <a:gd name="connsiteY5" fmla="*/ 3063 h 2433444"/>
              <a:gd name="connsiteX0" fmla="*/ 1690367 w 3806643"/>
              <a:gd name="connsiteY0" fmla="*/ 3063 h 3178160"/>
              <a:gd name="connsiteX1" fmla="*/ 2726052 w 3806643"/>
              <a:gd name="connsiteY1" fmla="*/ 1088278 h 3178160"/>
              <a:gd name="connsiteX2" fmla="*/ 3161027 w 3806643"/>
              <a:gd name="connsiteY2" fmla="*/ 2243978 h 3178160"/>
              <a:gd name="connsiteX3" fmla="*/ 299082 w 3806643"/>
              <a:gd name="connsiteY3" fmla="*/ 2414157 h 3178160"/>
              <a:gd name="connsiteX4" fmla="*/ 1035047 w 3806643"/>
              <a:gd name="connsiteY4" fmla="*/ 890158 h 3178160"/>
              <a:gd name="connsiteX5" fmla="*/ 1690367 w 3806643"/>
              <a:gd name="connsiteY5" fmla="*/ 3063 h 3178160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06643"/>
              <a:gd name="connsiteY0" fmla="*/ 3063 h 2414157"/>
              <a:gd name="connsiteX1" fmla="*/ 2726052 w 3806643"/>
              <a:gd name="connsiteY1" fmla="*/ 1088278 h 2414157"/>
              <a:gd name="connsiteX2" fmla="*/ 3161027 w 3806643"/>
              <a:gd name="connsiteY2" fmla="*/ 2243978 h 2414157"/>
              <a:gd name="connsiteX3" fmla="*/ 299082 w 3806643"/>
              <a:gd name="connsiteY3" fmla="*/ 2414157 h 2414157"/>
              <a:gd name="connsiteX4" fmla="*/ 1035047 w 3806643"/>
              <a:gd name="connsiteY4" fmla="*/ 890158 h 2414157"/>
              <a:gd name="connsiteX5" fmla="*/ 1690367 w 3806643"/>
              <a:gd name="connsiteY5" fmla="*/ 3063 h 2414157"/>
              <a:gd name="connsiteX0" fmla="*/ 1690367 w 3841193"/>
              <a:gd name="connsiteY0" fmla="*/ 3063 h 2720235"/>
              <a:gd name="connsiteX1" fmla="*/ 2726052 w 3841193"/>
              <a:gd name="connsiteY1" fmla="*/ 1088278 h 2720235"/>
              <a:gd name="connsiteX2" fmla="*/ 3218177 w 3841193"/>
              <a:gd name="connsiteY2" fmla="*/ 2720228 h 2720235"/>
              <a:gd name="connsiteX3" fmla="*/ 299082 w 3841193"/>
              <a:gd name="connsiteY3" fmla="*/ 2414157 h 2720235"/>
              <a:gd name="connsiteX4" fmla="*/ 1035047 w 3841193"/>
              <a:gd name="connsiteY4" fmla="*/ 890158 h 2720235"/>
              <a:gd name="connsiteX5" fmla="*/ 1690367 w 3841193"/>
              <a:gd name="connsiteY5" fmla="*/ 3063 h 2720235"/>
              <a:gd name="connsiteX0" fmla="*/ 1690367 w 3841193"/>
              <a:gd name="connsiteY0" fmla="*/ 3063 h 2720246"/>
              <a:gd name="connsiteX1" fmla="*/ 2726052 w 3841193"/>
              <a:gd name="connsiteY1" fmla="*/ 1088278 h 2720246"/>
              <a:gd name="connsiteX2" fmla="*/ 3218177 w 3841193"/>
              <a:gd name="connsiteY2" fmla="*/ 2720228 h 2720246"/>
              <a:gd name="connsiteX3" fmla="*/ 299082 w 3841193"/>
              <a:gd name="connsiteY3" fmla="*/ 2414157 h 2720246"/>
              <a:gd name="connsiteX4" fmla="*/ 1035047 w 3841193"/>
              <a:gd name="connsiteY4" fmla="*/ 890158 h 2720246"/>
              <a:gd name="connsiteX5" fmla="*/ 1690367 w 3841193"/>
              <a:gd name="connsiteY5" fmla="*/ 3063 h 2720246"/>
              <a:gd name="connsiteX0" fmla="*/ 1690367 w 3818044"/>
              <a:gd name="connsiteY0" fmla="*/ 3063 h 2425263"/>
              <a:gd name="connsiteX1" fmla="*/ 2726052 w 3818044"/>
              <a:gd name="connsiteY1" fmla="*/ 1088278 h 2425263"/>
              <a:gd name="connsiteX2" fmla="*/ 3180077 w 3818044"/>
              <a:gd name="connsiteY2" fmla="*/ 2424953 h 2425263"/>
              <a:gd name="connsiteX3" fmla="*/ 299082 w 3818044"/>
              <a:gd name="connsiteY3" fmla="*/ 2414157 h 2425263"/>
              <a:gd name="connsiteX4" fmla="*/ 1035047 w 3818044"/>
              <a:gd name="connsiteY4" fmla="*/ 890158 h 2425263"/>
              <a:gd name="connsiteX5" fmla="*/ 1690367 w 3818044"/>
              <a:gd name="connsiteY5" fmla="*/ 3063 h 2425263"/>
              <a:gd name="connsiteX0" fmla="*/ 1835873 w 3963550"/>
              <a:gd name="connsiteY0" fmla="*/ 3063 h 2425263"/>
              <a:gd name="connsiteX1" fmla="*/ 2871558 w 3963550"/>
              <a:gd name="connsiteY1" fmla="*/ 1088278 h 2425263"/>
              <a:gd name="connsiteX2" fmla="*/ 3325583 w 3963550"/>
              <a:gd name="connsiteY2" fmla="*/ 2424953 h 2425263"/>
              <a:gd name="connsiteX3" fmla="*/ 444588 w 3963550"/>
              <a:gd name="connsiteY3" fmla="*/ 2414157 h 2425263"/>
              <a:gd name="connsiteX4" fmla="*/ 1180553 w 3963550"/>
              <a:gd name="connsiteY4" fmla="*/ 890158 h 2425263"/>
              <a:gd name="connsiteX5" fmla="*/ 1835873 w 3963550"/>
              <a:gd name="connsiteY5" fmla="*/ 3063 h 2425263"/>
              <a:gd name="connsiteX0" fmla="*/ 1944605 w 4072282"/>
              <a:gd name="connsiteY0" fmla="*/ 74 h 2422274"/>
              <a:gd name="connsiteX1" fmla="*/ 2980290 w 4072282"/>
              <a:gd name="connsiteY1" fmla="*/ 1085289 h 2422274"/>
              <a:gd name="connsiteX2" fmla="*/ 3434315 w 4072282"/>
              <a:gd name="connsiteY2" fmla="*/ 2421964 h 2422274"/>
              <a:gd name="connsiteX3" fmla="*/ 553320 w 4072282"/>
              <a:gd name="connsiteY3" fmla="*/ 2411168 h 2422274"/>
              <a:gd name="connsiteX4" fmla="*/ 1022585 w 4072282"/>
              <a:gd name="connsiteY4" fmla="*/ 1049094 h 2422274"/>
              <a:gd name="connsiteX5" fmla="*/ 1944605 w 4072282"/>
              <a:gd name="connsiteY5" fmla="*/ 74 h 2422274"/>
              <a:gd name="connsiteX0" fmla="*/ 1944605 w 3953375"/>
              <a:gd name="connsiteY0" fmla="*/ 19607 h 2441807"/>
              <a:gd name="connsiteX1" fmla="*/ 2637390 w 3953375"/>
              <a:gd name="connsiteY1" fmla="*/ 885747 h 2441807"/>
              <a:gd name="connsiteX2" fmla="*/ 3434315 w 3953375"/>
              <a:gd name="connsiteY2" fmla="*/ 2441497 h 2441807"/>
              <a:gd name="connsiteX3" fmla="*/ 553320 w 3953375"/>
              <a:gd name="connsiteY3" fmla="*/ 2430701 h 2441807"/>
              <a:gd name="connsiteX4" fmla="*/ 1022585 w 3953375"/>
              <a:gd name="connsiteY4" fmla="*/ 1068627 h 2441807"/>
              <a:gd name="connsiteX5" fmla="*/ 1944605 w 3953375"/>
              <a:gd name="connsiteY5" fmla="*/ 19607 h 2441807"/>
              <a:gd name="connsiteX0" fmla="*/ 1458830 w 3953375"/>
              <a:gd name="connsiteY0" fmla="*/ 24219 h 2417844"/>
              <a:gd name="connsiteX1" fmla="*/ 2637390 w 3953375"/>
              <a:gd name="connsiteY1" fmla="*/ 861784 h 2417844"/>
              <a:gd name="connsiteX2" fmla="*/ 3434315 w 3953375"/>
              <a:gd name="connsiteY2" fmla="*/ 2417534 h 2417844"/>
              <a:gd name="connsiteX3" fmla="*/ 553320 w 3953375"/>
              <a:gd name="connsiteY3" fmla="*/ 2406738 h 2417844"/>
              <a:gd name="connsiteX4" fmla="*/ 1022585 w 3953375"/>
              <a:gd name="connsiteY4" fmla="*/ 1044664 h 2417844"/>
              <a:gd name="connsiteX5" fmla="*/ 1458830 w 3953375"/>
              <a:gd name="connsiteY5" fmla="*/ 24219 h 2417844"/>
              <a:gd name="connsiteX0" fmla="*/ 1522963 w 4017508"/>
              <a:gd name="connsiteY0" fmla="*/ 22853 h 2416478"/>
              <a:gd name="connsiteX1" fmla="*/ 2701523 w 4017508"/>
              <a:gd name="connsiteY1" fmla="*/ 860418 h 2416478"/>
              <a:gd name="connsiteX2" fmla="*/ 3498448 w 4017508"/>
              <a:gd name="connsiteY2" fmla="*/ 2416168 h 2416478"/>
              <a:gd name="connsiteX3" fmla="*/ 617453 w 4017508"/>
              <a:gd name="connsiteY3" fmla="*/ 2405372 h 2416478"/>
              <a:gd name="connsiteX4" fmla="*/ 953368 w 4017508"/>
              <a:gd name="connsiteY4" fmla="*/ 1024248 h 2416478"/>
              <a:gd name="connsiteX5" fmla="*/ 1522963 w 4017508"/>
              <a:gd name="connsiteY5" fmla="*/ 22853 h 2416478"/>
              <a:gd name="connsiteX0" fmla="*/ 1383751 w 3878296"/>
              <a:gd name="connsiteY0" fmla="*/ 22853 h 2416478"/>
              <a:gd name="connsiteX1" fmla="*/ 2562311 w 3878296"/>
              <a:gd name="connsiteY1" fmla="*/ 860418 h 2416478"/>
              <a:gd name="connsiteX2" fmla="*/ 3359236 w 3878296"/>
              <a:gd name="connsiteY2" fmla="*/ 2416168 h 2416478"/>
              <a:gd name="connsiteX3" fmla="*/ 478241 w 3878296"/>
              <a:gd name="connsiteY3" fmla="*/ 2405372 h 2416478"/>
              <a:gd name="connsiteX4" fmla="*/ 814156 w 3878296"/>
              <a:gd name="connsiteY4" fmla="*/ 1024248 h 2416478"/>
              <a:gd name="connsiteX5" fmla="*/ 1383751 w 3878296"/>
              <a:gd name="connsiteY5" fmla="*/ 22853 h 2416478"/>
              <a:gd name="connsiteX0" fmla="*/ 1368069 w 3862614"/>
              <a:gd name="connsiteY0" fmla="*/ 35876 h 2429501"/>
              <a:gd name="connsiteX1" fmla="*/ 2546629 w 3862614"/>
              <a:gd name="connsiteY1" fmla="*/ 873441 h 2429501"/>
              <a:gd name="connsiteX2" fmla="*/ 3343554 w 3862614"/>
              <a:gd name="connsiteY2" fmla="*/ 2429191 h 2429501"/>
              <a:gd name="connsiteX3" fmla="*/ 462559 w 3862614"/>
              <a:gd name="connsiteY3" fmla="*/ 2418395 h 2429501"/>
              <a:gd name="connsiteX4" fmla="*/ 836574 w 3862614"/>
              <a:gd name="connsiteY4" fmla="*/ 1218246 h 2429501"/>
              <a:gd name="connsiteX5" fmla="*/ 1368069 w 3862614"/>
              <a:gd name="connsiteY5" fmla="*/ 35876 h 2429501"/>
              <a:gd name="connsiteX0" fmla="*/ 1368069 w 3851429"/>
              <a:gd name="connsiteY0" fmla="*/ 17531 h 2411156"/>
              <a:gd name="connsiteX1" fmla="*/ 2508529 w 3851429"/>
              <a:gd name="connsiteY1" fmla="*/ 940821 h 2411156"/>
              <a:gd name="connsiteX2" fmla="*/ 3343554 w 3851429"/>
              <a:gd name="connsiteY2" fmla="*/ 2410846 h 2411156"/>
              <a:gd name="connsiteX3" fmla="*/ 462559 w 3851429"/>
              <a:gd name="connsiteY3" fmla="*/ 2400050 h 2411156"/>
              <a:gd name="connsiteX4" fmla="*/ 836574 w 3851429"/>
              <a:gd name="connsiteY4" fmla="*/ 1199901 h 2411156"/>
              <a:gd name="connsiteX5" fmla="*/ 1368069 w 3851429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17531 h 2411156"/>
              <a:gd name="connsiteX1" fmla="*/ 2508529 w 3915852"/>
              <a:gd name="connsiteY1" fmla="*/ 940821 h 2411156"/>
              <a:gd name="connsiteX2" fmla="*/ 3343554 w 3915852"/>
              <a:gd name="connsiteY2" fmla="*/ 2410846 h 2411156"/>
              <a:gd name="connsiteX3" fmla="*/ 462559 w 3915852"/>
              <a:gd name="connsiteY3" fmla="*/ 2400050 h 2411156"/>
              <a:gd name="connsiteX4" fmla="*/ 836574 w 3915852"/>
              <a:gd name="connsiteY4" fmla="*/ 1199901 h 2411156"/>
              <a:gd name="connsiteX5" fmla="*/ 1368069 w 3915852"/>
              <a:gd name="connsiteY5" fmla="*/ 17531 h 2411156"/>
              <a:gd name="connsiteX0" fmla="*/ 1368069 w 3915852"/>
              <a:gd name="connsiteY0" fmla="*/ 36522 h 2430147"/>
              <a:gd name="connsiteX1" fmla="*/ 2508529 w 3915852"/>
              <a:gd name="connsiteY1" fmla="*/ 959812 h 2430147"/>
              <a:gd name="connsiteX2" fmla="*/ 3343554 w 3915852"/>
              <a:gd name="connsiteY2" fmla="*/ 2429837 h 2430147"/>
              <a:gd name="connsiteX3" fmla="*/ 462559 w 3915852"/>
              <a:gd name="connsiteY3" fmla="*/ 2419041 h 2430147"/>
              <a:gd name="connsiteX4" fmla="*/ 836574 w 3915852"/>
              <a:gd name="connsiteY4" fmla="*/ 1218892 h 2430147"/>
              <a:gd name="connsiteX5" fmla="*/ 1368069 w 3915852"/>
              <a:gd name="connsiteY5" fmla="*/ 36522 h 2430147"/>
              <a:gd name="connsiteX0" fmla="*/ 1587144 w 3915852"/>
              <a:gd name="connsiteY0" fmla="*/ 34105 h 2446780"/>
              <a:gd name="connsiteX1" fmla="*/ 2508529 w 3915852"/>
              <a:gd name="connsiteY1" fmla="*/ 976445 h 2446780"/>
              <a:gd name="connsiteX2" fmla="*/ 3343554 w 3915852"/>
              <a:gd name="connsiteY2" fmla="*/ 2446470 h 2446780"/>
              <a:gd name="connsiteX3" fmla="*/ 462559 w 3915852"/>
              <a:gd name="connsiteY3" fmla="*/ 2435674 h 2446780"/>
              <a:gd name="connsiteX4" fmla="*/ 836574 w 3915852"/>
              <a:gd name="connsiteY4" fmla="*/ 1235525 h 2446780"/>
              <a:gd name="connsiteX5" fmla="*/ 1587144 w 3915852"/>
              <a:gd name="connsiteY5" fmla="*/ 34105 h 2446780"/>
              <a:gd name="connsiteX0" fmla="*/ 1587144 w 3915852"/>
              <a:gd name="connsiteY0" fmla="*/ 15628 h 2428303"/>
              <a:gd name="connsiteX1" fmla="*/ 2508529 w 3915852"/>
              <a:gd name="connsiteY1" fmla="*/ 957968 h 2428303"/>
              <a:gd name="connsiteX2" fmla="*/ 3343554 w 3915852"/>
              <a:gd name="connsiteY2" fmla="*/ 2427993 h 2428303"/>
              <a:gd name="connsiteX3" fmla="*/ 462559 w 3915852"/>
              <a:gd name="connsiteY3" fmla="*/ 2417197 h 2428303"/>
              <a:gd name="connsiteX4" fmla="*/ 836574 w 3915852"/>
              <a:gd name="connsiteY4" fmla="*/ 1217048 h 2428303"/>
              <a:gd name="connsiteX5" fmla="*/ 1587144 w 3915852"/>
              <a:gd name="connsiteY5" fmla="*/ 15628 h 2428303"/>
              <a:gd name="connsiteX0" fmla="*/ 1587144 w 3661797"/>
              <a:gd name="connsiteY0" fmla="*/ 15628 h 2428303"/>
              <a:gd name="connsiteX1" fmla="*/ 2508529 w 3661797"/>
              <a:gd name="connsiteY1" fmla="*/ 957968 h 2428303"/>
              <a:gd name="connsiteX2" fmla="*/ 2924454 w 3661797"/>
              <a:gd name="connsiteY2" fmla="*/ 2427993 h 2428303"/>
              <a:gd name="connsiteX3" fmla="*/ 462559 w 3661797"/>
              <a:gd name="connsiteY3" fmla="*/ 2417197 h 2428303"/>
              <a:gd name="connsiteX4" fmla="*/ 836574 w 3661797"/>
              <a:gd name="connsiteY4" fmla="*/ 1217048 h 2428303"/>
              <a:gd name="connsiteX5" fmla="*/ 1587144 w 3661797"/>
              <a:gd name="connsiteY5" fmla="*/ 15628 h 2428303"/>
              <a:gd name="connsiteX0" fmla="*/ 1587144 w 4074726"/>
              <a:gd name="connsiteY0" fmla="*/ 15628 h 2428303"/>
              <a:gd name="connsiteX1" fmla="*/ 2508529 w 4074726"/>
              <a:gd name="connsiteY1" fmla="*/ 957968 h 2428303"/>
              <a:gd name="connsiteX2" fmla="*/ 3572154 w 4074726"/>
              <a:gd name="connsiteY2" fmla="*/ 2427993 h 2428303"/>
              <a:gd name="connsiteX3" fmla="*/ 462559 w 4074726"/>
              <a:gd name="connsiteY3" fmla="*/ 2417197 h 2428303"/>
              <a:gd name="connsiteX4" fmla="*/ 836574 w 4074726"/>
              <a:gd name="connsiteY4" fmla="*/ 1217048 h 2428303"/>
              <a:gd name="connsiteX5" fmla="*/ 1587144 w 4074726"/>
              <a:gd name="connsiteY5" fmla="*/ 15628 h 2428303"/>
              <a:gd name="connsiteX0" fmla="*/ 1587144 w 3587118"/>
              <a:gd name="connsiteY0" fmla="*/ 15628 h 2428303"/>
              <a:gd name="connsiteX1" fmla="*/ 2508529 w 3587118"/>
              <a:gd name="connsiteY1" fmla="*/ 957968 h 2428303"/>
              <a:gd name="connsiteX2" fmla="*/ 2781579 w 3587118"/>
              <a:gd name="connsiteY2" fmla="*/ 2427993 h 2428303"/>
              <a:gd name="connsiteX3" fmla="*/ 462559 w 3587118"/>
              <a:gd name="connsiteY3" fmla="*/ 2417197 h 2428303"/>
              <a:gd name="connsiteX4" fmla="*/ 836574 w 3587118"/>
              <a:gd name="connsiteY4" fmla="*/ 1217048 h 2428303"/>
              <a:gd name="connsiteX5" fmla="*/ 1587144 w 3587118"/>
              <a:gd name="connsiteY5" fmla="*/ 15628 h 2428303"/>
              <a:gd name="connsiteX0" fmla="*/ 1587144 w 3782431"/>
              <a:gd name="connsiteY0" fmla="*/ 15628 h 2428303"/>
              <a:gd name="connsiteX1" fmla="*/ 2508529 w 3782431"/>
              <a:gd name="connsiteY1" fmla="*/ 957968 h 2428303"/>
              <a:gd name="connsiteX2" fmla="*/ 3134004 w 3782431"/>
              <a:gd name="connsiteY2" fmla="*/ 2427993 h 2428303"/>
              <a:gd name="connsiteX3" fmla="*/ 462559 w 3782431"/>
              <a:gd name="connsiteY3" fmla="*/ 2417197 h 2428303"/>
              <a:gd name="connsiteX4" fmla="*/ 836574 w 3782431"/>
              <a:gd name="connsiteY4" fmla="*/ 1217048 h 2428303"/>
              <a:gd name="connsiteX5" fmla="*/ 1587144 w 3782431"/>
              <a:gd name="connsiteY5" fmla="*/ 15628 h 2428303"/>
              <a:gd name="connsiteX0" fmla="*/ 1587144 w 3829302"/>
              <a:gd name="connsiteY0" fmla="*/ 12838 h 2425513"/>
              <a:gd name="connsiteX1" fmla="*/ 2622829 w 3829302"/>
              <a:gd name="connsiteY1" fmla="*/ 974228 h 2425513"/>
              <a:gd name="connsiteX2" fmla="*/ 3134004 w 3829302"/>
              <a:gd name="connsiteY2" fmla="*/ 2425203 h 2425513"/>
              <a:gd name="connsiteX3" fmla="*/ 462559 w 3829302"/>
              <a:gd name="connsiteY3" fmla="*/ 2414407 h 2425513"/>
              <a:gd name="connsiteX4" fmla="*/ 836574 w 3829302"/>
              <a:gd name="connsiteY4" fmla="*/ 1214258 h 2425513"/>
              <a:gd name="connsiteX5" fmla="*/ 1587144 w 3829302"/>
              <a:gd name="connsiteY5" fmla="*/ 12838 h 2425513"/>
              <a:gd name="connsiteX0" fmla="*/ 1587144 w 3743899"/>
              <a:gd name="connsiteY0" fmla="*/ 12838 h 2425513"/>
              <a:gd name="connsiteX1" fmla="*/ 2622829 w 3743899"/>
              <a:gd name="connsiteY1" fmla="*/ 974228 h 2425513"/>
              <a:gd name="connsiteX2" fmla="*/ 3134004 w 3743899"/>
              <a:gd name="connsiteY2" fmla="*/ 2425203 h 2425513"/>
              <a:gd name="connsiteX3" fmla="*/ 462559 w 3743899"/>
              <a:gd name="connsiteY3" fmla="*/ 2414407 h 2425513"/>
              <a:gd name="connsiteX4" fmla="*/ 836574 w 3743899"/>
              <a:gd name="connsiteY4" fmla="*/ 1214258 h 2425513"/>
              <a:gd name="connsiteX5" fmla="*/ 1587144 w 3743899"/>
              <a:gd name="connsiteY5" fmla="*/ 12838 h 2425513"/>
              <a:gd name="connsiteX0" fmla="*/ 1587144 w 3555825"/>
              <a:gd name="connsiteY0" fmla="*/ 12838 h 2419667"/>
              <a:gd name="connsiteX1" fmla="*/ 2622829 w 3555825"/>
              <a:gd name="connsiteY1" fmla="*/ 974228 h 2419667"/>
              <a:gd name="connsiteX2" fmla="*/ 2804028 w 3555825"/>
              <a:gd name="connsiteY2" fmla="*/ 2419204 h 2419667"/>
              <a:gd name="connsiteX3" fmla="*/ 462559 w 3555825"/>
              <a:gd name="connsiteY3" fmla="*/ 2414407 h 2419667"/>
              <a:gd name="connsiteX4" fmla="*/ 836574 w 3555825"/>
              <a:gd name="connsiteY4" fmla="*/ 1214258 h 2419667"/>
              <a:gd name="connsiteX5" fmla="*/ 1587144 w 3555825"/>
              <a:gd name="connsiteY5" fmla="*/ 12838 h 2419667"/>
              <a:gd name="connsiteX0" fmla="*/ 1587144 w 3560420"/>
              <a:gd name="connsiteY0" fmla="*/ 12838 h 2419667"/>
              <a:gd name="connsiteX1" fmla="*/ 2622829 w 3560420"/>
              <a:gd name="connsiteY1" fmla="*/ 974228 h 2419667"/>
              <a:gd name="connsiteX2" fmla="*/ 2804028 w 3560420"/>
              <a:gd name="connsiteY2" fmla="*/ 2419204 h 2419667"/>
              <a:gd name="connsiteX3" fmla="*/ 462559 w 3560420"/>
              <a:gd name="connsiteY3" fmla="*/ 2414407 h 2419667"/>
              <a:gd name="connsiteX4" fmla="*/ 836574 w 3560420"/>
              <a:gd name="connsiteY4" fmla="*/ 1214258 h 2419667"/>
              <a:gd name="connsiteX5" fmla="*/ 1587144 w 3560420"/>
              <a:gd name="connsiteY5" fmla="*/ 12838 h 2419667"/>
              <a:gd name="connsiteX0" fmla="*/ 1587144 w 3569234"/>
              <a:gd name="connsiteY0" fmla="*/ 12838 h 2419667"/>
              <a:gd name="connsiteX1" fmla="*/ 2622829 w 3569234"/>
              <a:gd name="connsiteY1" fmla="*/ 974228 h 2419667"/>
              <a:gd name="connsiteX2" fmla="*/ 2804028 w 3569234"/>
              <a:gd name="connsiteY2" fmla="*/ 2419204 h 2419667"/>
              <a:gd name="connsiteX3" fmla="*/ 462559 w 3569234"/>
              <a:gd name="connsiteY3" fmla="*/ 2414407 h 2419667"/>
              <a:gd name="connsiteX4" fmla="*/ 836574 w 3569234"/>
              <a:gd name="connsiteY4" fmla="*/ 1214258 h 2419667"/>
              <a:gd name="connsiteX5" fmla="*/ 1587144 w 3569234"/>
              <a:gd name="connsiteY5" fmla="*/ 12838 h 2419667"/>
              <a:gd name="connsiteX0" fmla="*/ 1562257 w 3544347"/>
              <a:gd name="connsiteY0" fmla="*/ 12838 h 2419667"/>
              <a:gd name="connsiteX1" fmla="*/ 2597942 w 3544347"/>
              <a:gd name="connsiteY1" fmla="*/ 974228 h 2419667"/>
              <a:gd name="connsiteX2" fmla="*/ 2779141 w 3544347"/>
              <a:gd name="connsiteY2" fmla="*/ 2419204 h 2419667"/>
              <a:gd name="connsiteX3" fmla="*/ 437672 w 3544347"/>
              <a:gd name="connsiteY3" fmla="*/ 2414407 h 2419667"/>
              <a:gd name="connsiteX4" fmla="*/ 811687 w 3544347"/>
              <a:gd name="connsiteY4" fmla="*/ 1214258 h 2419667"/>
              <a:gd name="connsiteX5" fmla="*/ 1562257 w 3544347"/>
              <a:gd name="connsiteY5" fmla="*/ 12838 h 2419667"/>
              <a:gd name="connsiteX0" fmla="*/ 1645069 w 3627159"/>
              <a:gd name="connsiteY0" fmla="*/ 12838 h 2419667"/>
              <a:gd name="connsiteX1" fmla="*/ 2680754 w 3627159"/>
              <a:gd name="connsiteY1" fmla="*/ 974228 h 2419667"/>
              <a:gd name="connsiteX2" fmla="*/ 2861953 w 3627159"/>
              <a:gd name="connsiteY2" fmla="*/ 2419204 h 2419667"/>
              <a:gd name="connsiteX3" fmla="*/ 520484 w 3627159"/>
              <a:gd name="connsiteY3" fmla="*/ 2414407 h 2419667"/>
              <a:gd name="connsiteX4" fmla="*/ 894499 w 3627159"/>
              <a:gd name="connsiteY4" fmla="*/ 1214258 h 2419667"/>
              <a:gd name="connsiteX5" fmla="*/ 1645069 w 362715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19219"/>
              <a:gd name="connsiteY0" fmla="*/ 12838 h 2419667"/>
              <a:gd name="connsiteX1" fmla="*/ 2772814 w 3719219"/>
              <a:gd name="connsiteY1" fmla="*/ 974228 h 2419667"/>
              <a:gd name="connsiteX2" fmla="*/ 2954013 w 3719219"/>
              <a:gd name="connsiteY2" fmla="*/ 2419204 h 2419667"/>
              <a:gd name="connsiteX3" fmla="*/ 612544 w 3719219"/>
              <a:gd name="connsiteY3" fmla="*/ 2414407 h 2419667"/>
              <a:gd name="connsiteX4" fmla="*/ 986559 w 3719219"/>
              <a:gd name="connsiteY4" fmla="*/ 1214258 h 2419667"/>
              <a:gd name="connsiteX5" fmla="*/ 1737129 w 3719219"/>
              <a:gd name="connsiteY5" fmla="*/ 12838 h 2419667"/>
              <a:gd name="connsiteX0" fmla="*/ 1737129 w 3798477"/>
              <a:gd name="connsiteY0" fmla="*/ 12838 h 2419667"/>
              <a:gd name="connsiteX1" fmla="*/ 2772814 w 3798477"/>
              <a:gd name="connsiteY1" fmla="*/ 974228 h 2419667"/>
              <a:gd name="connsiteX2" fmla="*/ 2954013 w 3798477"/>
              <a:gd name="connsiteY2" fmla="*/ 2419204 h 2419667"/>
              <a:gd name="connsiteX3" fmla="*/ 612544 w 3798477"/>
              <a:gd name="connsiteY3" fmla="*/ 2414407 h 2419667"/>
              <a:gd name="connsiteX4" fmla="*/ 986559 w 3798477"/>
              <a:gd name="connsiteY4" fmla="*/ 1214258 h 2419667"/>
              <a:gd name="connsiteX5" fmla="*/ 1737129 w 3798477"/>
              <a:gd name="connsiteY5" fmla="*/ 12838 h 2419667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798477"/>
              <a:gd name="connsiteY0" fmla="*/ 12838 h 2419204"/>
              <a:gd name="connsiteX1" fmla="*/ 2772814 w 3798477"/>
              <a:gd name="connsiteY1" fmla="*/ 974228 h 2419204"/>
              <a:gd name="connsiteX2" fmla="*/ 2954013 w 3798477"/>
              <a:gd name="connsiteY2" fmla="*/ 2419204 h 2419204"/>
              <a:gd name="connsiteX3" fmla="*/ 612544 w 3798477"/>
              <a:gd name="connsiteY3" fmla="*/ 2414407 h 2419204"/>
              <a:gd name="connsiteX4" fmla="*/ 986559 w 3798477"/>
              <a:gd name="connsiteY4" fmla="*/ 1214258 h 2419204"/>
              <a:gd name="connsiteX5" fmla="*/ 1737129 w 3798477"/>
              <a:gd name="connsiteY5" fmla="*/ 12838 h 2419204"/>
              <a:gd name="connsiteX0" fmla="*/ 1737129 w 3808667"/>
              <a:gd name="connsiteY0" fmla="*/ 12838 h 2419204"/>
              <a:gd name="connsiteX1" fmla="*/ 2772814 w 3808667"/>
              <a:gd name="connsiteY1" fmla="*/ 974228 h 2419204"/>
              <a:gd name="connsiteX2" fmla="*/ 2954013 w 3808667"/>
              <a:gd name="connsiteY2" fmla="*/ 2419204 h 2419204"/>
              <a:gd name="connsiteX3" fmla="*/ 612544 w 3808667"/>
              <a:gd name="connsiteY3" fmla="*/ 2414407 h 2419204"/>
              <a:gd name="connsiteX4" fmla="*/ 986559 w 3808667"/>
              <a:gd name="connsiteY4" fmla="*/ 1214258 h 2419204"/>
              <a:gd name="connsiteX5" fmla="*/ 1737129 w 3808667"/>
              <a:gd name="connsiteY5" fmla="*/ 12838 h 2419204"/>
              <a:gd name="connsiteX0" fmla="*/ 1737129 w 3763587"/>
              <a:gd name="connsiteY0" fmla="*/ 3847 h 2410213"/>
              <a:gd name="connsiteX1" fmla="*/ 2672021 w 3763587"/>
              <a:gd name="connsiteY1" fmla="*/ 1056431 h 2410213"/>
              <a:gd name="connsiteX2" fmla="*/ 2954013 w 3763587"/>
              <a:gd name="connsiteY2" fmla="*/ 2410213 h 2410213"/>
              <a:gd name="connsiteX3" fmla="*/ 612544 w 3763587"/>
              <a:gd name="connsiteY3" fmla="*/ 2405416 h 2410213"/>
              <a:gd name="connsiteX4" fmla="*/ 986559 w 3763587"/>
              <a:gd name="connsiteY4" fmla="*/ 1205267 h 2410213"/>
              <a:gd name="connsiteX5" fmla="*/ 1737129 w 3763587"/>
              <a:gd name="connsiteY5" fmla="*/ 3847 h 2410213"/>
              <a:gd name="connsiteX0" fmla="*/ 1737129 w 3770102"/>
              <a:gd name="connsiteY0" fmla="*/ 3847 h 2410213"/>
              <a:gd name="connsiteX1" fmla="*/ 2672021 w 3770102"/>
              <a:gd name="connsiteY1" fmla="*/ 1056431 h 2410213"/>
              <a:gd name="connsiteX2" fmla="*/ 2954013 w 3770102"/>
              <a:gd name="connsiteY2" fmla="*/ 2410213 h 2410213"/>
              <a:gd name="connsiteX3" fmla="*/ 612544 w 3770102"/>
              <a:gd name="connsiteY3" fmla="*/ 2405416 h 2410213"/>
              <a:gd name="connsiteX4" fmla="*/ 986559 w 3770102"/>
              <a:gd name="connsiteY4" fmla="*/ 1205267 h 2410213"/>
              <a:gd name="connsiteX5" fmla="*/ 1737129 w 3770102"/>
              <a:gd name="connsiteY5" fmla="*/ 3847 h 2410213"/>
              <a:gd name="connsiteX0" fmla="*/ 1737129 w 3770102"/>
              <a:gd name="connsiteY0" fmla="*/ 1682 h 2408048"/>
              <a:gd name="connsiteX1" fmla="*/ 2672021 w 3770102"/>
              <a:gd name="connsiteY1" fmla="*/ 1054266 h 2408048"/>
              <a:gd name="connsiteX2" fmla="*/ 2954013 w 3770102"/>
              <a:gd name="connsiteY2" fmla="*/ 2408048 h 2408048"/>
              <a:gd name="connsiteX3" fmla="*/ 612544 w 3770102"/>
              <a:gd name="connsiteY3" fmla="*/ 2403251 h 2408048"/>
              <a:gd name="connsiteX4" fmla="*/ 986559 w 3770102"/>
              <a:gd name="connsiteY4" fmla="*/ 1203102 h 2408048"/>
              <a:gd name="connsiteX5" fmla="*/ 1737129 w 3770102"/>
              <a:gd name="connsiteY5" fmla="*/ 1682 h 2408048"/>
              <a:gd name="connsiteX0" fmla="*/ 1722730 w 3770102"/>
              <a:gd name="connsiteY0" fmla="*/ 2384 h 2322356"/>
              <a:gd name="connsiteX1" fmla="*/ 2672021 w 3770102"/>
              <a:gd name="connsiteY1" fmla="*/ 968574 h 2322356"/>
              <a:gd name="connsiteX2" fmla="*/ 2954013 w 3770102"/>
              <a:gd name="connsiteY2" fmla="*/ 2322356 h 2322356"/>
              <a:gd name="connsiteX3" fmla="*/ 612544 w 3770102"/>
              <a:gd name="connsiteY3" fmla="*/ 2317559 h 2322356"/>
              <a:gd name="connsiteX4" fmla="*/ 986559 w 3770102"/>
              <a:gd name="connsiteY4" fmla="*/ 1117410 h 2322356"/>
              <a:gd name="connsiteX5" fmla="*/ 1722730 w 3770102"/>
              <a:gd name="connsiteY5" fmla="*/ 2384 h 2322356"/>
              <a:gd name="connsiteX0" fmla="*/ 1722730 w 3770102"/>
              <a:gd name="connsiteY0" fmla="*/ 5124 h 2325096"/>
              <a:gd name="connsiteX1" fmla="*/ 2672021 w 3770102"/>
              <a:gd name="connsiteY1" fmla="*/ 971314 h 2325096"/>
              <a:gd name="connsiteX2" fmla="*/ 2954013 w 3770102"/>
              <a:gd name="connsiteY2" fmla="*/ 2325096 h 2325096"/>
              <a:gd name="connsiteX3" fmla="*/ 612544 w 3770102"/>
              <a:gd name="connsiteY3" fmla="*/ 2320299 h 2325096"/>
              <a:gd name="connsiteX4" fmla="*/ 986559 w 3770102"/>
              <a:gd name="connsiteY4" fmla="*/ 1120150 h 2325096"/>
              <a:gd name="connsiteX5" fmla="*/ 1722730 w 3770102"/>
              <a:gd name="connsiteY5" fmla="*/ 5124 h 2325096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22730 w 3770102"/>
              <a:gd name="connsiteY0" fmla="*/ 507 h 2320479"/>
              <a:gd name="connsiteX1" fmla="*/ 2672021 w 3770102"/>
              <a:gd name="connsiteY1" fmla="*/ 966697 h 2320479"/>
              <a:gd name="connsiteX2" fmla="*/ 2954013 w 3770102"/>
              <a:gd name="connsiteY2" fmla="*/ 2320479 h 2320479"/>
              <a:gd name="connsiteX3" fmla="*/ 612544 w 3770102"/>
              <a:gd name="connsiteY3" fmla="*/ 2315682 h 2320479"/>
              <a:gd name="connsiteX4" fmla="*/ 986559 w 3770102"/>
              <a:gd name="connsiteY4" fmla="*/ 1115533 h 2320479"/>
              <a:gd name="connsiteX5" fmla="*/ 1722730 w 3770102"/>
              <a:gd name="connsiteY5" fmla="*/ 507 h 2320479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610 h 2291784"/>
              <a:gd name="connsiteX1" fmla="*/ 2672021 w 3770102"/>
              <a:gd name="connsiteY1" fmla="*/ 938002 h 2291784"/>
              <a:gd name="connsiteX2" fmla="*/ 2954013 w 3770102"/>
              <a:gd name="connsiteY2" fmla="*/ 2291784 h 2291784"/>
              <a:gd name="connsiteX3" fmla="*/ 612544 w 3770102"/>
              <a:gd name="connsiteY3" fmla="*/ 2286987 h 2291784"/>
              <a:gd name="connsiteX4" fmla="*/ 986559 w 3770102"/>
              <a:gd name="connsiteY4" fmla="*/ 1086838 h 2291784"/>
              <a:gd name="connsiteX5" fmla="*/ 1751528 w 3770102"/>
              <a:gd name="connsiteY5" fmla="*/ 610 h 2291784"/>
              <a:gd name="connsiteX0" fmla="*/ 1751528 w 3770102"/>
              <a:gd name="connsiteY0" fmla="*/ 1302 h 2209468"/>
              <a:gd name="connsiteX1" fmla="*/ 2672021 w 3770102"/>
              <a:gd name="connsiteY1" fmla="*/ 855686 h 2209468"/>
              <a:gd name="connsiteX2" fmla="*/ 2954013 w 3770102"/>
              <a:gd name="connsiteY2" fmla="*/ 2209468 h 2209468"/>
              <a:gd name="connsiteX3" fmla="*/ 612544 w 3770102"/>
              <a:gd name="connsiteY3" fmla="*/ 2204671 h 2209468"/>
              <a:gd name="connsiteX4" fmla="*/ 986559 w 3770102"/>
              <a:gd name="connsiteY4" fmla="*/ 1004522 h 2209468"/>
              <a:gd name="connsiteX5" fmla="*/ 1751528 w 3770102"/>
              <a:gd name="connsiteY5" fmla="*/ 1302 h 2209468"/>
              <a:gd name="connsiteX0" fmla="*/ 1751528 w 3770102"/>
              <a:gd name="connsiteY0" fmla="*/ 765 h 2208931"/>
              <a:gd name="connsiteX1" fmla="*/ 2672021 w 3770102"/>
              <a:gd name="connsiteY1" fmla="*/ 855149 h 2208931"/>
              <a:gd name="connsiteX2" fmla="*/ 2954013 w 3770102"/>
              <a:gd name="connsiteY2" fmla="*/ 2208931 h 2208931"/>
              <a:gd name="connsiteX3" fmla="*/ 612544 w 3770102"/>
              <a:gd name="connsiteY3" fmla="*/ 2204134 h 2208931"/>
              <a:gd name="connsiteX4" fmla="*/ 986559 w 3770102"/>
              <a:gd name="connsiteY4" fmla="*/ 1003985 h 2208931"/>
              <a:gd name="connsiteX5" fmla="*/ 1751528 w 3770102"/>
              <a:gd name="connsiteY5" fmla="*/ 765 h 2208931"/>
              <a:gd name="connsiteX0" fmla="*/ 1793526 w 3812100"/>
              <a:gd name="connsiteY0" fmla="*/ 2840 h 2211006"/>
              <a:gd name="connsiteX1" fmla="*/ 2714019 w 3812100"/>
              <a:gd name="connsiteY1" fmla="*/ 857224 h 2211006"/>
              <a:gd name="connsiteX2" fmla="*/ 2996011 w 3812100"/>
              <a:gd name="connsiteY2" fmla="*/ 2211006 h 2211006"/>
              <a:gd name="connsiteX3" fmla="*/ 654542 w 3812100"/>
              <a:gd name="connsiteY3" fmla="*/ 2206209 h 2211006"/>
              <a:gd name="connsiteX4" fmla="*/ 918165 w 3812100"/>
              <a:gd name="connsiteY4" fmla="*/ 993609 h 2211006"/>
              <a:gd name="connsiteX5" fmla="*/ 1793526 w 3812100"/>
              <a:gd name="connsiteY5" fmla="*/ 2840 h 2211006"/>
              <a:gd name="connsiteX0" fmla="*/ 1772455 w 3791029"/>
              <a:gd name="connsiteY0" fmla="*/ 2840 h 2211006"/>
              <a:gd name="connsiteX1" fmla="*/ 2692948 w 3791029"/>
              <a:gd name="connsiteY1" fmla="*/ 857224 h 2211006"/>
              <a:gd name="connsiteX2" fmla="*/ 2974940 w 3791029"/>
              <a:gd name="connsiteY2" fmla="*/ 2211006 h 2211006"/>
              <a:gd name="connsiteX3" fmla="*/ 633471 w 3791029"/>
              <a:gd name="connsiteY3" fmla="*/ 2206209 h 2211006"/>
              <a:gd name="connsiteX4" fmla="*/ 897094 w 3791029"/>
              <a:gd name="connsiteY4" fmla="*/ 993609 h 2211006"/>
              <a:gd name="connsiteX5" fmla="*/ 1772455 w 3791029"/>
              <a:gd name="connsiteY5" fmla="*/ 2840 h 2211006"/>
              <a:gd name="connsiteX0" fmla="*/ 1699938 w 3718512"/>
              <a:gd name="connsiteY0" fmla="*/ 3267 h 2211433"/>
              <a:gd name="connsiteX1" fmla="*/ 2620431 w 3718512"/>
              <a:gd name="connsiteY1" fmla="*/ 857651 h 2211433"/>
              <a:gd name="connsiteX2" fmla="*/ 2902423 w 3718512"/>
              <a:gd name="connsiteY2" fmla="*/ 2211433 h 2211433"/>
              <a:gd name="connsiteX3" fmla="*/ 560954 w 3718512"/>
              <a:gd name="connsiteY3" fmla="*/ 2206636 h 2211433"/>
              <a:gd name="connsiteX4" fmla="*/ 1030962 w 3718512"/>
              <a:gd name="connsiteY4" fmla="*/ 1006487 h 2211433"/>
              <a:gd name="connsiteX5" fmla="*/ 1699938 w 3718512"/>
              <a:gd name="connsiteY5" fmla="*/ 3267 h 2211433"/>
              <a:gd name="connsiteX0" fmla="*/ 1764883 w 3783457"/>
              <a:gd name="connsiteY0" fmla="*/ 3267 h 2211433"/>
              <a:gd name="connsiteX1" fmla="*/ 2685376 w 3783457"/>
              <a:gd name="connsiteY1" fmla="*/ 857651 h 2211433"/>
              <a:gd name="connsiteX2" fmla="*/ 2967368 w 3783457"/>
              <a:gd name="connsiteY2" fmla="*/ 2211433 h 2211433"/>
              <a:gd name="connsiteX3" fmla="*/ 625899 w 3783457"/>
              <a:gd name="connsiteY3" fmla="*/ 2206636 h 2211433"/>
              <a:gd name="connsiteX4" fmla="*/ 1095907 w 3783457"/>
              <a:gd name="connsiteY4" fmla="*/ 1006487 h 2211433"/>
              <a:gd name="connsiteX5" fmla="*/ 1764883 w 3783457"/>
              <a:gd name="connsiteY5" fmla="*/ 3267 h 2211433"/>
              <a:gd name="connsiteX0" fmla="*/ 1766643 w 3785217"/>
              <a:gd name="connsiteY0" fmla="*/ 8349 h 2216515"/>
              <a:gd name="connsiteX1" fmla="*/ 2687136 w 3785217"/>
              <a:gd name="connsiteY1" fmla="*/ 862733 h 2216515"/>
              <a:gd name="connsiteX2" fmla="*/ 2969128 w 3785217"/>
              <a:gd name="connsiteY2" fmla="*/ 2216515 h 2216515"/>
              <a:gd name="connsiteX3" fmla="*/ 627659 w 3785217"/>
              <a:gd name="connsiteY3" fmla="*/ 2211718 h 2216515"/>
              <a:gd name="connsiteX4" fmla="*/ 1092867 w 3785217"/>
              <a:gd name="connsiteY4" fmla="*/ 1136080 h 2216515"/>
              <a:gd name="connsiteX5" fmla="*/ 1766643 w 3785217"/>
              <a:gd name="connsiteY5" fmla="*/ 8349 h 2216515"/>
              <a:gd name="connsiteX0" fmla="*/ 1762364 w 3780938"/>
              <a:gd name="connsiteY0" fmla="*/ 8349 h 2216515"/>
              <a:gd name="connsiteX1" fmla="*/ 2682857 w 3780938"/>
              <a:gd name="connsiteY1" fmla="*/ 862733 h 2216515"/>
              <a:gd name="connsiteX2" fmla="*/ 2964849 w 3780938"/>
              <a:gd name="connsiteY2" fmla="*/ 2216515 h 2216515"/>
              <a:gd name="connsiteX3" fmla="*/ 623380 w 3780938"/>
              <a:gd name="connsiteY3" fmla="*/ 2211718 h 2216515"/>
              <a:gd name="connsiteX4" fmla="*/ 1088588 w 3780938"/>
              <a:gd name="connsiteY4" fmla="*/ 1136080 h 2216515"/>
              <a:gd name="connsiteX5" fmla="*/ 1762364 w 3780938"/>
              <a:gd name="connsiteY5" fmla="*/ 8349 h 2216515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848426 w 3867000"/>
              <a:gd name="connsiteY0" fmla="*/ 6875 h 2215041"/>
              <a:gd name="connsiteX1" fmla="*/ 2768919 w 3867000"/>
              <a:gd name="connsiteY1" fmla="*/ 861259 h 2215041"/>
              <a:gd name="connsiteX2" fmla="*/ 3050911 w 3867000"/>
              <a:gd name="connsiteY2" fmla="*/ 2215041 h 2215041"/>
              <a:gd name="connsiteX3" fmla="*/ 709442 w 3867000"/>
              <a:gd name="connsiteY3" fmla="*/ 2210244 h 2215041"/>
              <a:gd name="connsiteX4" fmla="*/ 958666 w 3867000"/>
              <a:gd name="connsiteY4" fmla="*/ 1101403 h 2215041"/>
              <a:gd name="connsiteX5" fmla="*/ 1848426 w 3867000"/>
              <a:gd name="connsiteY5" fmla="*/ 6875 h 2215041"/>
              <a:gd name="connsiteX0" fmla="*/ 1714035 w 3867000"/>
              <a:gd name="connsiteY0" fmla="*/ 8323 h 2179136"/>
              <a:gd name="connsiteX1" fmla="*/ 2768919 w 3867000"/>
              <a:gd name="connsiteY1" fmla="*/ 825354 h 2179136"/>
              <a:gd name="connsiteX2" fmla="*/ 3050911 w 3867000"/>
              <a:gd name="connsiteY2" fmla="*/ 2179136 h 2179136"/>
              <a:gd name="connsiteX3" fmla="*/ 709442 w 3867000"/>
              <a:gd name="connsiteY3" fmla="*/ 2174339 h 2179136"/>
              <a:gd name="connsiteX4" fmla="*/ 958666 w 3867000"/>
              <a:gd name="connsiteY4" fmla="*/ 1065498 h 2179136"/>
              <a:gd name="connsiteX5" fmla="*/ 1714035 w 3867000"/>
              <a:gd name="connsiteY5" fmla="*/ 8323 h 21791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923 h 2177736"/>
              <a:gd name="connsiteX1" fmla="*/ 2768919 w 3867000"/>
              <a:gd name="connsiteY1" fmla="*/ 823954 h 2177736"/>
              <a:gd name="connsiteX2" fmla="*/ 3050911 w 3867000"/>
              <a:gd name="connsiteY2" fmla="*/ 2177736 h 2177736"/>
              <a:gd name="connsiteX3" fmla="*/ 709442 w 3867000"/>
              <a:gd name="connsiteY3" fmla="*/ 2172939 h 2177736"/>
              <a:gd name="connsiteX4" fmla="*/ 958666 w 3867000"/>
              <a:gd name="connsiteY4" fmla="*/ 1064098 h 2177736"/>
              <a:gd name="connsiteX5" fmla="*/ 1714035 w 3867000"/>
              <a:gd name="connsiteY5" fmla="*/ 6923 h 2177736"/>
              <a:gd name="connsiteX0" fmla="*/ 1714035 w 3867000"/>
              <a:gd name="connsiteY0" fmla="*/ 6765 h 2177578"/>
              <a:gd name="connsiteX1" fmla="*/ 2768919 w 3867000"/>
              <a:gd name="connsiteY1" fmla="*/ 823796 h 2177578"/>
              <a:gd name="connsiteX2" fmla="*/ 3050911 w 3867000"/>
              <a:gd name="connsiteY2" fmla="*/ 2177578 h 2177578"/>
              <a:gd name="connsiteX3" fmla="*/ 709442 w 3867000"/>
              <a:gd name="connsiteY3" fmla="*/ 2172781 h 2177578"/>
              <a:gd name="connsiteX4" fmla="*/ 958666 w 3867000"/>
              <a:gd name="connsiteY4" fmla="*/ 1063940 h 2177578"/>
              <a:gd name="connsiteX5" fmla="*/ 1714035 w 3867000"/>
              <a:gd name="connsiteY5" fmla="*/ 6765 h 2177578"/>
              <a:gd name="connsiteX0" fmla="*/ 1714035 w 3867000"/>
              <a:gd name="connsiteY0" fmla="*/ 6464 h 2177277"/>
              <a:gd name="connsiteX1" fmla="*/ 2768919 w 3867000"/>
              <a:gd name="connsiteY1" fmla="*/ 823495 h 2177277"/>
              <a:gd name="connsiteX2" fmla="*/ 3050911 w 3867000"/>
              <a:gd name="connsiteY2" fmla="*/ 2177277 h 2177277"/>
              <a:gd name="connsiteX3" fmla="*/ 709442 w 3867000"/>
              <a:gd name="connsiteY3" fmla="*/ 2172480 h 2177277"/>
              <a:gd name="connsiteX4" fmla="*/ 958666 w 3867000"/>
              <a:gd name="connsiteY4" fmla="*/ 1063639 h 2177277"/>
              <a:gd name="connsiteX5" fmla="*/ 1714035 w 3867000"/>
              <a:gd name="connsiteY5" fmla="*/ 6464 h 2177277"/>
              <a:gd name="connsiteX0" fmla="*/ 1714035 w 3824543"/>
              <a:gd name="connsiteY0" fmla="*/ 10233 h 2181046"/>
              <a:gd name="connsiteX1" fmla="*/ 2668126 w 3824543"/>
              <a:gd name="connsiteY1" fmla="*/ 802362 h 2181046"/>
              <a:gd name="connsiteX2" fmla="*/ 3050911 w 3824543"/>
              <a:gd name="connsiteY2" fmla="*/ 2181046 h 2181046"/>
              <a:gd name="connsiteX3" fmla="*/ 709442 w 3824543"/>
              <a:gd name="connsiteY3" fmla="*/ 2176249 h 2181046"/>
              <a:gd name="connsiteX4" fmla="*/ 958666 w 3824543"/>
              <a:gd name="connsiteY4" fmla="*/ 1067408 h 2181046"/>
              <a:gd name="connsiteX5" fmla="*/ 1714035 w 3824543"/>
              <a:gd name="connsiteY5" fmla="*/ 10233 h 2181046"/>
              <a:gd name="connsiteX0" fmla="*/ 1714035 w 3824543"/>
              <a:gd name="connsiteY0" fmla="*/ 7106 h 2177919"/>
              <a:gd name="connsiteX1" fmla="*/ 2668126 w 3824543"/>
              <a:gd name="connsiteY1" fmla="*/ 832438 h 2177919"/>
              <a:gd name="connsiteX2" fmla="*/ 3050911 w 3824543"/>
              <a:gd name="connsiteY2" fmla="*/ 2177919 h 2177919"/>
              <a:gd name="connsiteX3" fmla="*/ 709442 w 3824543"/>
              <a:gd name="connsiteY3" fmla="*/ 2173122 h 2177919"/>
              <a:gd name="connsiteX4" fmla="*/ 958666 w 3824543"/>
              <a:gd name="connsiteY4" fmla="*/ 1064281 h 2177919"/>
              <a:gd name="connsiteX5" fmla="*/ 1714035 w 3824543"/>
              <a:gd name="connsiteY5" fmla="*/ 7106 h 2177919"/>
              <a:gd name="connsiteX0" fmla="*/ 1704436 w 3824543"/>
              <a:gd name="connsiteY0" fmla="*/ 8133 h 2154044"/>
              <a:gd name="connsiteX1" fmla="*/ 2668126 w 3824543"/>
              <a:gd name="connsiteY1" fmla="*/ 808563 h 2154044"/>
              <a:gd name="connsiteX2" fmla="*/ 3050911 w 3824543"/>
              <a:gd name="connsiteY2" fmla="*/ 2154044 h 2154044"/>
              <a:gd name="connsiteX3" fmla="*/ 709442 w 3824543"/>
              <a:gd name="connsiteY3" fmla="*/ 2149247 h 2154044"/>
              <a:gd name="connsiteX4" fmla="*/ 958666 w 3824543"/>
              <a:gd name="connsiteY4" fmla="*/ 1040406 h 2154044"/>
              <a:gd name="connsiteX5" fmla="*/ 1704436 w 3824543"/>
              <a:gd name="connsiteY5" fmla="*/ 8133 h 2154044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666279 w 3786386"/>
              <a:gd name="connsiteY0" fmla="*/ 7728 h 2153639"/>
              <a:gd name="connsiteX1" fmla="*/ 2629969 w 3786386"/>
              <a:gd name="connsiteY1" fmla="*/ 808158 h 2153639"/>
              <a:gd name="connsiteX2" fmla="*/ 3012754 w 3786386"/>
              <a:gd name="connsiteY2" fmla="*/ 2153639 h 2153639"/>
              <a:gd name="connsiteX3" fmla="*/ 671285 w 3786386"/>
              <a:gd name="connsiteY3" fmla="*/ 2148842 h 2153639"/>
              <a:gd name="connsiteX4" fmla="*/ 1011703 w 3786386"/>
              <a:gd name="connsiteY4" fmla="*/ 1031700 h 2153639"/>
              <a:gd name="connsiteX5" fmla="*/ 1666279 w 3786386"/>
              <a:gd name="connsiteY5" fmla="*/ 7728 h 2153639"/>
              <a:gd name="connsiteX0" fmla="*/ 1700290 w 3820397"/>
              <a:gd name="connsiteY0" fmla="*/ 1376 h 2147287"/>
              <a:gd name="connsiteX1" fmla="*/ 2663980 w 3820397"/>
              <a:gd name="connsiteY1" fmla="*/ 801806 h 2147287"/>
              <a:gd name="connsiteX2" fmla="*/ 3046765 w 3820397"/>
              <a:gd name="connsiteY2" fmla="*/ 2147287 h 2147287"/>
              <a:gd name="connsiteX3" fmla="*/ 705296 w 3820397"/>
              <a:gd name="connsiteY3" fmla="*/ 2142490 h 2147287"/>
              <a:gd name="connsiteX4" fmla="*/ 964120 w 3820397"/>
              <a:gd name="connsiteY4" fmla="*/ 871783 h 2147287"/>
              <a:gd name="connsiteX5" fmla="*/ 1700290 w 3820397"/>
              <a:gd name="connsiteY5" fmla="*/ 1376 h 2147287"/>
              <a:gd name="connsiteX0" fmla="*/ 1700290 w 3820397"/>
              <a:gd name="connsiteY0" fmla="*/ 1118 h 2167781"/>
              <a:gd name="connsiteX1" fmla="*/ 2663980 w 3820397"/>
              <a:gd name="connsiteY1" fmla="*/ 822300 h 2167781"/>
              <a:gd name="connsiteX2" fmla="*/ 3046765 w 3820397"/>
              <a:gd name="connsiteY2" fmla="*/ 2167781 h 2167781"/>
              <a:gd name="connsiteX3" fmla="*/ 705296 w 3820397"/>
              <a:gd name="connsiteY3" fmla="*/ 2162984 h 2167781"/>
              <a:gd name="connsiteX4" fmla="*/ 964120 w 3820397"/>
              <a:gd name="connsiteY4" fmla="*/ 892277 h 2167781"/>
              <a:gd name="connsiteX5" fmla="*/ 1700290 w 3820397"/>
              <a:gd name="connsiteY5" fmla="*/ 1118 h 2167781"/>
              <a:gd name="connsiteX0" fmla="*/ 1700290 w 3816503"/>
              <a:gd name="connsiteY0" fmla="*/ 9027 h 2175690"/>
              <a:gd name="connsiteX1" fmla="*/ 2654380 w 3816503"/>
              <a:gd name="connsiteY1" fmla="*/ 734750 h 2175690"/>
              <a:gd name="connsiteX2" fmla="*/ 3046765 w 3816503"/>
              <a:gd name="connsiteY2" fmla="*/ 2175690 h 2175690"/>
              <a:gd name="connsiteX3" fmla="*/ 705296 w 3816503"/>
              <a:gd name="connsiteY3" fmla="*/ 2170893 h 2175690"/>
              <a:gd name="connsiteX4" fmla="*/ 964120 w 3816503"/>
              <a:gd name="connsiteY4" fmla="*/ 900186 h 2175690"/>
              <a:gd name="connsiteX5" fmla="*/ 1700290 w 3816503"/>
              <a:gd name="connsiteY5" fmla="*/ 9027 h 2175690"/>
              <a:gd name="connsiteX0" fmla="*/ 1700290 w 3871935"/>
              <a:gd name="connsiteY0" fmla="*/ 9027 h 2175690"/>
              <a:gd name="connsiteX1" fmla="*/ 2654380 w 3871935"/>
              <a:gd name="connsiteY1" fmla="*/ 734750 h 2175690"/>
              <a:gd name="connsiteX2" fmla="*/ 3046765 w 3871935"/>
              <a:gd name="connsiteY2" fmla="*/ 2175690 h 2175690"/>
              <a:gd name="connsiteX3" fmla="*/ 705296 w 3871935"/>
              <a:gd name="connsiteY3" fmla="*/ 2170893 h 2175690"/>
              <a:gd name="connsiteX4" fmla="*/ 964120 w 3871935"/>
              <a:gd name="connsiteY4" fmla="*/ 900186 h 2175690"/>
              <a:gd name="connsiteX5" fmla="*/ 1700290 w 3871935"/>
              <a:gd name="connsiteY5" fmla="*/ 9027 h 2175690"/>
              <a:gd name="connsiteX0" fmla="*/ 1700290 w 3853524"/>
              <a:gd name="connsiteY0" fmla="*/ 5999 h 2172662"/>
              <a:gd name="connsiteX1" fmla="*/ 2611183 w 3853524"/>
              <a:gd name="connsiteY1" fmla="*/ 756624 h 2172662"/>
              <a:gd name="connsiteX2" fmla="*/ 3046765 w 3853524"/>
              <a:gd name="connsiteY2" fmla="*/ 2172662 h 2172662"/>
              <a:gd name="connsiteX3" fmla="*/ 705296 w 3853524"/>
              <a:gd name="connsiteY3" fmla="*/ 2167865 h 2172662"/>
              <a:gd name="connsiteX4" fmla="*/ 964120 w 3853524"/>
              <a:gd name="connsiteY4" fmla="*/ 897158 h 2172662"/>
              <a:gd name="connsiteX5" fmla="*/ 1700290 w 3853524"/>
              <a:gd name="connsiteY5" fmla="*/ 5999 h 2172662"/>
              <a:gd name="connsiteX0" fmla="*/ 1700290 w 3853524"/>
              <a:gd name="connsiteY0" fmla="*/ 5790 h 2172453"/>
              <a:gd name="connsiteX1" fmla="*/ 2611183 w 3853524"/>
              <a:gd name="connsiteY1" fmla="*/ 756415 h 2172453"/>
              <a:gd name="connsiteX2" fmla="*/ 3046765 w 3853524"/>
              <a:gd name="connsiteY2" fmla="*/ 2172453 h 2172453"/>
              <a:gd name="connsiteX3" fmla="*/ 705296 w 3853524"/>
              <a:gd name="connsiteY3" fmla="*/ 2167656 h 2172453"/>
              <a:gd name="connsiteX4" fmla="*/ 964120 w 3853524"/>
              <a:gd name="connsiteY4" fmla="*/ 896949 h 2172453"/>
              <a:gd name="connsiteX5" fmla="*/ 1700290 w 3853524"/>
              <a:gd name="connsiteY5" fmla="*/ 5790 h 2172453"/>
              <a:gd name="connsiteX0" fmla="*/ 1670168 w 3823402"/>
              <a:gd name="connsiteY0" fmla="*/ 5367 h 2172030"/>
              <a:gd name="connsiteX1" fmla="*/ 2581061 w 3823402"/>
              <a:gd name="connsiteY1" fmla="*/ 755992 h 2172030"/>
              <a:gd name="connsiteX2" fmla="*/ 3016643 w 3823402"/>
              <a:gd name="connsiteY2" fmla="*/ 2172030 h 2172030"/>
              <a:gd name="connsiteX3" fmla="*/ 675174 w 3823402"/>
              <a:gd name="connsiteY3" fmla="*/ 2167233 h 2172030"/>
              <a:gd name="connsiteX4" fmla="*/ 1005993 w 3823402"/>
              <a:gd name="connsiteY4" fmla="*/ 888225 h 2172030"/>
              <a:gd name="connsiteX5" fmla="*/ 1670168 w 3823402"/>
              <a:gd name="connsiteY5" fmla="*/ 5367 h 2172030"/>
              <a:gd name="connsiteX0" fmla="*/ 1631771 w 3823402"/>
              <a:gd name="connsiteY0" fmla="*/ 3877 h 2207893"/>
              <a:gd name="connsiteX1" fmla="*/ 2581061 w 3823402"/>
              <a:gd name="connsiteY1" fmla="*/ 791855 h 2207893"/>
              <a:gd name="connsiteX2" fmla="*/ 3016643 w 3823402"/>
              <a:gd name="connsiteY2" fmla="*/ 2207893 h 2207893"/>
              <a:gd name="connsiteX3" fmla="*/ 675174 w 3823402"/>
              <a:gd name="connsiteY3" fmla="*/ 2203096 h 2207893"/>
              <a:gd name="connsiteX4" fmla="*/ 1005993 w 3823402"/>
              <a:gd name="connsiteY4" fmla="*/ 924088 h 2207893"/>
              <a:gd name="connsiteX5" fmla="*/ 1631771 w 3823402"/>
              <a:gd name="connsiteY5" fmla="*/ 3877 h 2207893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631771 w 3823402"/>
              <a:gd name="connsiteY0" fmla="*/ 326 h 2204342"/>
              <a:gd name="connsiteX1" fmla="*/ 2581061 w 3823402"/>
              <a:gd name="connsiteY1" fmla="*/ 788304 h 2204342"/>
              <a:gd name="connsiteX2" fmla="*/ 3016643 w 3823402"/>
              <a:gd name="connsiteY2" fmla="*/ 2204342 h 2204342"/>
              <a:gd name="connsiteX3" fmla="*/ 675174 w 3823402"/>
              <a:gd name="connsiteY3" fmla="*/ 2199545 h 2204342"/>
              <a:gd name="connsiteX4" fmla="*/ 1005993 w 3823402"/>
              <a:gd name="connsiteY4" fmla="*/ 920537 h 2204342"/>
              <a:gd name="connsiteX5" fmla="*/ 1631771 w 3823402"/>
              <a:gd name="connsiteY5" fmla="*/ 326 h 2204342"/>
              <a:gd name="connsiteX0" fmla="*/ 1005993 w 3823402"/>
              <a:gd name="connsiteY0" fmla="*/ 246447 h 1530252"/>
              <a:gd name="connsiteX1" fmla="*/ 2581061 w 3823402"/>
              <a:gd name="connsiteY1" fmla="*/ 114214 h 1530252"/>
              <a:gd name="connsiteX2" fmla="*/ 3016643 w 3823402"/>
              <a:gd name="connsiteY2" fmla="*/ 1530252 h 1530252"/>
              <a:gd name="connsiteX3" fmla="*/ 675174 w 3823402"/>
              <a:gd name="connsiteY3" fmla="*/ 1525455 h 1530252"/>
              <a:gd name="connsiteX4" fmla="*/ 1005993 w 3823402"/>
              <a:gd name="connsiteY4" fmla="*/ 246447 h 1530252"/>
              <a:gd name="connsiteX0" fmla="*/ 1004444 w 3821853"/>
              <a:gd name="connsiteY0" fmla="*/ 246447 h 1530252"/>
              <a:gd name="connsiteX1" fmla="*/ 2579512 w 3821853"/>
              <a:gd name="connsiteY1" fmla="*/ 114214 h 1530252"/>
              <a:gd name="connsiteX2" fmla="*/ 3015094 w 3821853"/>
              <a:gd name="connsiteY2" fmla="*/ 1530252 h 1530252"/>
              <a:gd name="connsiteX3" fmla="*/ 673625 w 3821853"/>
              <a:gd name="connsiteY3" fmla="*/ 1525455 h 1530252"/>
              <a:gd name="connsiteX4" fmla="*/ 1004444 w 3821853"/>
              <a:gd name="connsiteY4" fmla="*/ 246447 h 1530252"/>
              <a:gd name="connsiteX0" fmla="*/ 754275 w 3571684"/>
              <a:gd name="connsiteY0" fmla="*/ 246447 h 1530252"/>
              <a:gd name="connsiteX1" fmla="*/ 2329343 w 3571684"/>
              <a:gd name="connsiteY1" fmla="*/ 114214 h 1530252"/>
              <a:gd name="connsiteX2" fmla="*/ 2764925 w 3571684"/>
              <a:gd name="connsiteY2" fmla="*/ 1530252 h 1530252"/>
              <a:gd name="connsiteX3" fmla="*/ 423456 w 3571684"/>
              <a:gd name="connsiteY3" fmla="*/ 1525455 h 1530252"/>
              <a:gd name="connsiteX4" fmla="*/ 754275 w 3571684"/>
              <a:gd name="connsiteY4" fmla="*/ 246447 h 1530252"/>
              <a:gd name="connsiteX0" fmla="*/ 917987 w 3735396"/>
              <a:gd name="connsiteY0" fmla="*/ 246447 h 1530252"/>
              <a:gd name="connsiteX1" fmla="*/ 2493055 w 3735396"/>
              <a:gd name="connsiteY1" fmla="*/ 114214 h 1530252"/>
              <a:gd name="connsiteX2" fmla="*/ 2928637 w 3735396"/>
              <a:gd name="connsiteY2" fmla="*/ 1530252 h 1530252"/>
              <a:gd name="connsiteX3" fmla="*/ 587168 w 3735396"/>
              <a:gd name="connsiteY3" fmla="*/ 1525455 h 1530252"/>
              <a:gd name="connsiteX4" fmla="*/ 917987 w 3735396"/>
              <a:gd name="connsiteY4" fmla="*/ 246447 h 1530252"/>
              <a:gd name="connsiteX0" fmla="*/ 917987 w 3735396"/>
              <a:gd name="connsiteY0" fmla="*/ 422243 h 1706048"/>
              <a:gd name="connsiteX1" fmla="*/ 2493055 w 3735396"/>
              <a:gd name="connsiteY1" fmla="*/ 290010 h 1706048"/>
              <a:gd name="connsiteX2" fmla="*/ 2928637 w 3735396"/>
              <a:gd name="connsiteY2" fmla="*/ 1706048 h 1706048"/>
              <a:gd name="connsiteX3" fmla="*/ 587168 w 3735396"/>
              <a:gd name="connsiteY3" fmla="*/ 1701251 h 1706048"/>
              <a:gd name="connsiteX4" fmla="*/ 917987 w 3735396"/>
              <a:gd name="connsiteY4" fmla="*/ 422243 h 1706048"/>
              <a:gd name="connsiteX0" fmla="*/ 917987 w 3735396"/>
              <a:gd name="connsiteY0" fmla="*/ 500727 h 1784532"/>
              <a:gd name="connsiteX1" fmla="*/ 2493055 w 3735396"/>
              <a:gd name="connsiteY1" fmla="*/ 368494 h 1784532"/>
              <a:gd name="connsiteX2" fmla="*/ 2928637 w 3735396"/>
              <a:gd name="connsiteY2" fmla="*/ 1784532 h 1784532"/>
              <a:gd name="connsiteX3" fmla="*/ 587168 w 3735396"/>
              <a:gd name="connsiteY3" fmla="*/ 1779735 h 1784532"/>
              <a:gd name="connsiteX4" fmla="*/ 917987 w 3735396"/>
              <a:gd name="connsiteY4" fmla="*/ 500727 h 1784532"/>
              <a:gd name="connsiteX0" fmla="*/ 917987 w 3713362"/>
              <a:gd name="connsiteY0" fmla="*/ 500727 h 1784532"/>
              <a:gd name="connsiteX1" fmla="*/ 2493055 w 3713362"/>
              <a:gd name="connsiteY1" fmla="*/ 368494 h 1784532"/>
              <a:gd name="connsiteX2" fmla="*/ 2928637 w 3713362"/>
              <a:gd name="connsiteY2" fmla="*/ 1784532 h 1784532"/>
              <a:gd name="connsiteX3" fmla="*/ 587168 w 3713362"/>
              <a:gd name="connsiteY3" fmla="*/ 1779735 h 1784532"/>
              <a:gd name="connsiteX4" fmla="*/ 917987 w 3713362"/>
              <a:gd name="connsiteY4" fmla="*/ 500727 h 1784532"/>
              <a:gd name="connsiteX0" fmla="*/ 917987 w 3713362"/>
              <a:gd name="connsiteY0" fmla="*/ 747383 h 2031188"/>
              <a:gd name="connsiteX1" fmla="*/ 2493055 w 3713362"/>
              <a:gd name="connsiteY1" fmla="*/ 615150 h 2031188"/>
              <a:gd name="connsiteX2" fmla="*/ 2928637 w 3713362"/>
              <a:gd name="connsiteY2" fmla="*/ 2031188 h 2031188"/>
              <a:gd name="connsiteX3" fmla="*/ 587168 w 3713362"/>
              <a:gd name="connsiteY3" fmla="*/ 2026391 h 2031188"/>
              <a:gd name="connsiteX4" fmla="*/ 917987 w 3713362"/>
              <a:gd name="connsiteY4" fmla="*/ 747383 h 2031188"/>
              <a:gd name="connsiteX0" fmla="*/ 917987 w 3756021"/>
              <a:gd name="connsiteY0" fmla="*/ 690099 h 1973904"/>
              <a:gd name="connsiteX1" fmla="*/ 2593848 w 3756021"/>
              <a:gd name="connsiteY1" fmla="*/ 653325 h 1973904"/>
              <a:gd name="connsiteX2" fmla="*/ 2928637 w 3756021"/>
              <a:gd name="connsiteY2" fmla="*/ 1973904 h 1973904"/>
              <a:gd name="connsiteX3" fmla="*/ 587168 w 3756021"/>
              <a:gd name="connsiteY3" fmla="*/ 1969107 h 1973904"/>
              <a:gd name="connsiteX4" fmla="*/ 917987 w 3756021"/>
              <a:gd name="connsiteY4" fmla="*/ 690099 h 1973904"/>
              <a:gd name="connsiteX0" fmla="*/ 917987 w 3726905"/>
              <a:gd name="connsiteY0" fmla="*/ 690099 h 1973904"/>
              <a:gd name="connsiteX1" fmla="*/ 2593848 w 3726905"/>
              <a:gd name="connsiteY1" fmla="*/ 653325 h 1973904"/>
              <a:gd name="connsiteX2" fmla="*/ 2928637 w 3726905"/>
              <a:gd name="connsiteY2" fmla="*/ 1973904 h 1973904"/>
              <a:gd name="connsiteX3" fmla="*/ 587168 w 3726905"/>
              <a:gd name="connsiteY3" fmla="*/ 1969107 h 1973904"/>
              <a:gd name="connsiteX4" fmla="*/ 917987 w 3726905"/>
              <a:gd name="connsiteY4" fmla="*/ 690099 h 1973904"/>
              <a:gd name="connsiteX0" fmla="*/ 917987 w 3844276"/>
              <a:gd name="connsiteY0" fmla="*/ 690099 h 1973904"/>
              <a:gd name="connsiteX1" fmla="*/ 2593848 w 3844276"/>
              <a:gd name="connsiteY1" fmla="*/ 653325 h 1973904"/>
              <a:gd name="connsiteX2" fmla="*/ 2928637 w 3844276"/>
              <a:gd name="connsiteY2" fmla="*/ 1973904 h 1973904"/>
              <a:gd name="connsiteX3" fmla="*/ 587168 w 3844276"/>
              <a:gd name="connsiteY3" fmla="*/ 1969107 h 1973904"/>
              <a:gd name="connsiteX4" fmla="*/ 917987 w 3844276"/>
              <a:gd name="connsiteY4" fmla="*/ 690099 h 1973904"/>
              <a:gd name="connsiteX0" fmla="*/ 917987 w 3844276"/>
              <a:gd name="connsiteY0" fmla="*/ 825513 h 2109318"/>
              <a:gd name="connsiteX1" fmla="*/ 2593848 w 3844276"/>
              <a:gd name="connsiteY1" fmla="*/ 788739 h 2109318"/>
              <a:gd name="connsiteX2" fmla="*/ 2928637 w 3844276"/>
              <a:gd name="connsiteY2" fmla="*/ 2109318 h 2109318"/>
              <a:gd name="connsiteX3" fmla="*/ 587168 w 3844276"/>
              <a:gd name="connsiteY3" fmla="*/ 2104521 h 2109318"/>
              <a:gd name="connsiteX4" fmla="*/ 917987 w 3844276"/>
              <a:gd name="connsiteY4" fmla="*/ 825513 h 2109318"/>
              <a:gd name="connsiteX0" fmla="*/ 917987 w 3844276"/>
              <a:gd name="connsiteY0" fmla="*/ 919416 h 2203221"/>
              <a:gd name="connsiteX1" fmla="*/ 2593848 w 3844276"/>
              <a:gd name="connsiteY1" fmla="*/ 882642 h 2203221"/>
              <a:gd name="connsiteX2" fmla="*/ 2928637 w 3844276"/>
              <a:gd name="connsiteY2" fmla="*/ 2203221 h 2203221"/>
              <a:gd name="connsiteX3" fmla="*/ 587168 w 3844276"/>
              <a:gd name="connsiteY3" fmla="*/ 2198424 h 2203221"/>
              <a:gd name="connsiteX4" fmla="*/ 917987 w 3844276"/>
              <a:gd name="connsiteY4" fmla="*/ 919416 h 2203221"/>
              <a:gd name="connsiteX0" fmla="*/ 993289 w 3919578"/>
              <a:gd name="connsiteY0" fmla="*/ 919416 h 2203221"/>
              <a:gd name="connsiteX1" fmla="*/ 2669150 w 3919578"/>
              <a:gd name="connsiteY1" fmla="*/ 882642 h 2203221"/>
              <a:gd name="connsiteX2" fmla="*/ 3003939 w 3919578"/>
              <a:gd name="connsiteY2" fmla="*/ 2203221 h 2203221"/>
              <a:gd name="connsiteX3" fmla="*/ 662470 w 3919578"/>
              <a:gd name="connsiteY3" fmla="*/ 2198424 h 2203221"/>
              <a:gd name="connsiteX4" fmla="*/ 993289 w 3919578"/>
              <a:gd name="connsiteY4" fmla="*/ 919416 h 2203221"/>
              <a:gd name="connsiteX0" fmla="*/ 993289 w 3897043"/>
              <a:gd name="connsiteY0" fmla="*/ 919416 h 2203221"/>
              <a:gd name="connsiteX1" fmla="*/ 2669150 w 3897043"/>
              <a:gd name="connsiteY1" fmla="*/ 882642 h 2203221"/>
              <a:gd name="connsiteX2" fmla="*/ 3003939 w 3897043"/>
              <a:gd name="connsiteY2" fmla="*/ 2203221 h 2203221"/>
              <a:gd name="connsiteX3" fmla="*/ 662470 w 3897043"/>
              <a:gd name="connsiteY3" fmla="*/ 2198424 h 2203221"/>
              <a:gd name="connsiteX4" fmla="*/ 993289 w 3897043"/>
              <a:gd name="connsiteY4" fmla="*/ 919416 h 2203221"/>
              <a:gd name="connsiteX0" fmla="*/ 993289 w 3937107"/>
              <a:gd name="connsiteY0" fmla="*/ 936005 h 2219810"/>
              <a:gd name="connsiteX1" fmla="*/ 2769943 w 3937107"/>
              <a:gd name="connsiteY1" fmla="*/ 870178 h 2219810"/>
              <a:gd name="connsiteX2" fmla="*/ 3003939 w 3937107"/>
              <a:gd name="connsiteY2" fmla="*/ 2219810 h 2219810"/>
              <a:gd name="connsiteX3" fmla="*/ 662470 w 3937107"/>
              <a:gd name="connsiteY3" fmla="*/ 2215013 h 2219810"/>
              <a:gd name="connsiteX4" fmla="*/ 993289 w 3937107"/>
              <a:gd name="connsiteY4" fmla="*/ 936005 h 2219810"/>
              <a:gd name="connsiteX0" fmla="*/ 1130419 w 3858252"/>
              <a:gd name="connsiteY0" fmla="*/ 1030293 h 2156383"/>
              <a:gd name="connsiteX1" fmla="*/ 2691088 w 3858252"/>
              <a:gd name="connsiteY1" fmla="*/ 806751 h 2156383"/>
              <a:gd name="connsiteX2" fmla="*/ 2925084 w 3858252"/>
              <a:gd name="connsiteY2" fmla="*/ 2156383 h 2156383"/>
              <a:gd name="connsiteX3" fmla="*/ 583615 w 3858252"/>
              <a:gd name="connsiteY3" fmla="*/ 2151586 h 2156383"/>
              <a:gd name="connsiteX4" fmla="*/ 1130419 w 3858252"/>
              <a:gd name="connsiteY4" fmla="*/ 1030293 h 2156383"/>
              <a:gd name="connsiteX0" fmla="*/ 1130419 w 3858252"/>
              <a:gd name="connsiteY0" fmla="*/ 1118177 h 2244267"/>
              <a:gd name="connsiteX1" fmla="*/ 2691088 w 3858252"/>
              <a:gd name="connsiteY1" fmla="*/ 894635 h 2244267"/>
              <a:gd name="connsiteX2" fmla="*/ 2925084 w 3858252"/>
              <a:gd name="connsiteY2" fmla="*/ 2244267 h 2244267"/>
              <a:gd name="connsiteX3" fmla="*/ 583615 w 3858252"/>
              <a:gd name="connsiteY3" fmla="*/ 2239470 h 2244267"/>
              <a:gd name="connsiteX4" fmla="*/ 1130419 w 3858252"/>
              <a:gd name="connsiteY4" fmla="*/ 1118177 h 2244267"/>
              <a:gd name="connsiteX0" fmla="*/ 1130419 w 3858252"/>
              <a:gd name="connsiteY0" fmla="*/ 1119566 h 2245656"/>
              <a:gd name="connsiteX1" fmla="*/ 2691088 w 3858252"/>
              <a:gd name="connsiteY1" fmla="*/ 896024 h 2245656"/>
              <a:gd name="connsiteX2" fmla="*/ 2925084 w 3858252"/>
              <a:gd name="connsiteY2" fmla="*/ 2245656 h 2245656"/>
              <a:gd name="connsiteX3" fmla="*/ 583615 w 3858252"/>
              <a:gd name="connsiteY3" fmla="*/ 2240859 h 2245656"/>
              <a:gd name="connsiteX4" fmla="*/ 1130419 w 3858252"/>
              <a:gd name="connsiteY4" fmla="*/ 1119566 h 2245656"/>
              <a:gd name="connsiteX0" fmla="*/ 1130419 w 3858252"/>
              <a:gd name="connsiteY0" fmla="*/ 1089388 h 2215478"/>
              <a:gd name="connsiteX1" fmla="*/ 2691088 w 3858252"/>
              <a:gd name="connsiteY1" fmla="*/ 865846 h 2215478"/>
              <a:gd name="connsiteX2" fmla="*/ 2925084 w 3858252"/>
              <a:gd name="connsiteY2" fmla="*/ 2215478 h 2215478"/>
              <a:gd name="connsiteX3" fmla="*/ 583615 w 3858252"/>
              <a:gd name="connsiteY3" fmla="*/ 2210681 h 2215478"/>
              <a:gd name="connsiteX4" fmla="*/ 1130419 w 3858252"/>
              <a:gd name="connsiteY4" fmla="*/ 1089388 h 2215478"/>
              <a:gd name="connsiteX0" fmla="*/ 1130419 w 3858252"/>
              <a:gd name="connsiteY0" fmla="*/ 1048282 h 2174372"/>
              <a:gd name="connsiteX1" fmla="*/ 2691088 w 3858252"/>
              <a:gd name="connsiteY1" fmla="*/ 824740 h 2174372"/>
              <a:gd name="connsiteX2" fmla="*/ 2925084 w 3858252"/>
              <a:gd name="connsiteY2" fmla="*/ 2174372 h 2174372"/>
              <a:gd name="connsiteX3" fmla="*/ 583615 w 3858252"/>
              <a:gd name="connsiteY3" fmla="*/ 2169575 h 2174372"/>
              <a:gd name="connsiteX4" fmla="*/ 1130419 w 3858252"/>
              <a:gd name="connsiteY4" fmla="*/ 1048282 h 2174372"/>
              <a:gd name="connsiteX0" fmla="*/ 1130419 w 3858252"/>
              <a:gd name="connsiteY0" fmla="*/ 1011433 h 2137523"/>
              <a:gd name="connsiteX1" fmla="*/ 2691088 w 3858252"/>
              <a:gd name="connsiteY1" fmla="*/ 787891 h 2137523"/>
              <a:gd name="connsiteX2" fmla="*/ 2925084 w 3858252"/>
              <a:gd name="connsiteY2" fmla="*/ 2137523 h 2137523"/>
              <a:gd name="connsiteX3" fmla="*/ 583615 w 3858252"/>
              <a:gd name="connsiteY3" fmla="*/ 2132726 h 2137523"/>
              <a:gd name="connsiteX4" fmla="*/ 1130419 w 3858252"/>
              <a:gd name="connsiteY4" fmla="*/ 1011433 h 2137523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0180 h 2146270"/>
              <a:gd name="connsiteX1" fmla="*/ 2691088 w 3858252"/>
              <a:gd name="connsiteY1" fmla="*/ 796638 h 2146270"/>
              <a:gd name="connsiteX2" fmla="*/ 2925084 w 3858252"/>
              <a:gd name="connsiteY2" fmla="*/ 2146270 h 2146270"/>
              <a:gd name="connsiteX3" fmla="*/ 583615 w 3858252"/>
              <a:gd name="connsiteY3" fmla="*/ 2141473 h 2146270"/>
              <a:gd name="connsiteX4" fmla="*/ 1130419 w 3858252"/>
              <a:gd name="connsiteY4" fmla="*/ 1020180 h 2146270"/>
              <a:gd name="connsiteX0" fmla="*/ 1130419 w 3858252"/>
              <a:gd name="connsiteY0" fmla="*/ 1030292 h 2156382"/>
              <a:gd name="connsiteX1" fmla="*/ 2691088 w 3858252"/>
              <a:gd name="connsiteY1" fmla="*/ 806750 h 2156382"/>
              <a:gd name="connsiteX2" fmla="*/ 2925084 w 3858252"/>
              <a:gd name="connsiteY2" fmla="*/ 2156382 h 2156382"/>
              <a:gd name="connsiteX3" fmla="*/ 583615 w 3858252"/>
              <a:gd name="connsiteY3" fmla="*/ 2151585 h 2156382"/>
              <a:gd name="connsiteX4" fmla="*/ 1130419 w 3858252"/>
              <a:gd name="connsiteY4" fmla="*/ 1030292 h 2156382"/>
              <a:gd name="connsiteX0" fmla="*/ 1130419 w 3858252"/>
              <a:gd name="connsiteY0" fmla="*/ 1029022 h 2155112"/>
              <a:gd name="connsiteX1" fmla="*/ 2691088 w 3858252"/>
              <a:gd name="connsiteY1" fmla="*/ 805480 h 2155112"/>
              <a:gd name="connsiteX2" fmla="*/ 2925084 w 3858252"/>
              <a:gd name="connsiteY2" fmla="*/ 2155112 h 2155112"/>
              <a:gd name="connsiteX3" fmla="*/ 583615 w 3858252"/>
              <a:gd name="connsiteY3" fmla="*/ 2150315 h 2155112"/>
              <a:gd name="connsiteX4" fmla="*/ 1130419 w 3858252"/>
              <a:gd name="connsiteY4" fmla="*/ 1029022 h 2155112"/>
              <a:gd name="connsiteX0" fmla="*/ 1119956 w 3847789"/>
              <a:gd name="connsiteY0" fmla="*/ 1029022 h 2155112"/>
              <a:gd name="connsiteX1" fmla="*/ 2680625 w 3847789"/>
              <a:gd name="connsiteY1" fmla="*/ 805480 h 2155112"/>
              <a:gd name="connsiteX2" fmla="*/ 2914621 w 3847789"/>
              <a:gd name="connsiteY2" fmla="*/ 2155112 h 2155112"/>
              <a:gd name="connsiteX3" fmla="*/ 573152 w 3847789"/>
              <a:gd name="connsiteY3" fmla="*/ 2150315 h 2155112"/>
              <a:gd name="connsiteX4" fmla="*/ 1119956 w 3847789"/>
              <a:gd name="connsiteY4" fmla="*/ 1029022 h 2155112"/>
              <a:gd name="connsiteX0" fmla="*/ 958026 w 3685859"/>
              <a:gd name="connsiteY0" fmla="*/ 1029022 h 2155112"/>
              <a:gd name="connsiteX1" fmla="*/ 2518695 w 3685859"/>
              <a:gd name="connsiteY1" fmla="*/ 805480 h 2155112"/>
              <a:gd name="connsiteX2" fmla="*/ 2752691 w 3685859"/>
              <a:gd name="connsiteY2" fmla="*/ 2155112 h 2155112"/>
              <a:gd name="connsiteX3" fmla="*/ 665604 w 3685859"/>
              <a:gd name="connsiteY3" fmla="*/ 2154465 h 2155112"/>
              <a:gd name="connsiteX4" fmla="*/ 958026 w 3685859"/>
              <a:gd name="connsiteY4" fmla="*/ 1029022 h 2155112"/>
              <a:gd name="connsiteX0" fmla="*/ 958026 w 3685859"/>
              <a:gd name="connsiteY0" fmla="*/ 1053161 h 2179251"/>
              <a:gd name="connsiteX1" fmla="*/ 2518695 w 3685859"/>
              <a:gd name="connsiteY1" fmla="*/ 829619 h 2179251"/>
              <a:gd name="connsiteX2" fmla="*/ 2752691 w 3685859"/>
              <a:gd name="connsiteY2" fmla="*/ 2179251 h 2179251"/>
              <a:gd name="connsiteX3" fmla="*/ 665604 w 3685859"/>
              <a:gd name="connsiteY3" fmla="*/ 2178604 h 2179251"/>
              <a:gd name="connsiteX4" fmla="*/ 958026 w 3685859"/>
              <a:gd name="connsiteY4" fmla="*/ 1053161 h 2179251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14072 h 2140162"/>
              <a:gd name="connsiteX1" fmla="*/ 2518695 w 3685859"/>
              <a:gd name="connsiteY1" fmla="*/ 790530 h 2140162"/>
              <a:gd name="connsiteX2" fmla="*/ 2752691 w 3685859"/>
              <a:gd name="connsiteY2" fmla="*/ 2140162 h 2140162"/>
              <a:gd name="connsiteX3" fmla="*/ 665604 w 3685859"/>
              <a:gd name="connsiteY3" fmla="*/ 2139515 h 2140162"/>
              <a:gd name="connsiteX4" fmla="*/ 958026 w 3685859"/>
              <a:gd name="connsiteY4" fmla="*/ 1014072 h 2140162"/>
              <a:gd name="connsiteX0" fmla="*/ 958026 w 3685859"/>
              <a:gd name="connsiteY0" fmla="*/ 1020734 h 2146824"/>
              <a:gd name="connsiteX1" fmla="*/ 2518695 w 3685859"/>
              <a:gd name="connsiteY1" fmla="*/ 797192 h 2146824"/>
              <a:gd name="connsiteX2" fmla="*/ 2752691 w 3685859"/>
              <a:gd name="connsiteY2" fmla="*/ 2146824 h 2146824"/>
              <a:gd name="connsiteX3" fmla="*/ 665604 w 3685859"/>
              <a:gd name="connsiteY3" fmla="*/ 2146177 h 2146824"/>
              <a:gd name="connsiteX4" fmla="*/ 958026 w 3685859"/>
              <a:gd name="connsiteY4" fmla="*/ 1020734 h 2146824"/>
              <a:gd name="connsiteX0" fmla="*/ 518598 w 3246431"/>
              <a:gd name="connsiteY0" fmla="*/ 1020734 h 2146824"/>
              <a:gd name="connsiteX1" fmla="*/ 2079267 w 3246431"/>
              <a:gd name="connsiteY1" fmla="*/ 797192 h 2146824"/>
              <a:gd name="connsiteX2" fmla="*/ 2313263 w 3246431"/>
              <a:gd name="connsiteY2" fmla="*/ 2146824 h 2146824"/>
              <a:gd name="connsiteX3" fmla="*/ 226176 w 3246431"/>
              <a:gd name="connsiteY3" fmla="*/ 2146177 h 2146824"/>
              <a:gd name="connsiteX4" fmla="*/ 89377 w 3246431"/>
              <a:gd name="connsiteY4" fmla="*/ 969133 h 2146824"/>
              <a:gd name="connsiteX5" fmla="*/ 518598 w 3246431"/>
              <a:gd name="connsiteY5" fmla="*/ 1020734 h 2146824"/>
              <a:gd name="connsiteX0" fmla="*/ 480998 w 3208831"/>
              <a:gd name="connsiteY0" fmla="*/ 1020734 h 2146824"/>
              <a:gd name="connsiteX1" fmla="*/ 2041667 w 3208831"/>
              <a:gd name="connsiteY1" fmla="*/ 797192 h 2146824"/>
              <a:gd name="connsiteX2" fmla="*/ 2275663 w 3208831"/>
              <a:gd name="connsiteY2" fmla="*/ 2146824 h 2146824"/>
              <a:gd name="connsiteX3" fmla="*/ 188576 w 3208831"/>
              <a:gd name="connsiteY3" fmla="*/ 2146177 h 2146824"/>
              <a:gd name="connsiteX4" fmla="*/ 51777 w 3208831"/>
              <a:gd name="connsiteY4" fmla="*/ 969133 h 2146824"/>
              <a:gd name="connsiteX5" fmla="*/ 480998 w 3208831"/>
              <a:gd name="connsiteY5" fmla="*/ 1020734 h 2146824"/>
              <a:gd name="connsiteX0" fmla="*/ 926597 w 3654430"/>
              <a:gd name="connsiteY0" fmla="*/ 1020734 h 2146824"/>
              <a:gd name="connsiteX1" fmla="*/ 2487266 w 3654430"/>
              <a:gd name="connsiteY1" fmla="*/ 797192 h 2146824"/>
              <a:gd name="connsiteX2" fmla="*/ 2721262 w 3654430"/>
              <a:gd name="connsiteY2" fmla="*/ 2146824 h 2146824"/>
              <a:gd name="connsiteX3" fmla="*/ 634175 w 3654430"/>
              <a:gd name="connsiteY3" fmla="*/ 2146177 h 2146824"/>
              <a:gd name="connsiteX4" fmla="*/ 497376 w 3654430"/>
              <a:gd name="connsiteY4" fmla="*/ 969133 h 2146824"/>
              <a:gd name="connsiteX5" fmla="*/ 926597 w 3654430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1020734 h 2146824"/>
              <a:gd name="connsiteX1" fmla="*/ 2545742 w 3712906"/>
              <a:gd name="connsiteY1" fmla="*/ 797192 h 2146824"/>
              <a:gd name="connsiteX2" fmla="*/ 2779738 w 3712906"/>
              <a:gd name="connsiteY2" fmla="*/ 2146824 h 2146824"/>
              <a:gd name="connsiteX3" fmla="*/ 692651 w 3712906"/>
              <a:gd name="connsiteY3" fmla="*/ 2146177 h 2146824"/>
              <a:gd name="connsiteX4" fmla="*/ 555852 w 3712906"/>
              <a:gd name="connsiteY4" fmla="*/ 969133 h 2146824"/>
              <a:gd name="connsiteX5" fmla="*/ 985073 w 3712906"/>
              <a:gd name="connsiteY5" fmla="*/ 1020734 h 2146824"/>
              <a:gd name="connsiteX0" fmla="*/ 985073 w 3712906"/>
              <a:gd name="connsiteY0" fmla="*/ 382773 h 1508863"/>
              <a:gd name="connsiteX1" fmla="*/ 923688 w 3712906"/>
              <a:gd name="connsiteY1" fmla="*/ 51020 h 1508863"/>
              <a:gd name="connsiteX2" fmla="*/ 2545742 w 3712906"/>
              <a:gd name="connsiteY2" fmla="*/ 159231 h 1508863"/>
              <a:gd name="connsiteX3" fmla="*/ 2779738 w 3712906"/>
              <a:gd name="connsiteY3" fmla="*/ 1508863 h 1508863"/>
              <a:gd name="connsiteX4" fmla="*/ 692651 w 3712906"/>
              <a:gd name="connsiteY4" fmla="*/ 1508216 h 1508863"/>
              <a:gd name="connsiteX5" fmla="*/ 555852 w 3712906"/>
              <a:gd name="connsiteY5" fmla="*/ 331172 h 1508863"/>
              <a:gd name="connsiteX6" fmla="*/ 985073 w 3712906"/>
              <a:gd name="connsiteY6" fmla="*/ 382773 h 1508863"/>
              <a:gd name="connsiteX0" fmla="*/ 985073 w 3712906"/>
              <a:gd name="connsiteY0" fmla="*/ 906762 h 2032852"/>
              <a:gd name="connsiteX1" fmla="*/ 923688 w 3712906"/>
              <a:gd name="connsiteY1" fmla="*/ 575009 h 2032852"/>
              <a:gd name="connsiteX2" fmla="*/ 2545742 w 3712906"/>
              <a:gd name="connsiteY2" fmla="*/ 683220 h 2032852"/>
              <a:gd name="connsiteX3" fmla="*/ 2779738 w 3712906"/>
              <a:gd name="connsiteY3" fmla="*/ 2032852 h 2032852"/>
              <a:gd name="connsiteX4" fmla="*/ 692651 w 3712906"/>
              <a:gd name="connsiteY4" fmla="*/ 2032205 h 2032852"/>
              <a:gd name="connsiteX5" fmla="*/ 555852 w 3712906"/>
              <a:gd name="connsiteY5" fmla="*/ 855161 h 2032852"/>
              <a:gd name="connsiteX6" fmla="*/ 985073 w 3712906"/>
              <a:gd name="connsiteY6" fmla="*/ 906762 h 2032852"/>
              <a:gd name="connsiteX0" fmla="*/ 985073 w 3712906"/>
              <a:gd name="connsiteY0" fmla="*/ 102650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85073 w 3712906"/>
              <a:gd name="connsiteY6" fmla="*/ 1026505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861128 w 3712906"/>
              <a:gd name="connsiteY0" fmla="*/ 888159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861128 w 3712906"/>
              <a:gd name="connsiteY6" fmla="*/ 888159 h 2152595"/>
              <a:gd name="connsiteX0" fmla="*/ 909106 w 3712906"/>
              <a:gd name="connsiteY0" fmla="*/ 898535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6" fmla="*/ 909106 w 3712906"/>
              <a:gd name="connsiteY6" fmla="*/ 898535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23688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55852 w 3712906"/>
              <a:gd name="connsiteY0" fmla="*/ 974904 h 2152595"/>
              <a:gd name="connsiteX1" fmla="*/ 975665 w 3712906"/>
              <a:gd name="connsiteY1" fmla="*/ 694752 h 2152595"/>
              <a:gd name="connsiteX2" fmla="*/ 2545742 w 3712906"/>
              <a:gd name="connsiteY2" fmla="*/ 802963 h 2152595"/>
              <a:gd name="connsiteX3" fmla="*/ 2779738 w 3712906"/>
              <a:gd name="connsiteY3" fmla="*/ 2152595 h 2152595"/>
              <a:gd name="connsiteX4" fmla="*/ 692651 w 3712906"/>
              <a:gd name="connsiteY4" fmla="*/ 2151948 h 2152595"/>
              <a:gd name="connsiteX5" fmla="*/ 555852 w 3712906"/>
              <a:gd name="connsiteY5" fmla="*/ 974904 h 2152595"/>
              <a:gd name="connsiteX0" fmla="*/ 562981 w 3700044"/>
              <a:gd name="connsiteY0" fmla="*/ 1037160 h 2152595"/>
              <a:gd name="connsiteX1" fmla="*/ 962803 w 3700044"/>
              <a:gd name="connsiteY1" fmla="*/ 694752 h 2152595"/>
              <a:gd name="connsiteX2" fmla="*/ 2532880 w 3700044"/>
              <a:gd name="connsiteY2" fmla="*/ 802963 h 2152595"/>
              <a:gd name="connsiteX3" fmla="*/ 2766876 w 3700044"/>
              <a:gd name="connsiteY3" fmla="*/ 2152595 h 2152595"/>
              <a:gd name="connsiteX4" fmla="*/ 679789 w 3700044"/>
              <a:gd name="connsiteY4" fmla="*/ 2151948 h 2152595"/>
              <a:gd name="connsiteX5" fmla="*/ 562981 w 3700044"/>
              <a:gd name="connsiteY5" fmla="*/ 1037160 h 2152595"/>
              <a:gd name="connsiteX0" fmla="*/ 545816 w 3682879"/>
              <a:gd name="connsiteY0" fmla="*/ 1037160 h 2152595"/>
              <a:gd name="connsiteX1" fmla="*/ 945638 w 3682879"/>
              <a:gd name="connsiteY1" fmla="*/ 694752 h 2152595"/>
              <a:gd name="connsiteX2" fmla="*/ 2515715 w 3682879"/>
              <a:gd name="connsiteY2" fmla="*/ 802963 h 2152595"/>
              <a:gd name="connsiteX3" fmla="*/ 2749711 w 3682879"/>
              <a:gd name="connsiteY3" fmla="*/ 2152595 h 2152595"/>
              <a:gd name="connsiteX4" fmla="*/ 662624 w 3682879"/>
              <a:gd name="connsiteY4" fmla="*/ 2151948 h 2152595"/>
              <a:gd name="connsiteX5" fmla="*/ 545816 w 3682879"/>
              <a:gd name="connsiteY5" fmla="*/ 1037160 h 2152595"/>
              <a:gd name="connsiteX0" fmla="*/ 545816 w 3682879"/>
              <a:gd name="connsiteY0" fmla="*/ 507162 h 1622597"/>
              <a:gd name="connsiteX1" fmla="*/ 945638 w 3682879"/>
              <a:gd name="connsiteY1" fmla="*/ 164754 h 1622597"/>
              <a:gd name="connsiteX2" fmla="*/ 2544930 w 3682879"/>
              <a:gd name="connsiteY2" fmla="*/ 2198 h 1622597"/>
              <a:gd name="connsiteX3" fmla="*/ 2515715 w 3682879"/>
              <a:gd name="connsiteY3" fmla="*/ 272965 h 1622597"/>
              <a:gd name="connsiteX4" fmla="*/ 2749711 w 3682879"/>
              <a:gd name="connsiteY4" fmla="*/ 1622597 h 1622597"/>
              <a:gd name="connsiteX5" fmla="*/ 662624 w 3682879"/>
              <a:gd name="connsiteY5" fmla="*/ 1621950 h 1622597"/>
              <a:gd name="connsiteX6" fmla="*/ 545816 w 3682879"/>
              <a:gd name="connsiteY6" fmla="*/ 507162 h 1622597"/>
              <a:gd name="connsiteX0" fmla="*/ 545816 w 2924980"/>
              <a:gd name="connsiteY0" fmla="*/ 507162 h 1622597"/>
              <a:gd name="connsiteX1" fmla="*/ 945638 w 2924980"/>
              <a:gd name="connsiteY1" fmla="*/ 164754 h 1622597"/>
              <a:gd name="connsiteX2" fmla="*/ 2544930 w 2924980"/>
              <a:gd name="connsiteY2" fmla="*/ 2198 h 1622597"/>
              <a:gd name="connsiteX3" fmla="*/ 2515715 w 2924980"/>
              <a:gd name="connsiteY3" fmla="*/ 272965 h 1622597"/>
              <a:gd name="connsiteX4" fmla="*/ 2780825 w 2924980"/>
              <a:gd name="connsiteY4" fmla="*/ 213176 h 1622597"/>
              <a:gd name="connsiteX5" fmla="*/ 2749711 w 2924980"/>
              <a:gd name="connsiteY5" fmla="*/ 1622597 h 1622597"/>
              <a:gd name="connsiteX6" fmla="*/ 662624 w 2924980"/>
              <a:gd name="connsiteY6" fmla="*/ 1621950 h 1622597"/>
              <a:gd name="connsiteX7" fmla="*/ 545816 w 2924980"/>
              <a:gd name="connsiteY7" fmla="*/ 507162 h 1622597"/>
              <a:gd name="connsiteX0" fmla="*/ 545816 w 3339999"/>
              <a:gd name="connsiteY0" fmla="*/ 507162 h 1622597"/>
              <a:gd name="connsiteX1" fmla="*/ 945638 w 3339999"/>
              <a:gd name="connsiteY1" fmla="*/ 164754 h 1622597"/>
              <a:gd name="connsiteX2" fmla="*/ 2544930 w 3339999"/>
              <a:gd name="connsiteY2" fmla="*/ 2198 h 1622597"/>
              <a:gd name="connsiteX3" fmla="*/ 2515715 w 3339999"/>
              <a:gd name="connsiteY3" fmla="*/ 272965 h 1622597"/>
              <a:gd name="connsiteX4" fmla="*/ 2780825 w 3339999"/>
              <a:gd name="connsiteY4" fmla="*/ 213176 h 1622597"/>
              <a:gd name="connsiteX5" fmla="*/ 2749711 w 3339999"/>
              <a:gd name="connsiteY5" fmla="*/ 1622597 h 1622597"/>
              <a:gd name="connsiteX6" fmla="*/ 662624 w 3339999"/>
              <a:gd name="connsiteY6" fmla="*/ 1621950 h 1622597"/>
              <a:gd name="connsiteX7" fmla="*/ 545816 w 3339999"/>
              <a:gd name="connsiteY7" fmla="*/ 507162 h 1622597"/>
              <a:gd name="connsiteX0" fmla="*/ 545816 w 3666096"/>
              <a:gd name="connsiteY0" fmla="*/ 507162 h 1622597"/>
              <a:gd name="connsiteX1" fmla="*/ 945638 w 3666096"/>
              <a:gd name="connsiteY1" fmla="*/ 164754 h 1622597"/>
              <a:gd name="connsiteX2" fmla="*/ 2544930 w 3666096"/>
              <a:gd name="connsiteY2" fmla="*/ 2198 h 1622597"/>
              <a:gd name="connsiteX3" fmla="*/ 2515715 w 3666096"/>
              <a:gd name="connsiteY3" fmla="*/ 272965 h 1622597"/>
              <a:gd name="connsiteX4" fmla="*/ 2780825 w 3666096"/>
              <a:gd name="connsiteY4" fmla="*/ 213176 h 1622597"/>
              <a:gd name="connsiteX5" fmla="*/ 2749711 w 3666096"/>
              <a:gd name="connsiteY5" fmla="*/ 1622597 h 1622597"/>
              <a:gd name="connsiteX6" fmla="*/ 662624 w 3666096"/>
              <a:gd name="connsiteY6" fmla="*/ 1621950 h 1622597"/>
              <a:gd name="connsiteX7" fmla="*/ 545816 w 3666096"/>
              <a:gd name="connsiteY7" fmla="*/ 507162 h 1622597"/>
              <a:gd name="connsiteX0" fmla="*/ 545816 w 3669891"/>
              <a:gd name="connsiteY0" fmla="*/ 507162 h 1622597"/>
              <a:gd name="connsiteX1" fmla="*/ 945638 w 3669891"/>
              <a:gd name="connsiteY1" fmla="*/ 164754 h 1622597"/>
              <a:gd name="connsiteX2" fmla="*/ 2544930 w 3669891"/>
              <a:gd name="connsiteY2" fmla="*/ 2198 h 1622597"/>
              <a:gd name="connsiteX3" fmla="*/ 2515715 w 3669891"/>
              <a:gd name="connsiteY3" fmla="*/ 272965 h 1622597"/>
              <a:gd name="connsiteX4" fmla="*/ 2788822 w 3669891"/>
              <a:gd name="connsiteY4" fmla="*/ 296184 h 1622597"/>
              <a:gd name="connsiteX5" fmla="*/ 2749711 w 3669891"/>
              <a:gd name="connsiteY5" fmla="*/ 1622597 h 1622597"/>
              <a:gd name="connsiteX6" fmla="*/ 662624 w 3669891"/>
              <a:gd name="connsiteY6" fmla="*/ 1621950 h 1622597"/>
              <a:gd name="connsiteX7" fmla="*/ 545816 w 3669891"/>
              <a:gd name="connsiteY7" fmla="*/ 507162 h 1622597"/>
              <a:gd name="connsiteX0" fmla="*/ 545816 w 3669891"/>
              <a:gd name="connsiteY0" fmla="*/ 480192 h 1595627"/>
              <a:gd name="connsiteX1" fmla="*/ 945638 w 3669891"/>
              <a:gd name="connsiteY1" fmla="*/ 137784 h 1595627"/>
              <a:gd name="connsiteX2" fmla="*/ 2432979 w 3669891"/>
              <a:gd name="connsiteY2" fmla="*/ 2897 h 1595627"/>
              <a:gd name="connsiteX3" fmla="*/ 2515715 w 3669891"/>
              <a:gd name="connsiteY3" fmla="*/ 245995 h 1595627"/>
              <a:gd name="connsiteX4" fmla="*/ 2788822 w 3669891"/>
              <a:gd name="connsiteY4" fmla="*/ 269214 h 1595627"/>
              <a:gd name="connsiteX5" fmla="*/ 2749711 w 3669891"/>
              <a:gd name="connsiteY5" fmla="*/ 1595627 h 1595627"/>
              <a:gd name="connsiteX6" fmla="*/ 662624 w 3669891"/>
              <a:gd name="connsiteY6" fmla="*/ 1594980 h 1595627"/>
              <a:gd name="connsiteX7" fmla="*/ 545816 w 3669891"/>
              <a:gd name="connsiteY7" fmla="*/ 480192 h 1595627"/>
              <a:gd name="connsiteX0" fmla="*/ 545816 w 3669891"/>
              <a:gd name="connsiteY0" fmla="*/ 544653 h 1660088"/>
              <a:gd name="connsiteX1" fmla="*/ 945638 w 3669891"/>
              <a:gd name="connsiteY1" fmla="*/ 202245 h 1660088"/>
              <a:gd name="connsiteX2" fmla="*/ 2353014 w 3669891"/>
              <a:gd name="connsiteY2" fmla="*/ 1644 h 1660088"/>
              <a:gd name="connsiteX3" fmla="*/ 2515715 w 3669891"/>
              <a:gd name="connsiteY3" fmla="*/ 310456 h 1660088"/>
              <a:gd name="connsiteX4" fmla="*/ 2788822 w 3669891"/>
              <a:gd name="connsiteY4" fmla="*/ 333675 h 1660088"/>
              <a:gd name="connsiteX5" fmla="*/ 2749711 w 3669891"/>
              <a:gd name="connsiteY5" fmla="*/ 1660088 h 1660088"/>
              <a:gd name="connsiteX6" fmla="*/ 662624 w 3669891"/>
              <a:gd name="connsiteY6" fmla="*/ 1659441 h 1660088"/>
              <a:gd name="connsiteX7" fmla="*/ 545816 w 3669891"/>
              <a:gd name="connsiteY7" fmla="*/ 544653 h 1660088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9891"/>
              <a:gd name="connsiteY0" fmla="*/ 545328 h 1660763"/>
              <a:gd name="connsiteX1" fmla="*/ 945638 w 3669891"/>
              <a:gd name="connsiteY1" fmla="*/ 202920 h 1660763"/>
              <a:gd name="connsiteX2" fmla="*/ 2353014 w 3669891"/>
              <a:gd name="connsiteY2" fmla="*/ 2319 h 1660763"/>
              <a:gd name="connsiteX3" fmla="*/ 2788822 w 3669891"/>
              <a:gd name="connsiteY3" fmla="*/ 334350 h 1660763"/>
              <a:gd name="connsiteX4" fmla="*/ 2749711 w 3669891"/>
              <a:gd name="connsiteY4" fmla="*/ 1660763 h 1660763"/>
              <a:gd name="connsiteX5" fmla="*/ 662624 w 3669891"/>
              <a:gd name="connsiteY5" fmla="*/ 1660116 h 1660763"/>
              <a:gd name="connsiteX6" fmla="*/ 545816 w 3669891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545328 h 1660763"/>
              <a:gd name="connsiteX1" fmla="*/ 945638 w 3664207"/>
              <a:gd name="connsiteY1" fmla="*/ 202920 h 1660763"/>
              <a:gd name="connsiteX2" fmla="*/ 2353014 w 3664207"/>
              <a:gd name="connsiteY2" fmla="*/ 2319 h 1660763"/>
              <a:gd name="connsiteX3" fmla="*/ 2776828 w 3664207"/>
              <a:gd name="connsiteY3" fmla="*/ 320515 h 1660763"/>
              <a:gd name="connsiteX4" fmla="*/ 2749711 w 3664207"/>
              <a:gd name="connsiteY4" fmla="*/ 1660763 h 1660763"/>
              <a:gd name="connsiteX5" fmla="*/ 662624 w 3664207"/>
              <a:gd name="connsiteY5" fmla="*/ 1660116 h 1660763"/>
              <a:gd name="connsiteX6" fmla="*/ 545816 w 3664207"/>
              <a:gd name="connsiteY6" fmla="*/ 545328 h 1660763"/>
              <a:gd name="connsiteX0" fmla="*/ 545816 w 3664207"/>
              <a:gd name="connsiteY0" fmla="*/ 961602 h 2077037"/>
              <a:gd name="connsiteX1" fmla="*/ 945638 w 3664207"/>
              <a:gd name="connsiteY1" fmla="*/ 619194 h 2077037"/>
              <a:gd name="connsiteX2" fmla="*/ 2353014 w 3664207"/>
              <a:gd name="connsiteY2" fmla="*/ 418593 h 2077037"/>
              <a:gd name="connsiteX3" fmla="*/ 2776828 w 3664207"/>
              <a:gd name="connsiteY3" fmla="*/ 736789 h 2077037"/>
              <a:gd name="connsiteX4" fmla="*/ 2749711 w 3664207"/>
              <a:gd name="connsiteY4" fmla="*/ 2077037 h 2077037"/>
              <a:gd name="connsiteX5" fmla="*/ 662624 w 3664207"/>
              <a:gd name="connsiteY5" fmla="*/ 2076390 h 2077037"/>
              <a:gd name="connsiteX6" fmla="*/ 545816 w 3664207"/>
              <a:gd name="connsiteY6" fmla="*/ 961602 h 2077037"/>
              <a:gd name="connsiteX0" fmla="*/ 545816 w 3664207"/>
              <a:gd name="connsiteY0" fmla="*/ 1026191 h 2141626"/>
              <a:gd name="connsiteX1" fmla="*/ 945638 w 3664207"/>
              <a:gd name="connsiteY1" fmla="*/ 683783 h 2141626"/>
              <a:gd name="connsiteX2" fmla="*/ 2353014 w 3664207"/>
              <a:gd name="connsiteY2" fmla="*/ 483182 h 2141626"/>
              <a:gd name="connsiteX3" fmla="*/ 2776828 w 3664207"/>
              <a:gd name="connsiteY3" fmla="*/ 801378 h 2141626"/>
              <a:gd name="connsiteX4" fmla="*/ 2749711 w 3664207"/>
              <a:gd name="connsiteY4" fmla="*/ 2141626 h 2141626"/>
              <a:gd name="connsiteX5" fmla="*/ 662624 w 3664207"/>
              <a:gd name="connsiteY5" fmla="*/ 2140979 h 2141626"/>
              <a:gd name="connsiteX6" fmla="*/ 545816 w 3664207"/>
              <a:gd name="connsiteY6" fmla="*/ 1026191 h 2141626"/>
              <a:gd name="connsiteX0" fmla="*/ 545816 w 3664207"/>
              <a:gd name="connsiteY0" fmla="*/ 1035446 h 2150881"/>
              <a:gd name="connsiteX1" fmla="*/ 945638 w 3664207"/>
              <a:gd name="connsiteY1" fmla="*/ 693038 h 2150881"/>
              <a:gd name="connsiteX2" fmla="*/ 2353014 w 3664207"/>
              <a:gd name="connsiteY2" fmla="*/ 492437 h 2150881"/>
              <a:gd name="connsiteX3" fmla="*/ 2776828 w 3664207"/>
              <a:gd name="connsiteY3" fmla="*/ 810633 h 2150881"/>
              <a:gd name="connsiteX4" fmla="*/ 2749711 w 3664207"/>
              <a:gd name="connsiteY4" fmla="*/ 2150881 h 2150881"/>
              <a:gd name="connsiteX5" fmla="*/ 662624 w 3664207"/>
              <a:gd name="connsiteY5" fmla="*/ 2150234 h 2150881"/>
              <a:gd name="connsiteX6" fmla="*/ 545816 w 3664207"/>
              <a:gd name="connsiteY6" fmla="*/ 1035446 h 2150881"/>
              <a:gd name="connsiteX0" fmla="*/ 545816 w 3664207"/>
              <a:gd name="connsiteY0" fmla="*/ 958327 h 2073762"/>
              <a:gd name="connsiteX1" fmla="*/ 945638 w 3664207"/>
              <a:gd name="connsiteY1" fmla="*/ 615919 h 2073762"/>
              <a:gd name="connsiteX2" fmla="*/ 2353014 w 3664207"/>
              <a:gd name="connsiteY2" fmla="*/ 415318 h 2073762"/>
              <a:gd name="connsiteX3" fmla="*/ 2776828 w 3664207"/>
              <a:gd name="connsiteY3" fmla="*/ 733514 h 2073762"/>
              <a:gd name="connsiteX4" fmla="*/ 2749711 w 3664207"/>
              <a:gd name="connsiteY4" fmla="*/ 2073762 h 2073762"/>
              <a:gd name="connsiteX5" fmla="*/ 662624 w 3664207"/>
              <a:gd name="connsiteY5" fmla="*/ 2073115 h 2073762"/>
              <a:gd name="connsiteX6" fmla="*/ 545816 w 3664207"/>
              <a:gd name="connsiteY6" fmla="*/ 958327 h 2073762"/>
              <a:gd name="connsiteX0" fmla="*/ 545816 w 3664207"/>
              <a:gd name="connsiteY0" fmla="*/ 993198 h 2108633"/>
              <a:gd name="connsiteX1" fmla="*/ 945638 w 3664207"/>
              <a:gd name="connsiteY1" fmla="*/ 650790 h 2108633"/>
              <a:gd name="connsiteX2" fmla="*/ 2353014 w 3664207"/>
              <a:gd name="connsiteY2" fmla="*/ 450189 h 2108633"/>
              <a:gd name="connsiteX3" fmla="*/ 2776828 w 3664207"/>
              <a:gd name="connsiteY3" fmla="*/ 768385 h 2108633"/>
              <a:gd name="connsiteX4" fmla="*/ 2749711 w 3664207"/>
              <a:gd name="connsiteY4" fmla="*/ 2108633 h 2108633"/>
              <a:gd name="connsiteX5" fmla="*/ 662624 w 3664207"/>
              <a:gd name="connsiteY5" fmla="*/ 2107986 h 2108633"/>
              <a:gd name="connsiteX6" fmla="*/ 545816 w 3664207"/>
              <a:gd name="connsiteY6" fmla="*/ 993198 h 2108633"/>
              <a:gd name="connsiteX0" fmla="*/ 545816 w 3664207"/>
              <a:gd name="connsiteY0" fmla="*/ 1038067 h 2153502"/>
              <a:gd name="connsiteX1" fmla="*/ 945638 w 3664207"/>
              <a:gd name="connsiteY1" fmla="*/ 695659 h 2153502"/>
              <a:gd name="connsiteX2" fmla="*/ 2353014 w 3664207"/>
              <a:gd name="connsiteY2" fmla="*/ 495058 h 2153502"/>
              <a:gd name="connsiteX3" fmla="*/ 2776828 w 3664207"/>
              <a:gd name="connsiteY3" fmla="*/ 813254 h 2153502"/>
              <a:gd name="connsiteX4" fmla="*/ 2749711 w 3664207"/>
              <a:gd name="connsiteY4" fmla="*/ 2153502 h 2153502"/>
              <a:gd name="connsiteX5" fmla="*/ 662624 w 3664207"/>
              <a:gd name="connsiteY5" fmla="*/ 2152855 h 2153502"/>
              <a:gd name="connsiteX6" fmla="*/ 545816 w 3664207"/>
              <a:gd name="connsiteY6" fmla="*/ 1038067 h 2153502"/>
              <a:gd name="connsiteX0" fmla="*/ 545816 w 3676364"/>
              <a:gd name="connsiteY0" fmla="*/ 1038067 h 2153502"/>
              <a:gd name="connsiteX1" fmla="*/ 945638 w 3676364"/>
              <a:gd name="connsiteY1" fmla="*/ 695659 h 2153502"/>
              <a:gd name="connsiteX2" fmla="*/ 2353014 w 3676364"/>
              <a:gd name="connsiteY2" fmla="*/ 495058 h 2153502"/>
              <a:gd name="connsiteX3" fmla="*/ 2776828 w 3676364"/>
              <a:gd name="connsiteY3" fmla="*/ 813254 h 2153502"/>
              <a:gd name="connsiteX4" fmla="*/ 2749711 w 3676364"/>
              <a:gd name="connsiteY4" fmla="*/ 2153502 h 2153502"/>
              <a:gd name="connsiteX5" fmla="*/ 662624 w 3676364"/>
              <a:gd name="connsiteY5" fmla="*/ 2152855 h 2153502"/>
              <a:gd name="connsiteX6" fmla="*/ 545816 w 3676364"/>
              <a:gd name="connsiteY6" fmla="*/ 1038067 h 2153502"/>
              <a:gd name="connsiteX0" fmla="*/ 545816 w 3683270"/>
              <a:gd name="connsiteY0" fmla="*/ 1038067 h 2153502"/>
              <a:gd name="connsiteX1" fmla="*/ 945638 w 3683270"/>
              <a:gd name="connsiteY1" fmla="*/ 695659 h 2153502"/>
              <a:gd name="connsiteX2" fmla="*/ 2353014 w 3683270"/>
              <a:gd name="connsiteY2" fmla="*/ 495058 h 2153502"/>
              <a:gd name="connsiteX3" fmla="*/ 2791222 w 3683270"/>
              <a:gd name="connsiteY3" fmla="*/ 800803 h 2153502"/>
              <a:gd name="connsiteX4" fmla="*/ 2749711 w 3683270"/>
              <a:gd name="connsiteY4" fmla="*/ 2153502 h 2153502"/>
              <a:gd name="connsiteX5" fmla="*/ 662624 w 3683270"/>
              <a:gd name="connsiteY5" fmla="*/ 2152855 h 2153502"/>
              <a:gd name="connsiteX6" fmla="*/ 545816 w 3683270"/>
              <a:gd name="connsiteY6" fmla="*/ 1038067 h 2153502"/>
              <a:gd name="connsiteX0" fmla="*/ 545816 w 3697370"/>
              <a:gd name="connsiteY0" fmla="*/ 1038067 h 2153502"/>
              <a:gd name="connsiteX1" fmla="*/ 945638 w 3697370"/>
              <a:gd name="connsiteY1" fmla="*/ 695659 h 2153502"/>
              <a:gd name="connsiteX2" fmla="*/ 2353014 w 3697370"/>
              <a:gd name="connsiteY2" fmla="*/ 495058 h 2153502"/>
              <a:gd name="connsiteX3" fmla="*/ 2791222 w 3697370"/>
              <a:gd name="connsiteY3" fmla="*/ 800803 h 2153502"/>
              <a:gd name="connsiteX4" fmla="*/ 2749711 w 3697370"/>
              <a:gd name="connsiteY4" fmla="*/ 2153502 h 2153502"/>
              <a:gd name="connsiteX5" fmla="*/ 662624 w 3697370"/>
              <a:gd name="connsiteY5" fmla="*/ 2152855 h 2153502"/>
              <a:gd name="connsiteX6" fmla="*/ 545816 w 3697370"/>
              <a:gd name="connsiteY6" fmla="*/ 1038067 h 2153502"/>
              <a:gd name="connsiteX0" fmla="*/ 545816 w 3697370"/>
              <a:gd name="connsiteY0" fmla="*/ 1054666 h 2170101"/>
              <a:gd name="connsiteX1" fmla="*/ 945638 w 3697370"/>
              <a:gd name="connsiteY1" fmla="*/ 712258 h 2170101"/>
              <a:gd name="connsiteX2" fmla="*/ 2372205 w 3697370"/>
              <a:gd name="connsiteY2" fmla="*/ 486755 h 2170101"/>
              <a:gd name="connsiteX3" fmla="*/ 2791222 w 3697370"/>
              <a:gd name="connsiteY3" fmla="*/ 817402 h 2170101"/>
              <a:gd name="connsiteX4" fmla="*/ 2749711 w 3697370"/>
              <a:gd name="connsiteY4" fmla="*/ 2170101 h 2170101"/>
              <a:gd name="connsiteX5" fmla="*/ 662624 w 3697370"/>
              <a:gd name="connsiteY5" fmla="*/ 2169454 h 2170101"/>
              <a:gd name="connsiteX6" fmla="*/ 545816 w 3697370"/>
              <a:gd name="connsiteY6" fmla="*/ 1054666 h 2170101"/>
              <a:gd name="connsiteX0" fmla="*/ 545816 w 3697370"/>
              <a:gd name="connsiteY0" fmla="*/ 998551 h 2113986"/>
              <a:gd name="connsiteX1" fmla="*/ 945638 w 3697370"/>
              <a:gd name="connsiteY1" fmla="*/ 656143 h 2113986"/>
              <a:gd name="connsiteX2" fmla="*/ 2372205 w 3697370"/>
              <a:gd name="connsiteY2" fmla="*/ 430640 h 2113986"/>
              <a:gd name="connsiteX3" fmla="*/ 2791222 w 3697370"/>
              <a:gd name="connsiteY3" fmla="*/ 761287 h 2113986"/>
              <a:gd name="connsiteX4" fmla="*/ 2749711 w 3697370"/>
              <a:gd name="connsiteY4" fmla="*/ 2113986 h 2113986"/>
              <a:gd name="connsiteX5" fmla="*/ 662624 w 3697370"/>
              <a:gd name="connsiteY5" fmla="*/ 2113339 h 2113986"/>
              <a:gd name="connsiteX6" fmla="*/ 545816 w 3697370"/>
              <a:gd name="connsiteY6" fmla="*/ 998551 h 2113986"/>
              <a:gd name="connsiteX0" fmla="*/ 545816 w 3733127"/>
              <a:gd name="connsiteY0" fmla="*/ 998551 h 2113986"/>
              <a:gd name="connsiteX1" fmla="*/ 945638 w 3733127"/>
              <a:gd name="connsiteY1" fmla="*/ 656143 h 2113986"/>
              <a:gd name="connsiteX2" fmla="*/ 2372205 w 3733127"/>
              <a:gd name="connsiteY2" fmla="*/ 430640 h 2113986"/>
              <a:gd name="connsiteX3" fmla="*/ 2791222 w 3733127"/>
              <a:gd name="connsiteY3" fmla="*/ 761287 h 2113986"/>
              <a:gd name="connsiteX4" fmla="*/ 2749711 w 3733127"/>
              <a:gd name="connsiteY4" fmla="*/ 2113986 h 2113986"/>
              <a:gd name="connsiteX5" fmla="*/ 662624 w 3733127"/>
              <a:gd name="connsiteY5" fmla="*/ 2113339 h 2113986"/>
              <a:gd name="connsiteX6" fmla="*/ 545816 w 3733127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72205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0168"/>
              <a:gd name="connsiteY0" fmla="*/ 998551 h 2113986"/>
              <a:gd name="connsiteX1" fmla="*/ 945638 w 3750168"/>
              <a:gd name="connsiteY1" fmla="*/ 656143 h 2113986"/>
              <a:gd name="connsiteX2" fmla="*/ 2343418 w 3750168"/>
              <a:gd name="connsiteY2" fmla="*/ 430640 h 2113986"/>
              <a:gd name="connsiteX3" fmla="*/ 2824808 w 3750168"/>
              <a:gd name="connsiteY3" fmla="*/ 819392 h 2113986"/>
              <a:gd name="connsiteX4" fmla="*/ 2749711 w 3750168"/>
              <a:gd name="connsiteY4" fmla="*/ 2113986 h 2113986"/>
              <a:gd name="connsiteX5" fmla="*/ 662624 w 3750168"/>
              <a:gd name="connsiteY5" fmla="*/ 2113339 h 2113986"/>
              <a:gd name="connsiteX6" fmla="*/ 545816 w 3750168"/>
              <a:gd name="connsiteY6" fmla="*/ 998551 h 2113986"/>
              <a:gd name="connsiteX0" fmla="*/ 545816 w 3755097"/>
              <a:gd name="connsiteY0" fmla="*/ 998551 h 2113986"/>
              <a:gd name="connsiteX1" fmla="*/ 945638 w 3755097"/>
              <a:gd name="connsiteY1" fmla="*/ 656143 h 2113986"/>
              <a:gd name="connsiteX2" fmla="*/ 2343418 w 3755097"/>
              <a:gd name="connsiteY2" fmla="*/ 430640 h 2113986"/>
              <a:gd name="connsiteX3" fmla="*/ 2834404 w 3755097"/>
              <a:gd name="connsiteY3" fmla="*/ 777888 h 2113986"/>
              <a:gd name="connsiteX4" fmla="*/ 2749711 w 3755097"/>
              <a:gd name="connsiteY4" fmla="*/ 2113986 h 2113986"/>
              <a:gd name="connsiteX5" fmla="*/ 662624 w 3755097"/>
              <a:gd name="connsiteY5" fmla="*/ 2113339 h 2113986"/>
              <a:gd name="connsiteX6" fmla="*/ 545816 w 3755097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8551 h 2113986"/>
              <a:gd name="connsiteX1" fmla="*/ 945638 w 3699013"/>
              <a:gd name="connsiteY1" fmla="*/ 656143 h 2113986"/>
              <a:gd name="connsiteX2" fmla="*/ 2343418 w 3699013"/>
              <a:gd name="connsiteY2" fmla="*/ 430640 h 2113986"/>
              <a:gd name="connsiteX3" fmla="*/ 2834404 w 3699013"/>
              <a:gd name="connsiteY3" fmla="*/ 777888 h 2113986"/>
              <a:gd name="connsiteX4" fmla="*/ 2749711 w 3699013"/>
              <a:gd name="connsiteY4" fmla="*/ 2113986 h 2113986"/>
              <a:gd name="connsiteX5" fmla="*/ 662624 w 3699013"/>
              <a:gd name="connsiteY5" fmla="*/ 2113339 h 2113986"/>
              <a:gd name="connsiteX6" fmla="*/ 545816 w 3699013"/>
              <a:gd name="connsiteY6" fmla="*/ 998551 h 2113986"/>
              <a:gd name="connsiteX0" fmla="*/ 545816 w 3699013"/>
              <a:gd name="connsiteY0" fmla="*/ 991650 h 2107085"/>
              <a:gd name="connsiteX1" fmla="*/ 945638 w 3699013"/>
              <a:gd name="connsiteY1" fmla="*/ 649242 h 2107085"/>
              <a:gd name="connsiteX2" fmla="*/ 2343418 w 3699013"/>
              <a:gd name="connsiteY2" fmla="*/ 423739 h 2107085"/>
              <a:gd name="connsiteX3" fmla="*/ 2834404 w 3699013"/>
              <a:gd name="connsiteY3" fmla="*/ 770987 h 2107085"/>
              <a:gd name="connsiteX4" fmla="*/ 2749711 w 3699013"/>
              <a:gd name="connsiteY4" fmla="*/ 2107085 h 2107085"/>
              <a:gd name="connsiteX5" fmla="*/ 662624 w 3699013"/>
              <a:gd name="connsiteY5" fmla="*/ 2106438 h 2107085"/>
              <a:gd name="connsiteX6" fmla="*/ 545816 w 3699013"/>
              <a:gd name="connsiteY6" fmla="*/ 991650 h 2107085"/>
              <a:gd name="connsiteX0" fmla="*/ 545816 w 3699013"/>
              <a:gd name="connsiteY0" fmla="*/ 1011683 h 2127118"/>
              <a:gd name="connsiteX1" fmla="*/ 892862 w 3699013"/>
              <a:gd name="connsiteY1" fmla="*/ 611169 h 2127118"/>
              <a:gd name="connsiteX2" fmla="*/ 2343418 w 3699013"/>
              <a:gd name="connsiteY2" fmla="*/ 443772 h 2127118"/>
              <a:gd name="connsiteX3" fmla="*/ 2834404 w 3699013"/>
              <a:gd name="connsiteY3" fmla="*/ 791020 h 2127118"/>
              <a:gd name="connsiteX4" fmla="*/ 2749711 w 3699013"/>
              <a:gd name="connsiteY4" fmla="*/ 2127118 h 2127118"/>
              <a:gd name="connsiteX5" fmla="*/ 662624 w 3699013"/>
              <a:gd name="connsiteY5" fmla="*/ 2126471 h 2127118"/>
              <a:gd name="connsiteX6" fmla="*/ 545816 w 3699013"/>
              <a:gd name="connsiteY6" fmla="*/ 1011683 h 2127118"/>
              <a:gd name="connsiteX0" fmla="*/ 556468 w 3680878"/>
              <a:gd name="connsiteY0" fmla="*/ 1057337 h 2127118"/>
              <a:gd name="connsiteX1" fmla="*/ 874727 w 3680878"/>
              <a:gd name="connsiteY1" fmla="*/ 611169 h 2127118"/>
              <a:gd name="connsiteX2" fmla="*/ 2325283 w 3680878"/>
              <a:gd name="connsiteY2" fmla="*/ 443772 h 2127118"/>
              <a:gd name="connsiteX3" fmla="*/ 2816269 w 3680878"/>
              <a:gd name="connsiteY3" fmla="*/ 791020 h 2127118"/>
              <a:gd name="connsiteX4" fmla="*/ 2731576 w 3680878"/>
              <a:gd name="connsiteY4" fmla="*/ 2127118 h 2127118"/>
              <a:gd name="connsiteX5" fmla="*/ 644489 w 3680878"/>
              <a:gd name="connsiteY5" fmla="*/ 2126471 h 2127118"/>
              <a:gd name="connsiteX6" fmla="*/ 556468 w 3680878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48310 w 3672720"/>
              <a:gd name="connsiteY0" fmla="*/ 1057337 h 2127118"/>
              <a:gd name="connsiteX1" fmla="*/ 866569 w 3672720"/>
              <a:gd name="connsiteY1" fmla="*/ 611169 h 2127118"/>
              <a:gd name="connsiteX2" fmla="*/ 2317125 w 3672720"/>
              <a:gd name="connsiteY2" fmla="*/ 443772 h 2127118"/>
              <a:gd name="connsiteX3" fmla="*/ 2808111 w 3672720"/>
              <a:gd name="connsiteY3" fmla="*/ 791020 h 2127118"/>
              <a:gd name="connsiteX4" fmla="*/ 2723418 w 3672720"/>
              <a:gd name="connsiteY4" fmla="*/ 2127118 h 2127118"/>
              <a:gd name="connsiteX5" fmla="*/ 636331 w 3672720"/>
              <a:gd name="connsiteY5" fmla="*/ 2126471 h 2127118"/>
              <a:gd name="connsiteX6" fmla="*/ 548310 w 3672720"/>
              <a:gd name="connsiteY6" fmla="*/ 1057337 h 2127118"/>
              <a:gd name="connsiteX0" fmla="*/ 518793 w 3724767"/>
              <a:gd name="connsiteY0" fmla="*/ 1053187 h 2127118"/>
              <a:gd name="connsiteX1" fmla="*/ 918616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18793 w 3724767"/>
              <a:gd name="connsiteY0" fmla="*/ 1053187 h 2127118"/>
              <a:gd name="connsiteX1" fmla="*/ 937808 w 3724767"/>
              <a:gd name="connsiteY1" fmla="*/ 611169 h 2127118"/>
              <a:gd name="connsiteX2" fmla="*/ 2369172 w 3724767"/>
              <a:gd name="connsiteY2" fmla="*/ 443772 h 2127118"/>
              <a:gd name="connsiteX3" fmla="*/ 2860158 w 3724767"/>
              <a:gd name="connsiteY3" fmla="*/ 791020 h 2127118"/>
              <a:gd name="connsiteX4" fmla="*/ 2775465 w 3724767"/>
              <a:gd name="connsiteY4" fmla="*/ 2127118 h 2127118"/>
              <a:gd name="connsiteX5" fmla="*/ 688378 w 3724767"/>
              <a:gd name="connsiteY5" fmla="*/ 2126471 h 2127118"/>
              <a:gd name="connsiteX6" fmla="*/ 518793 w 3724767"/>
              <a:gd name="connsiteY6" fmla="*/ 1053187 h 2127118"/>
              <a:gd name="connsiteX0" fmla="*/ 542910 w 3681714"/>
              <a:gd name="connsiteY0" fmla="*/ 1036585 h 2127118"/>
              <a:gd name="connsiteX1" fmla="*/ 894755 w 3681714"/>
              <a:gd name="connsiteY1" fmla="*/ 611169 h 2127118"/>
              <a:gd name="connsiteX2" fmla="*/ 2326119 w 3681714"/>
              <a:gd name="connsiteY2" fmla="*/ 443772 h 2127118"/>
              <a:gd name="connsiteX3" fmla="*/ 2817105 w 3681714"/>
              <a:gd name="connsiteY3" fmla="*/ 791020 h 2127118"/>
              <a:gd name="connsiteX4" fmla="*/ 2732412 w 3681714"/>
              <a:gd name="connsiteY4" fmla="*/ 2127118 h 2127118"/>
              <a:gd name="connsiteX5" fmla="*/ 645325 w 3681714"/>
              <a:gd name="connsiteY5" fmla="*/ 2126471 h 2127118"/>
              <a:gd name="connsiteX6" fmla="*/ 542910 w 3681714"/>
              <a:gd name="connsiteY6" fmla="*/ 1036585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505780 w 3750137"/>
              <a:gd name="connsiteY0" fmla="*/ 1090540 h 2127118"/>
              <a:gd name="connsiteX1" fmla="*/ 963178 w 3750137"/>
              <a:gd name="connsiteY1" fmla="*/ 611169 h 2127118"/>
              <a:gd name="connsiteX2" fmla="*/ 2394542 w 3750137"/>
              <a:gd name="connsiteY2" fmla="*/ 443772 h 2127118"/>
              <a:gd name="connsiteX3" fmla="*/ 2885528 w 3750137"/>
              <a:gd name="connsiteY3" fmla="*/ 791020 h 2127118"/>
              <a:gd name="connsiteX4" fmla="*/ 2800835 w 3750137"/>
              <a:gd name="connsiteY4" fmla="*/ 2127118 h 2127118"/>
              <a:gd name="connsiteX5" fmla="*/ 713748 w 3750137"/>
              <a:gd name="connsiteY5" fmla="*/ 2126471 h 2127118"/>
              <a:gd name="connsiteX6" fmla="*/ 505780 w 3750137"/>
              <a:gd name="connsiteY6" fmla="*/ 1090540 h 2127118"/>
              <a:gd name="connsiteX0" fmla="*/ 450936 w 3695293"/>
              <a:gd name="connsiteY0" fmla="*/ 1090540 h 2127118"/>
              <a:gd name="connsiteX1" fmla="*/ 908334 w 3695293"/>
              <a:gd name="connsiteY1" fmla="*/ 611169 h 2127118"/>
              <a:gd name="connsiteX2" fmla="*/ 2339698 w 3695293"/>
              <a:gd name="connsiteY2" fmla="*/ 443772 h 2127118"/>
              <a:gd name="connsiteX3" fmla="*/ 2830684 w 3695293"/>
              <a:gd name="connsiteY3" fmla="*/ 791020 h 2127118"/>
              <a:gd name="connsiteX4" fmla="*/ 2745991 w 3695293"/>
              <a:gd name="connsiteY4" fmla="*/ 2127118 h 2127118"/>
              <a:gd name="connsiteX5" fmla="*/ 658904 w 3695293"/>
              <a:gd name="connsiteY5" fmla="*/ 2126471 h 2127118"/>
              <a:gd name="connsiteX6" fmla="*/ 450936 w 3695293"/>
              <a:gd name="connsiteY6" fmla="*/ 1090540 h 2127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95293" h="2127118">
                <a:moveTo>
                  <a:pt x="450936" y="1090540"/>
                </a:moveTo>
                <a:cubicBezTo>
                  <a:pt x="809300" y="990863"/>
                  <a:pt x="774198" y="870172"/>
                  <a:pt x="908334" y="611169"/>
                </a:cubicBezTo>
                <a:cubicBezTo>
                  <a:pt x="1191943" y="46256"/>
                  <a:pt x="1772617" y="-343188"/>
                  <a:pt x="2339698" y="443772"/>
                </a:cubicBezTo>
                <a:cubicBezTo>
                  <a:pt x="2482968" y="652445"/>
                  <a:pt x="2620632" y="739426"/>
                  <a:pt x="2830684" y="791020"/>
                </a:cubicBezTo>
                <a:cubicBezTo>
                  <a:pt x="3932413" y="914965"/>
                  <a:pt x="4062597" y="2106759"/>
                  <a:pt x="2745991" y="2127118"/>
                </a:cubicBezTo>
                <a:lnTo>
                  <a:pt x="658904" y="2126471"/>
                </a:lnTo>
                <a:cubicBezTo>
                  <a:pt x="72351" y="2113498"/>
                  <a:pt x="-371071" y="1352219"/>
                  <a:pt x="450936" y="109054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lumMod val="60000"/>
                  <a:lumOff val="40000"/>
                </a:schemeClr>
              </a:gs>
              <a:gs pos="100000">
                <a:srgbClr val="B6C5D2">
                  <a:lumMod val="80000"/>
                  <a:lumOff val="20000"/>
                </a:srgbClr>
              </a:gs>
            </a:gsLst>
            <a:lin ang="16200000" scaled="1"/>
            <a:tileRect/>
          </a:gradFill>
          <a:ln w="114300">
            <a:noFill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de-AT"/>
          </a:p>
        </p:txBody>
      </p:sp>
      <p:cxnSp>
        <p:nvCxnSpPr>
          <p:cNvPr id="68" name="Straight Connector 67"/>
          <p:cNvCxnSpPr/>
          <p:nvPr/>
        </p:nvCxnSpPr>
        <p:spPr bwMode="auto">
          <a:xfrm flipV="1">
            <a:off x="3958225" y="5606626"/>
            <a:ext cx="322008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cxnSp>
        <p:nvCxnSpPr>
          <p:cNvPr id="69" name="Straight Connector 68"/>
          <p:cNvCxnSpPr/>
          <p:nvPr/>
        </p:nvCxnSpPr>
        <p:spPr bwMode="auto">
          <a:xfrm flipV="1">
            <a:off x="6338367" y="5297007"/>
            <a:ext cx="322009" cy="421265"/>
          </a:xfrm>
          <a:prstGeom prst="line">
            <a:avLst/>
          </a:prstGeom>
          <a:ln w="114300">
            <a:solidFill>
              <a:schemeClr val="accent2">
                <a:lumMod val="50000"/>
              </a:schemeClr>
            </a:solidFill>
          </a:ln>
        </p:spPr>
      </p:cxnSp>
      <p:grpSp>
        <p:nvGrpSpPr>
          <p:cNvPr id="32" name="Group 31"/>
          <p:cNvGrpSpPr/>
          <p:nvPr/>
        </p:nvGrpSpPr>
        <p:grpSpPr>
          <a:xfrm>
            <a:off x="2833626" y="389512"/>
            <a:ext cx="6110068" cy="4155232"/>
            <a:chOff x="2833626" y="389512"/>
            <a:chExt cx="6110068" cy="4155232"/>
          </a:xfrm>
        </p:grpSpPr>
        <p:sp>
          <p:nvSpPr>
            <p:cNvPr id="33" name="Oval 32"/>
            <p:cNvSpPr/>
            <p:nvPr/>
          </p:nvSpPr>
          <p:spPr bwMode="auto">
            <a:xfrm>
              <a:off x="38290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4" name="Oval 33"/>
            <p:cNvSpPr/>
            <p:nvPr/>
          </p:nvSpPr>
          <p:spPr bwMode="auto">
            <a:xfrm>
              <a:off x="44545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5" name="Oval 34"/>
            <p:cNvSpPr/>
            <p:nvPr/>
          </p:nvSpPr>
          <p:spPr bwMode="auto">
            <a:xfrm>
              <a:off x="5048250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6" name="Oval 35"/>
            <p:cNvSpPr/>
            <p:nvPr/>
          </p:nvSpPr>
          <p:spPr bwMode="auto">
            <a:xfrm>
              <a:off x="5695950" y="4286250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7" name="Oval 36"/>
            <p:cNvSpPr/>
            <p:nvPr/>
          </p:nvSpPr>
          <p:spPr bwMode="auto">
            <a:xfrm>
              <a:off x="6321425" y="428956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8" name="Oval 37"/>
            <p:cNvSpPr/>
            <p:nvPr/>
          </p:nvSpPr>
          <p:spPr bwMode="auto">
            <a:xfrm>
              <a:off x="6943725" y="429274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9" name="Oval 38"/>
            <p:cNvSpPr/>
            <p:nvPr/>
          </p:nvSpPr>
          <p:spPr bwMode="auto">
            <a:xfrm>
              <a:off x="7578725" y="42452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0" name="Oval 39"/>
            <p:cNvSpPr/>
            <p:nvPr/>
          </p:nvSpPr>
          <p:spPr bwMode="auto">
            <a:xfrm>
              <a:off x="8153400" y="40674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1" name="Oval 40"/>
            <p:cNvSpPr/>
            <p:nvPr/>
          </p:nvSpPr>
          <p:spPr bwMode="auto">
            <a:xfrm>
              <a:off x="8526594" y="365788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2" name="Oval 41"/>
            <p:cNvSpPr/>
            <p:nvPr/>
          </p:nvSpPr>
          <p:spPr bwMode="auto">
            <a:xfrm>
              <a:off x="8691694" y="310543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3" name="Oval 42"/>
            <p:cNvSpPr/>
            <p:nvPr/>
          </p:nvSpPr>
          <p:spPr bwMode="auto">
            <a:xfrm>
              <a:off x="3673475" y="2131345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4" name="Oval 43"/>
            <p:cNvSpPr/>
            <p:nvPr/>
          </p:nvSpPr>
          <p:spPr bwMode="auto">
            <a:xfrm>
              <a:off x="4318000" y="219181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5" name="Oval 44"/>
            <p:cNvSpPr/>
            <p:nvPr/>
          </p:nvSpPr>
          <p:spPr bwMode="auto">
            <a:xfrm>
              <a:off x="3073400" y="24435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6" name="Oval 45"/>
            <p:cNvSpPr/>
            <p:nvPr/>
          </p:nvSpPr>
          <p:spPr bwMode="auto">
            <a:xfrm>
              <a:off x="2833626" y="298027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7" name="Oval 46"/>
            <p:cNvSpPr/>
            <p:nvPr/>
          </p:nvSpPr>
          <p:spPr bwMode="auto">
            <a:xfrm>
              <a:off x="2881251" y="361055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8" name="Oval 47"/>
            <p:cNvSpPr/>
            <p:nvPr/>
          </p:nvSpPr>
          <p:spPr bwMode="auto">
            <a:xfrm>
              <a:off x="3216275" y="409921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49" name="Oval 48"/>
            <p:cNvSpPr/>
            <p:nvPr/>
          </p:nvSpPr>
          <p:spPr bwMode="auto">
            <a:xfrm>
              <a:off x="4238625" y="1629063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0" name="Oval 49"/>
            <p:cNvSpPr/>
            <p:nvPr/>
          </p:nvSpPr>
          <p:spPr bwMode="auto">
            <a:xfrm>
              <a:off x="4368800" y="105714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Oval 50"/>
            <p:cNvSpPr/>
            <p:nvPr/>
          </p:nvSpPr>
          <p:spPr bwMode="auto">
            <a:xfrm>
              <a:off x="4762500" y="60115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Oval 51"/>
            <p:cNvSpPr/>
            <p:nvPr/>
          </p:nvSpPr>
          <p:spPr bwMode="auto">
            <a:xfrm>
              <a:off x="5918235" y="442406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3" name="Oval 52"/>
            <p:cNvSpPr/>
            <p:nvPr/>
          </p:nvSpPr>
          <p:spPr bwMode="auto">
            <a:xfrm>
              <a:off x="5334000" y="389512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4" name="Oval 53"/>
            <p:cNvSpPr/>
            <p:nvPr/>
          </p:nvSpPr>
          <p:spPr bwMode="auto">
            <a:xfrm>
              <a:off x="6423060" y="75038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5" name="Oval 54"/>
            <p:cNvSpPr/>
            <p:nvPr/>
          </p:nvSpPr>
          <p:spPr bwMode="auto">
            <a:xfrm>
              <a:off x="6718300" y="1215771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Oval 55"/>
            <p:cNvSpPr/>
            <p:nvPr/>
          </p:nvSpPr>
          <p:spPr bwMode="auto">
            <a:xfrm>
              <a:off x="6842125" y="177803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7" name="Oval 56"/>
            <p:cNvSpPr/>
            <p:nvPr/>
          </p:nvSpPr>
          <p:spPr bwMode="auto">
            <a:xfrm>
              <a:off x="7397750" y="1733584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8" name="Oval 57"/>
            <p:cNvSpPr/>
            <p:nvPr/>
          </p:nvSpPr>
          <p:spPr bwMode="auto">
            <a:xfrm>
              <a:off x="7902575" y="1804608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9" name="Oval 58"/>
            <p:cNvSpPr/>
            <p:nvPr/>
          </p:nvSpPr>
          <p:spPr bwMode="auto">
            <a:xfrm>
              <a:off x="8339269" y="212513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0" name="Oval 59"/>
            <p:cNvSpPr/>
            <p:nvPr/>
          </p:nvSpPr>
          <p:spPr bwMode="auto">
            <a:xfrm>
              <a:off x="8607688" y="2583259"/>
              <a:ext cx="252000" cy="252000"/>
            </a:xfrm>
            <a:prstGeom prst="ellips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A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5" name="Oval 64"/>
          <p:cNvSpPr/>
          <p:nvPr/>
        </p:nvSpPr>
        <p:spPr bwMode="auto">
          <a:xfrm rot="18396424">
            <a:off x="3759153" y="5999781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9" name="Oval 78"/>
          <p:cNvSpPr/>
          <p:nvPr/>
        </p:nvSpPr>
        <p:spPr bwMode="auto">
          <a:xfrm rot="18396424">
            <a:off x="3990694" y="5689207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0" name="Oval 79"/>
          <p:cNvSpPr/>
          <p:nvPr/>
        </p:nvSpPr>
        <p:spPr bwMode="auto">
          <a:xfrm rot="18396424">
            <a:off x="4231289" y="5377536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1" name="Oval 60"/>
          <p:cNvSpPr/>
          <p:nvPr/>
        </p:nvSpPr>
        <p:spPr bwMode="auto">
          <a:xfrm rot="18396424">
            <a:off x="6370836" y="5379588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3" name="Oval 62"/>
          <p:cNvSpPr/>
          <p:nvPr/>
        </p:nvSpPr>
        <p:spPr bwMode="auto">
          <a:xfrm rot="18396424">
            <a:off x="6602523" y="5067702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7" name="Oval 66"/>
          <p:cNvSpPr/>
          <p:nvPr/>
        </p:nvSpPr>
        <p:spPr bwMode="auto">
          <a:xfrm rot="18396424">
            <a:off x="6130241" y="5691259"/>
            <a:ext cx="252000" cy="25200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A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96113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10" advClick="0" advTm="60"/>
    </mc:Choice>
    <mc:Fallback>
      <p:transition advClick="0" advTm="60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PROFILE" val="D:\WINNT\System32\spool\DRIVERS\COLOR\c840i1_sams_d65_fb_2.icc"/>
  <p:tag name="DESTINATIONPROFILE" val="D:\WINNT\System32\spool\DRIVERS\COLOR\Projector_16.08.2005_3_hab.icc"/>
  <p:tag name="RI" val="0"/>
  <p:tag name="VIEW" val="MONITOR"/>
</p:tagLst>
</file>

<file path=ppt/theme/theme1.xml><?xml version="1.0" encoding="utf-8"?>
<a:theme xmlns:a="http://schemas.openxmlformats.org/drawingml/2006/main" name="Blends">
  <a:themeElements>
    <a:clrScheme name="General Insti Colors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2AA3D8"/>
      </a:accent1>
      <a:accent2>
        <a:srgbClr val="C32D9B"/>
      </a:accent2>
      <a:accent3>
        <a:srgbClr val="FFFFFF"/>
      </a:accent3>
      <a:accent4>
        <a:srgbClr val="000000"/>
      </a:accent4>
      <a:accent5>
        <a:srgbClr val="ACCEE9"/>
      </a:accent5>
      <a:accent6>
        <a:srgbClr val="B0288C"/>
      </a:accent6>
      <a:hlink>
        <a:srgbClr val="FF0000"/>
      </a:hlink>
      <a:folHlink>
        <a:srgbClr val="3333CC"/>
      </a:folHlink>
    </a:clrScheme>
    <a:fontScheme name="Blend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ends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ends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ends 7">
        <a:dk1>
          <a:srgbClr val="000000"/>
        </a:dk1>
        <a:lt1>
          <a:srgbClr val="FFFFFF"/>
        </a:lt1>
        <a:dk2>
          <a:srgbClr val="FFFFFF"/>
        </a:dk2>
        <a:lt2>
          <a:srgbClr val="5F5F5F"/>
        </a:lt2>
        <a:accent1>
          <a:srgbClr val="2AA3D8"/>
        </a:accent1>
        <a:accent2>
          <a:srgbClr val="C32D9B"/>
        </a:accent2>
        <a:accent3>
          <a:srgbClr val="FFFFFF"/>
        </a:accent3>
        <a:accent4>
          <a:srgbClr val="000000"/>
        </a:accent4>
        <a:accent5>
          <a:srgbClr val="ACCEE9"/>
        </a:accent5>
        <a:accent6>
          <a:srgbClr val="B0288C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0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1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2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3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4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5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6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7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8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19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0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1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2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3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4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5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6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7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8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29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3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30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4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5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6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7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8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ppt/theme/themeOverride9.xml><?xml version="1.0" encoding="utf-8"?>
<a:themeOverride xmlns:a="http://schemas.openxmlformats.org/drawingml/2006/main">
  <a:clrScheme name="General Insti Colors">
    <a:dk1>
      <a:srgbClr val="000000"/>
    </a:dk1>
    <a:lt1>
      <a:srgbClr val="FFFFFF"/>
    </a:lt1>
    <a:dk2>
      <a:srgbClr val="FFFFFF"/>
    </a:dk2>
    <a:lt2>
      <a:srgbClr val="FFFFFF"/>
    </a:lt2>
    <a:accent1>
      <a:srgbClr val="2AA3D8"/>
    </a:accent1>
    <a:accent2>
      <a:srgbClr val="C32D9B"/>
    </a:accent2>
    <a:accent3>
      <a:srgbClr val="FFFFFF"/>
    </a:accent3>
    <a:accent4>
      <a:srgbClr val="000000"/>
    </a:accent4>
    <a:accent5>
      <a:srgbClr val="ACCEE9"/>
    </a:accent5>
    <a:accent6>
      <a:srgbClr val="B0288C"/>
    </a:accent6>
    <a:hlink>
      <a:srgbClr val="FF0000"/>
    </a:hlink>
    <a:folHlink>
      <a:srgbClr val="3333CC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Pages>11</Pages>
  <Words>16</Words>
  <Application>Microsoft Office PowerPoint</Application>
  <PresentationFormat>Custom</PresentationFormat>
  <Paragraphs>6</Paragraphs>
  <Slides>39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3" baseType="lpstr">
      <vt:lpstr>Arial</vt:lpstr>
      <vt:lpstr>Calibri</vt:lpstr>
      <vt:lpstr>Times New Roman</vt:lpstr>
      <vt:lpstr>Blends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2009-05-18T22:11:47Z</dcterms:created>
  <dcterms:modified xsi:type="dcterms:W3CDTF">2014-07-11T18:45:07Z</dcterms:modified>
</cp:coreProperties>
</file>