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ECC00"/>
    <a:srgbClr val="FFFFCC"/>
    <a:srgbClr val="FFFFFF"/>
    <a:srgbClr val="FFE2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859" y="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-3870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99BBED7-9C30-44FE-BBC1-206C29D11AAF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E9FFDCA-7936-40BE-9EFB-FC6FA1C1409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833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002D57F-9C91-40D5-AD78-16D42A27A48A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13DD012-7F32-4FFE-AF0F-B77B247F3A2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8566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Agrupar 6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5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5" t="13702" r="3094" b="6720"/>
            <a:stretch>
              <a:fillRect/>
            </a:stretch>
          </p:blipFill>
          <p:spPr bwMode="auto">
            <a:xfrm>
              <a:off x="0" y="2477579"/>
              <a:ext cx="9144000" cy="4380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6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5" t="15115" r="3094" b="39876"/>
            <a:stretch>
              <a:fillRect/>
            </a:stretch>
          </p:blipFill>
          <p:spPr bwMode="auto">
            <a:xfrm>
              <a:off x="0" y="0"/>
              <a:ext cx="9144000" cy="2492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6717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gonzalez\Desktop\EG13\Imagen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gonzalez\Desktop\EG13\EUROGRAPHIC_girona_3D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005013" y="4962525"/>
            <a:ext cx="7138987" cy="18954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80808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Users\gonzalez\Desktop\EG13\EUROGRAPHIC_logotip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1288"/>
            <a:ext cx="35607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 Título"/>
          <p:cNvSpPr>
            <a:spLocks noGrp="1"/>
          </p:cNvSpPr>
          <p:nvPr>
            <p:ph type="ctrTitle"/>
          </p:nvPr>
        </p:nvSpPr>
        <p:spPr>
          <a:xfrm>
            <a:off x="685800" y="1189358"/>
            <a:ext cx="7772400" cy="1470025"/>
          </a:xfrm>
        </p:spPr>
        <p:txBody>
          <a:bodyPr/>
          <a:lstStyle>
            <a:lvl1pPr>
              <a:defRPr baseline="0">
                <a:solidFill>
                  <a:srgbClr val="FECC00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20" name="2 Subtítulo"/>
          <p:cNvSpPr>
            <a:spLocks noGrp="1"/>
          </p:cNvSpPr>
          <p:nvPr>
            <p:ph type="subTitle" idx="1"/>
          </p:nvPr>
        </p:nvSpPr>
        <p:spPr>
          <a:xfrm>
            <a:off x="1371600" y="2862695"/>
            <a:ext cx="6400800" cy="1484585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6644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8 Llamada ovalada"/>
          <p:cNvSpPr/>
          <p:nvPr userDrawn="1"/>
        </p:nvSpPr>
        <p:spPr>
          <a:xfrm>
            <a:off x="2711450" y="4049713"/>
            <a:ext cx="2743200" cy="2044700"/>
          </a:xfrm>
          <a:prstGeom prst="wedgeEllipseCallout">
            <a:avLst>
              <a:gd name="adj1" fmla="val -42361"/>
              <a:gd name="adj2" fmla="val 69024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>
              <a:solidFill>
                <a:srgbClr val="FFFFFF"/>
              </a:solidFill>
              <a:ea typeface="MS PGothic" pitchFamily="34" charset="-128"/>
            </a:endParaRPr>
          </a:p>
        </p:txBody>
      </p:sp>
      <p:sp>
        <p:nvSpPr>
          <p:cNvPr id="5" name="23 Rectángulo redondeado"/>
          <p:cNvSpPr>
            <a:spLocks noChangeArrowheads="1"/>
          </p:cNvSpPr>
          <p:nvPr userDrawn="1"/>
        </p:nvSpPr>
        <p:spPr bwMode="auto">
          <a:xfrm>
            <a:off x="457200" y="276225"/>
            <a:ext cx="8248650" cy="808038"/>
          </a:xfrm>
          <a:prstGeom prst="roundRect">
            <a:avLst>
              <a:gd name="adj" fmla="val 13606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a-ES">
              <a:latin typeface="Arial" charset="0"/>
            </a:endParaRPr>
          </a:p>
        </p:txBody>
      </p:sp>
      <p:pic>
        <p:nvPicPr>
          <p:cNvPr id="6" name="Picture 3" descr="C:\Users\gonzalez\Desktop\EG13\image1.jpe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28" b="3529"/>
          <a:stretch>
            <a:fillRect/>
          </a:stretch>
        </p:blipFill>
        <p:spPr bwMode="auto">
          <a:xfrm>
            <a:off x="0" y="5072063"/>
            <a:ext cx="91440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1 Título"/>
          <p:cNvSpPr>
            <a:spLocks noGrp="1"/>
          </p:cNvSpPr>
          <p:nvPr>
            <p:ph type="title"/>
          </p:nvPr>
        </p:nvSpPr>
        <p:spPr>
          <a:xfrm>
            <a:off x="457200" y="265981"/>
            <a:ext cx="8229600" cy="810344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chemeClr val="bg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" dirty="0"/>
          </a:p>
        </p:txBody>
      </p:sp>
      <p:sp>
        <p:nvSpPr>
          <p:cNvPr id="13" name="2 Marcador de contenido"/>
          <p:cNvSpPr>
            <a:spLocks noGrp="1"/>
          </p:cNvSpPr>
          <p:nvPr>
            <p:ph idx="1"/>
          </p:nvPr>
        </p:nvSpPr>
        <p:spPr>
          <a:xfrm>
            <a:off x="457200" y="1266825"/>
            <a:ext cx="8229600" cy="4600576"/>
          </a:xfrm>
        </p:spPr>
        <p:txBody>
          <a:bodyPr/>
          <a:lstStyle>
            <a:lvl1pPr>
              <a:buClr>
                <a:srgbClr val="0070C0"/>
              </a:buClr>
              <a:defRPr/>
            </a:lvl1pPr>
            <a:lvl2pPr>
              <a:buClr>
                <a:srgbClr val="0070C0"/>
              </a:buClr>
              <a:defRPr/>
            </a:lvl2pPr>
            <a:lvl3pPr>
              <a:buClr>
                <a:srgbClr val="0070C0"/>
              </a:buClr>
              <a:defRPr/>
            </a:lvl3pPr>
            <a:lvl4pPr>
              <a:buClr>
                <a:srgbClr val="0070C0"/>
              </a:buClr>
              <a:defRPr/>
            </a:lvl4pPr>
            <a:lvl5pPr>
              <a:buClr>
                <a:srgbClr val="0070C0"/>
              </a:buClr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0925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96988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9DED-3A0F-4FDA-A139-CE3F0D064DF2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9F126-665A-4BD5-9286-38907A43926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70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91A3C-C9D2-41CB-94B3-27CC98EF4214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BBCEE-1607-4BCA-9C3C-F64CB1C2605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952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9ADD5-895A-4092-B5B7-CC6CEE512F8A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E0624-CC23-495F-9182-9B2FBF36798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254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11FC6-F008-476E-AF1B-10C6F4A23ABA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419C0-EA3D-40A0-BEC1-BE5130FB926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3631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 Título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18" name="2 Subtítulo"/>
          <p:cNvSpPr>
            <a:spLocks noGrp="1"/>
          </p:cNvSpPr>
          <p:nvPr>
            <p:ph type="subTitle" idx="1"/>
          </p:nvPr>
        </p:nvSpPr>
        <p:spPr>
          <a:xfrm>
            <a:off x="1371600" y="3024535"/>
            <a:ext cx="6400800" cy="1484585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703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1E306-2C45-4F90-AB9E-EEFFA2DA5BA2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5DCB8-B57A-4296-B59B-2ECEFD8CE36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0821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47993-D0E5-4D7C-A9CF-2893BF16903C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DE383-CF07-43E0-BF80-C1BB85C177C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919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894DA-42BA-414D-9230-8DC470B99243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BCD06-8D64-41D2-A24D-28F993EAC11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6083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9975D-26BE-4D8E-AE17-B9E8C1CD175A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45AE8-AB63-478C-A669-F027BAED0E8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2994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74E6E-9732-44C3-8BB1-2EF703BC4E05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20AB9-CE05-4E8B-9301-4A7CED9FCF1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004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21AF29A-D5E4-4C1A-BEF5-A05CD77BF6F4}" type="datetimeFigureOut">
              <a:rPr lang="es-ES"/>
              <a:pPr>
                <a:defRPr/>
              </a:pPr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60F34F2-B15D-48C0-B27C-3B2EC60A448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07" r:id="rId5"/>
    <p:sldLayoutId id="2147483708" r:id="rId6"/>
    <p:sldLayoutId id="2147483709" r:id="rId7"/>
    <p:sldLayoutId id="2147483710" r:id="rId8"/>
    <p:sldLayoutId id="2147483720" r:id="rId9"/>
    <p:sldLayoutId id="2147483711" r:id="rId10"/>
    <p:sldLayoutId id="2147483712" r:id="rId11"/>
    <p:sldLayoutId id="2147483713" r:id="rId12"/>
    <p:sldLayoutId id="2147483714" r:id="rId13"/>
    <p:sldLayoutId id="2147483715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5 Título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09625"/>
          </a:xfrm>
        </p:spPr>
        <p:txBody>
          <a:bodyPr/>
          <a:lstStyle/>
          <a:p>
            <a:pPr eaLnBrk="1" hangingPunct="1"/>
            <a:r>
              <a:rPr lang="ca-ES" smtClean="0"/>
              <a:t> Shadow Boundary Editing</a:t>
            </a:r>
            <a:endParaRPr lang="es-ES" smtClean="0"/>
          </a:p>
        </p:txBody>
      </p:sp>
      <p:sp>
        <p:nvSpPr>
          <p:cNvPr id="7171" name="6 Marcador de contenido"/>
          <p:cNvSpPr>
            <a:spLocks noGrp="1"/>
          </p:cNvSpPr>
          <p:nvPr>
            <p:ph idx="1"/>
          </p:nvPr>
        </p:nvSpPr>
        <p:spPr>
          <a:xfrm>
            <a:off x="457200" y="1266825"/>
            <a:ext cx="8229600" cy="4600575"/>
          </a:xfrm>
        </p:spPr>
        <p:txBody>
          <a:bodyPr/>
          <a:lstStyle/>
          <a:p>
            <a:pPr eaLnBrk="1" hangingPunct="1"/>
            <a:r>
              <a:rPr lang="ca-ES" sz="2800" smtClean="0"/>
              <a:t>This is the content of the first slide</a:t>
            </a:r>
          </a:p>
          <a:p>
            <a:pPr lvl="1" eaLnBrk="1" hangingPunct="1"/>
            <a:r>
              <a:rPr lang="ca-ES" smtClean="0"/>
              <a:t>More content</a:t>
            </a:r>
          </a:p>
          <a:p>
            <a:pPr lvl="2" eaLnBrk="1" hangingPunct="1"/>
            <a:r>
              <a:rPr lang="ca-ES" sz="2800" smtClean="0"/>
              <a:t>Even more</a:t>
            </a:r>
          </a:p>
          <a:p>
            <a:pPr lvl="2" eaLnBrk="1" hangingPunct="1"/>
            <a:endParaRPr lang="es-ES" sz="2800" smtClean="0"/>
          </a:p>
        </p:txBody>
      </p:sp>
      <p:pic>
        <p:nvPicPr>
          <p:cNvPr id="3" name="mainsequenc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On-screen Show (4:3)</PresentationFormat>
  <Paragraphs>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MS PGothic</vt:lpstr>
      <vt:lpstr>Arial</vt:lpstr>
      <vt:lpstr>Tema de Office</vt:lpstr>
      <vt:lpstr> Shadow Boundary Editing</vt:lpstr>
    </vt:vector>
  </TitlesOfParts>
  <Company>Dept. IMA - UdG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Gonzalez</dc:creator>
  <cp:lastModifiedBy>matt</cp:lastModifiedBy>
  <cp:revision>36</cp:revision>
  <dcterms:created xsi:type="dcterms:W3CDTF">2013-03-09T12:37:24Z</dcterms:created>
  <dcterms:modified xsi:type="dcterms:W3CDTF">2013-04-12T08:33:16Z</dcterms:modified>
</cp:coreProperties>
</file>