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tags/tag3.xml" ContentType="application/vnd.openxmlformats-officedocument.presentationml.tags+xml"/>
  <Override PartName="/ppt/notesSlides/notesSlide3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80"/>
  </p:notesMasterIdLst>
  <p:sldIdLst>
    <p:sldId id="273" r:id="rId2"/>
    <p:sldId id="297" r:id="rId3"/>
    <p:sldId id="298" r:id="rId4"/>
    <p:sldId id="334" r:id="rId5"/>
    <p:sldId id="335" r:id="rId6"/>
    <p:sldId id="336" r:id="rId7"/>
    <p:sldId id="337" r:id="rId8"/>
    <p:sldId id="299" r:id="rId9"/>
    <p:sldId id="338" r:id="rId10"/>
    <p:sldId id="343" r:id="rId11"/>
    <p:sldId id="344" r:id="rId12"/>
    <p:sldId id="345" r:id="rId13"/>
    <p:sldId id="346" r:id="rId14"/>
    <p:sldId id="348" r:id="rId15"/>
    <p:sldId id="347" r:id="rId16"/>
    <p:sldId id="349" r:id="rId17"/>
    <p:sldId id="350" r:id="rId18"/>
    <p:sldId id="339" r:id="rId19"/>
    <p:sldId id="340" r:id="rId20"/>
    <p:sldId id="341" r:id="rId21"/>
    <p:sldId id="333" r:id="rId22"/>
    <p:sldId id="327" r:id="rId23"/>
    <p:sldId id="329" r:id="rId24"/>
    <p:sldId id="330" r:id="rId25"/>
    <p:sldId id="306" r:id="rId26"/>
    <p:sldId id="307" r:id="rId27"/>
    <p:sldId id="308" r:id="rId28"/>
    <p:sldId id="309" r:id="rId29"/>
    <p:sldId id="310" r:id="rId30"/>
    <p:sldId id="311" r:id="rId31"/>
    <p:sldId id="328" r:id="rId32"/>
    <p:sldId id="316" r:id="rId33"/>
    <p:sldId id="317" r:id="rId34"/>
    <p:sldId id="318" r:id="rId35"/>
    <p:sldId id="320" r:id="rId36"/>
    <p:sldId id="331" r:id="rId37"/>
    <p:sldId id="296" r:id="rId38"/>
    <p:sldId id="274" r:id="rId39"/>
    <p:sldId id="275" r:id="rId40"/>
    <p:sldId id="276" r:id="rId41"/>
    <p:sldId id="290" r:id="rId42"/>
    <p:sldId id="283" r:id="rId43"/>
    <p:sldId id="277" r:id="rId44"/>
    <p:sldId id="292" r:id="rId45"/>
    <p:sldId id="279" r:id="rId46"/>
    <p:sldId id="280" r:id="rId47"/>
    <p:sldId id="293" r:id="rId48"/>
    <p:sldId id="294" r:id="rId49"/>
    <p:sldId id="281" r:id="rId50"/>
    <p:sldId id="282" r:id="rId51"/>
    <p:sldId id="324" r:id="rId52"/>
    <p:sldId id="322" r:id="rId53"/>
    <p:sldId id="325" r:id="rId54"/>
    <p:sldId id="323" r:id="rId55"/>
    <p:sldId id="326" r:id="rId56"/>
    <p:sldId id="285" r:id="rId57"/>
    <p:sldId id="286" r:id="rId58"/>
    <p:sldId id="287" r:id="rId59"/>
    <p:sldId id="289" r:id="rId60"/>
    <p:sldId id="288" r:id="rId61"/>
    <p:sldId id="268" r:id="rId62"/>
    <p:sldId id="270" r:id="rId63"/>
    <p:sldId id="271" r:id="rId64"/>
    <p:sldId id="272" r:id="rId65"/>
    <p:sldId id="259" r:id="rId66"/>
    <p:sldId id="260" r:id="rId67"/>
    <p:sldId id="261" r:id="rId68"/>
    <p:sldId id="262" r:id="rId69"/>
    <p:sldId id="263" r:id="rId70"/>
    <p:sldId id="264" r:id="rId71"/>
    <p:sldId id="265" r:id="rId72"/>
    <p:sldId id="266" r:id="rId73"/>
    <p:sldId id="291" r:id="rId74"/>
    <p:sldId id="267" r:id="rId75"/>
    <p:sldId id="351" r:id="rId76"/>
    <p:sldId id="352" r:id="rId77"/>
    <p:sldId id="353" r:id="rId78"/>
    <p:sldId id="354" r:id="rId7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363" autoAdjust="0"/>
    <p:restoredTop sz="94660"/>
  </p:normalViewPr>
  <p:slideViewPr>
    <p:cSldViewPr>
      <p:cViewPr varScale="1">
        <p:scale>
          <a:sx n="91" d="100"/>
          <a:sy n="91" d="100"/>
        </p:scale>
        <p:origin x="-96" y="-96"/>
      </p:cViewPr>
      <p:guideLst>
        <p:guide orient="horz" pos="2160"/>
        <p:guide pos="2880"/>
      </p:guideLst>
    </p:cSldViewPr>
  </p:slideViewPr>
  <p:notesTextViewPr>
    <p:cViewPr>
      <p:scale>
        <a:sx n="100" d="100"/>
        <a:sy n="100" d="100"/>
      </p:scale>
      <p:origin x="0" y="0"/>
    </p:cViewPr>
  </p:notesTextViewPr>
  <p:notesViewPr>
    <p:cSldViewPr>
      <p:cViewPr varScale="1">
        <p:scale>
          <a:sx n="68" d="100"/>
          <a:sy n="68" d="100"/>
        </p:scale>
        <p:origin x="-1968"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62A5836A-0BC3-4E8A-A804-839A852E6C67}" type="datetimeFigureOut">
              <a:rPr lang="en-US"/>
              <a:pPr>
                <a:defRPr/>
              </a:pPr>
              <a:t>4/8/2011</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AC3AEE1F-F9B6-40A2-B9CB-3F12163C93B2}" type="slidenum">
              <a:rPr lang="en-GB"/>
              <a:pPr>
                <a:defRPr/>
              </a:pPr>
              <a:t>‹Nr.›</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r>
              <a:rPr lang="en-US" noProof="0" dirty="0" smtClean="0"/>
              <a:t>Particularly</a:t>
            </a:r>
            <a:r>
              <a:rPr lang="en-US" baseline="0" noProof="0" dirty="0" smtClean="0"/>
              <a:t> interesting for us, are CC applications that do </a:t>
            </a:r>
            <a:r>
              <a:rPr lang="en-US" b="1" baseline="0" noProof="0" dirty="0" smtClean="0"/>
              <a:t>rendering over internet</a:t>
            </a:r>
            <a:r>
              <a:rPr lang="en-US" baseline="0" noProof="0" dirty="0" smtClean="0"/>
              <a:t>.</a:t>
            </a:r>
          </a:p>
          <a:p>
            <a:r>
              <a:rPr lang="en-US" baseline="0" noProof="0" dirty="0" smtClean="0"/>
              <a:t>Some popular </a:t>
            </a:r>
            <a:r>
              <a:rPr lang="en-US" b="1" baseline="0" noProof="0" dirty="0" smtClean="0"/>
              <a:t>examples </a:t>
            </a:r>
            <a:r>
              <a:rPr lang="en-US" baseline="0" noProof="0" dirty="0" smtClean="0"/>
              <a:t>include </a:t>
            </a:r>
            <a:r>
              <a:rPr lang="en-US" b="0" baseline="0" noProof="0" dirty="0" err="1" smtClean="0"/>
              <a:t>nvidia</a:t>
            </a:r>
            <a:r>
              <a:rPr lang="en-US" b="0" baseline="0" noProof="0" dirty="0" smtClean="0"/>
              <a:t> reality server </a:t>
            </a:r>
            <a:r>
              <a:rPr lang="en-US" baseline="0" noProof="0" dirty="0" smtClean="0"/>
              <a:t>for </a:t>
            </a:r>
            <a:r>
              <a:rPr lang="en-US" baseline="0" noProof="0" dirty="0" err="1" smtClean="0"/>
              <a:t>raytracing</a:t>
            </a:r>
            <a:r>
              <a:rPr lang="en-US" baseline="0" noProof="0" dirty="0" smtClean="0"/>
              <a:t>, or </a:t>
            </a:r>
            <a:r>
              <a:rPr lang="en-US" b="0" baseline="0" noProof="0" dirty="0" err="1" smtClean="0"/>
              <a:t>onlive</a:t>
            </a:r>
            <a:r>
              <a:rPr lang="en-US" b="0" baseline="0" noProof="0" dirty="0" smtClean="0"/>
              <a:t>, which offers remote gaming services</a:t>
            </a:r>
            <a:r>
              <a:rPr lang="en-US" baseline="0" noProof="0" dirty="0" smtClean="0"/>
              <a:t>.</a:t>
            </a:r>
          </a:p>
          <a:p>
            <a:r>
              <a:rPr lang="en-US" baseline="0" noProof="0" dirty="0" smtClean="0"/>
              <a:t>They all work in a pretty straightforward manner.</a:t>
            </a:r>
          </a:p>
          <a:p>
            <a:r>
              <a:rPr lang="en-US" baseline="0" noProof="0" dirty="0" smtClean="0"/>
              <a:t>Each frame is rendered into an off-screen buffer which is then encoded and sent to the client.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r>
              <a:rPr lang="en-US" dirty="0" smtClean="0"/>
              <a:t>- This data allows us to use high-quality </a:t>
            </a:r>
            <a:r>
              <a:rPr lang="en-US" dirty="0" err="1" smtClean="0"/>
              <a:t>spatio</a:t>
            </a:r>
            <a:r>
              <a:rPr lang="en-US" dirty="0" smtClean="0"/>
              <a:t>-temporal </a:t>
            </a:r>
            <a:r>
              <a:rPr lang="en-US" dirty="0" err="1" smtClean="0"/>
              <a:t>upsampling</a:t>
            </a:r>
            <a:r>
              <a:rPr lang="en-US" dirty="0" smtClean="0"/>
              <a:t> to </a:t>
            </a:r>
            <a:r>
              <a:rPr lang="en-US" b="1" dirty="0" smtClean="0"/>
              <a:t>recover the resolution </a:t>
            </a:r>
            <a:r>
              <a:rPr lang="en-US" dirty="0" smtClean="0"/>
              <a:t>directly on the client side.</a:t>
            </a:r>
          </a:p>
          <a:p>
            <a:r>
              <a:rPr lang="en-US" dirty="0" smtClean="0"/>
              <a:t>- The </a:t>
            </a:r>
            <a:r>
              <a:rPr lang="en-US" dirty="0" err="1" smtClean="0"/>
              <a:t>upsampling</a:t>
            </a:r>
            <a:r>
              <a:rPr lang="en-US" dirty="0" smtClean="0"/>
              <a:t> method </a:t>
            </a:r>
            <a:r>
              <a:rPr lang="en-US" b="1" dirty="0" smtClean="0"/>
              <a:t>requires</a:t>
            </a:r>
            <a:r>
              <a:rPr lang="en-US" b="1" baseline="0" dirty="0" smtClean="0"/>
              <a:t> very precise depth </a:t>
            </a:r>
            <a:r>
              <a:rPr lang="en-US" baseline="0" dirty="0" smtClean="0"/>
              <a:t>and motion values, especially at the discontinuities. </a:t>
            </a:r>
          </a:p>
          <a:p>
            <a:r>
              <a:rPr lang="en-US" baseline="0" dirty="0" smtClean="0"/>
              <a:t>Existing video </a:t>
            </a:r>
            <a:r>
              <a:rPr lang="en-US" baseline="0" dirty="0" err="1" smtClean="0"/>
              <a:t>codecs</a:t>
            </a:r>
            <a:r>
              <a:rPr lang="en-US" baseline="0" dirty="0" smtClean="0"/>
              <a:t> fail to preserve the edges, so we decided to develop custom compression scheme, which is the core of this work.</a:t>
            </a:r>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r>
              <a:rPr lang="en-US" noProof="0" dirty="0" smtClean="0"/>
              <a:t>Additionally,</a:t>
            </a:r>
            <a:r>
              <a:rPr lang="en-US" baseline="0" noProof="0" dirty="0" smtClean="0"/>
              <a:t> </a:t>
            </a:r>
            <a:r>
              <a:rPr lang="en-US" noProof="0" dirty="0" smtClean="0"/>
              <a:t>high-quality</a:t>
            </a:r>
            <a:r>
              <a:rPr lang="en-US" baseline="0" noProof="0" dirty="0" smtClean="0"/>
              <a:t> depth and motion allows for various client-side applications including </a:t>
            </a:r>
            <a:r>
              <a:rPr lang="en-US" b="1" baseline="0" noProof="0" dirty="0" smtClean="0"/>
              <a:t>image warping for stereo vision </a:t>
            </a:r>
            <a:r>
              <a:rPr lang="en-US" baseline="0" noProof="0" dirty="0" smtClean="0"/>
              <a:t>or </a:t>
            </a:r>
            <a:r>
              <a:rPr lang="en-US" b="1" baseline="0" noProof="0" dirty="0" smtClean="0"/>
              <a:t>increasing </a:t>
            </a:r>
            <a:r>
              <a:rPr lang="en-US" b="1" baseline="0" noProof="0" dirty="0" err="1" smtClean="0"/>
              <a:t>framerate</a:t>
            </a:r>
            <a:r>
              <a:rPr lang="en-US" b="1" baseline="0" noProof="0" dirty="0" smtClean="0"/>
              <a:t> </a:t>
            </a:r>
            <a:r>
              <a:rPr lang="en-US" baseline="0" noProof="0" dirty="0" smtClean="0"/>
              <a:t>to improve visual experience or cover network packet drops.</a:t>
            </a:r>
            <a:endParaRPr lang="en-US" noProof="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dirty="0"/>
          </a:p>
        </p:txBody>
      </p:sp>
      <p:sp>
        <p:nvSpPr>
          <p:cNvPr id="4" name="Foliennummernplatzhalter 3"/>
          <p:cNvSpPr>
            <a:spLocks noGrp="1"/>
          </p:cNvSpPr>
          <p:nvPr>
            <p:ph type="sldNum" sz="quarter" idx="10"/>
          </p:nvPr>
        </p:nvSpPr>
        <p:spPr/>
        <p:txBody>
          <a:bodyPr/>
          <a:lstStyle/>
          <a:p>
            <a:pPr>
              <a:defRPr/>
            </a:pPr>
            <a:fld id="{AC3AEE1F-F9B6-40A2-B9CB-3F12163C93B2}" type="slidenum">
              <a:rPr lang="en-GB" smtClean="0"/>
              <a:pPr>
                <a:defRPr/>
              </a:pPr>
              <a:t>21</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And the take away message here is that we are doing rendering and data queries at the same time. So we automatically perform frustum culling, visibility test, LOD adaptation, subdivision requests, and temporal coherence optimization, in the same step… Just one single rendering.</a:t>
            </a:r>
            <a:endParaRPr lang="en-US" dirty="0"/>
          </a:p>
        </p:txBody>
      </p:sp>
      <p:sp>
        <p:nvSpPr>
          <p:cNvPr id="4" name="Slide Number Placeholder 3"/>
          <p:cNvSpPr>
            <a:spLocks noGrp="1"/>
          </p:cNvSpPr>
          <p:nvPr>
            <p:ph type="sldNum" sz="quarter" idx="10"/>
          </p:nvPr>
        </p:nvSpPr>
        <p:spPr/>
        <p:txBody>
          <a:bodyPr/>
          <a:lstStyle/>
          <a:p>
            <a:fld id="{8A089132-659E-4540-AE89-683EDF209F25}" type="slidenum">
              <a:rPr lang="en-US" smtClean="0"/>
              <a:pPr/>
              <a:t>23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#Well the first thing that we can do,</a:t>
            </a:r>
            <a:r>
              <a:rPr lang="en-US" baseline="0" dirty="0" smtClean="0"/>
              <a:t> to reduce memory,  Is one taking a look at the object place in the </a:t>
            </a:r>
            <a:r>
              <a:rPr lang="en-US" baseline="0" dirty="0" err="1" smtClean="0"/>
              <a:t>voxel</a:t>
            </a:r>
            <a:r>
              <a:rPr lang="en-US" baseline="0" dirty="0" smtClean="0"/>
              <a:t> grid, is to remove, or to group together values that are constant. </a:t>
            </a:r>
          </a:p>
          <a:p>
            <a:r>
              <a:rPr lang="en-US" baseline="0" dirty="0" smtClean="0"/>
              <a:t>#And in case where a solid object intersects the grid, means that you have the interior part of one density, you have the exterior part that is completely uniform, only on the boundary, things are actually getting a little bit more complicated.</a:t>
            </a:r>
          </a:p>
          <a:p>
            <a:r>
              <a:rPr lang="en-US" baseline="0" dirty="0" smtClean="0"/>
              <a:t>#So you have these large chunks of data, that can be grouped together to reduce the cost in the memory.</a:t>
            </a:r>
          </a:p>
          <a:p>
            <a:endParaRPr lang="en-US" baseline="0" dirty="0" smtClean="0"/>
          </a:p>
          <a:p>
            <a:endParaRPr lang="en-US" baseline="0" dirty="0" smtClean="0"/>
          </a:p>
          <a:p>
            <a:r>
              <a:rPr lang="en-US" baseline="0" dirty="0" smtClean="0"/>
              <a:t>----------------------------------------------------------------------</a:t>
            </a:r>
            <a:endParaRPr lang="en-US" dirty="0" smtClean="0"/>
          </a:p>
          <a:p>
            <a:r>
              <a:rPr lang="en-US" dirty="0" smtClean="0"/>
              <a:t>Lets take a look on an object into a </a:t>
            </a:r>
            <a:r>
              <a:rPr lang="en-US" dirty="0" err="1" smtClean="0"/>
              <a:t>voxel</a:t>
            </a:r>
            <a:r>
              <a:rPr lang="en-US" dirty="0" smtClean="0"/>
              <a:t> grid.</a:t>
            </a:r>
          </a:p>
          <a:p>
            <a:r>
              <a:rPr lang="en-US" dirty="0" smtClean="0"/>
              <a:t>Interesting things going</a:t>
            </a:r>
            <a:r>
              <a:rPr lang="en-US" baseline="0" dirty="0" smtClean="0"/>
              <a:t> on boundaries</a:t>
            </a:r>
            <a:endParaRPr lang="en-US" dirty="0" smtClean="0"/>
          </a:p>
          <a:p>
            <a:endParaRPr lang="en-US" dirty="0"/>
          </a:p>
        </p:txBody>
      </p:sp>
      <p:sp>
        <p:nvSpPr>
          <p:cNvPr id="4" name="Slide Number Placeholder 3"/>
          <p:cNvSpPr>
            <a:spLocks noGrp="1"/>
          </p:cNvSpPr>
          <p:nvPr>
            <p:ph type="sldNum" sz="quarter" idx="10"/>
          </p:nvPr>
        </p:nvSpPr>
        <p:spPr/>
        <p:txBody>
          <a:bodyPr/>
          <a:lstStyle/>
          <a:p>
            <a:fld id="{8A089132-659E-4540-AE89-683EDF209F25}" type="slidenum">
              <a:rPr lang="en-US" smtClean="0"/>
              <a:pPr/>
              <a:t>25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a:t>
            </a:r>
            <a:r>
              <a:rPr lang="en-US" baseline="0" dirty="0" smtClean="0"/>
              <a:t>we want to render something on screen so we have a certain point of view and we can exploit this view dependence. </a:t>
            </a:r>
          </a:p>
          <a:p>
            <a:r>
              <a:rPr lang="en-US" baseline="0" dirty="0" smtClean="0"/>
              <a:t>#The straightforward thing is to do frustum culling, meaning you only keep things that fall inside the frustum. </a:t>
            </a:r>
          </a:p>
          <a:p>
            <a:r>
              <a:rPr lang="en-US" baseline="0" dirty="0" smtClean="0"/>
              <a:t>#But you can push this idea to use visibility further, and only keep those </a:t>
            </a:r>
            <a:r>
              <a:rPr lang="en-US" baseline="0" dirty="0" err="1" smtClean="0"/>
              <a:t>voxels</a:t>
            </a:r>
            <a:r>
              <a:rPr lang="en-US" baseline="0" dirty="0" smtClean="0"/>
              <a:t> in memory that are actually visible on the screen.</a:t>
            </a:r>
          </a:p>
          <a:p>
            <a:endParaRPr lang="en-US" dirty="0" smtClean="0"/>
          </a:p>
          <a:p>
            <a:r>
              <a:rPr lang="en-US" dirty="0" smtClean="0"/>
              <a:t>--------------------</a:t>
            </a:r>
          </a:p>
          <a:p>
            <a:r>
              <a:rPr lang="en-US" dirty="0" smtClean="0"/>
              <a:t>But we can do even better,</a:t>
            </a:r>
          </a:p>
          <a:p>
            <a:r>
              <a:rPr lang="en-US" dirty="0" smtClean="0"/>
              <a:t>Get rid of </a:t>
            </a:r>
            <a:r>
              <a:rPr lang="en-US" dirty="0" err="1" smtClean="0"/>
              <a:t>voxels</a:t>
            </a:r>
            <a:r>
              <a:rPr lang="en-US" dirty="0" smtClean="0"/>
              <a:t> that laid outside the view frustum</a:t>
            </a:r>
            <a:endParaRPr lang="en-US" dirty="0"/>
          </a:p>
        </p:txBody>
      </p:sp>
      <p:sp>
        <p:nvSpPr>
          <p:cNvPr id="4" name="Slide Number Placeholder 3"/>
          <p:cNvSpPr>
            <a:spLocks noGrp="1"/>
          </p:cNvSpPr>
          <p:nvPr>
            <p:ph type="sldNum" sz="quarter" idx="10"/>
          </p:nvPr>
        </p:nvSpPr>
        <p:spPr/>
        <p:txBody>
          <a:bodyPr/>
          <a:lstStyle/>
          <a:p>
            <a:fld id="{8A089132-659E-4540-AE89-683EDF209F25}" type="slidenum">
              <a:rPr lang="en-US" smtClean="0"/>
              <a:pPr/>
              <a:t>26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Then if you take a look at this volume, #you realize that it’s much smaller than the initial thing.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And furthermore, that’s not only true for opaque objects, but for all these transparent things that I shown before.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#If you take a look at this cloud, you realize that even if it’s transparent everywhere, at some point the rays are just blocked due to opacity.</a:t>
            </a:r>
          </a:p>
          <a:p>
            <a:endParaRPr lang="en-US" dirty="0"/>
          </a:p>
        </p:txBody>
      </p:sp>
      <p:sp>
        <p:nvSpPr>
          <p:cNvPr id="4" name="Slide Number Placeholder 3"/>
          <p:cNvSpPr>
            <a:spLocks noGrp="1"/>
          </p:cNvSpPr>
          <p:nvPr>
            <p:ph type="sldNum" sz="quarter" idx="10"/>
          </p:nvPr>
        </p:nvSpPr>
        <p:spPr/>
        <p:txBody>
          <a:bodyPr/>
          <a:lstStyle/>
          <a:p>
            <a:fld id="{8A089132-659E-4540-AE89-683EDF209F25}" type="slidenum">
              <a:rPr lang="en-US" smtClean="0"/>
              <a:pPr/>
              <a:t>27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second thing that we can do #is to rely on level of detail representations. </a:t>
            </a:r>
            <a:endParaRPr lang="en-US" baseline="0" dirty="0" smtClean="0"/>
          </a:p>
          <a:p>
            <a:endParaRPr lang="en-US" dirty="0" smtClean="0"/>
          </a:p>
          <a:p>
            <a:r>
              <a:rPr lang="en-US" dirty="0" smtClean="0"/>
              <a:t>_______________________________________________</a:t>
            </a:r>
          </a:p>
          <a:p>
            <a:r>
              <a:rPr lang="en-US" dirty="0" smtClean="0"/>
              <a:t>LOD,</a:t>
            </a:r>
          </a:p>
          <a:p>
            <a:r>
              <a:rPr lang="en-US" dirty="0" smtClean="0"/>
              <a:t>For</a:t>
            </a:r>
            <a:r>
              <a:rPr lang="en-US" baseline="0" dirty="0" smtClean="0"/>
              <a:t> triangles, you don’t need</a:t>
            </a:r>
          </a:p>
          <a:p>
            <a:r>
              <a:rPr lang="en-US" baseline="0" dirty="0" smtClean="0"/>
              <a:t>Exploit to reduce the amount of memory needed on the distance</a:t>
            </a:r>
            <a:endParaRPr lang="en-US" dirty="0"/>
          </a:p>
        </p:txBody>
      </p:sp>
      <p:sp>
        <p:nvSpPr>
          <p:cNvPr id="4" name="Slide Number Placeholder 3"/>
          <p:cNvSpPr>
            <a:spLocks noGrp="1"/>
          </p:cNvSpPr>
          <p:nvPr>
            <p:ph type="sldNum" sz="quarter" idx="10"/>
          </p:nvPr>
        </p:nvSpPr>
        <p:spPr/>
        <p:txBody>
          <a:bodyPr/>
          <a:lstStyle/>
          <a:p>
            <a:fld id="{8A089132-659E-4540-AE89-683EDF209F25}" type="slidenum">
              <a:rPr lang="en-US" smtClean="0"/>
              <a:pPr/>
              <a:t>28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As for triangles, where we know that if an object is distant enough, we can reduce</a:t>
            </a:r>
            <a:r>
              <a:rPr lang="en-US" baseline="0" dirty="0" smtClean="0"/>
              <a:t> its complexity, for </a:t>
            </a:r>
            <a:r>
              <a:rPr lang="en-US" baseline="0" dirty="0" err="1" smtClean="0"/>
              <a:t>voxels</a:t>
            </a:r>
            <a:r>
              <a:rPr lang="en-US" baseline="0" dirty="0" smtClean="0"/>
              <a:t> we can do very similar things.</a:t>
            </a:r>
          </a:p>
        </p:txBody>
      </p:sp>
      <p:sp>
        <p:nvSpPr>
          <p:cNvPr id="4" name="Slide Number Placeholder 3"/>
          <p:cNvSpPr>
            <a:spLocks noGrp="1"/>
          </p:cNvSpPr>
          <p:nvPr>
            <p:ph type="sldNum" sz="quarter" idx="10"/>
          </p:nvPr>
        </p:nvSpPr>
        <p:spPr/>
        <p:txBody>
          <a:bodyPr/>
          <a:lstStyle/>
          <a:p>
            <a:fld id="{8A089132-659E-4540-AE89-683EDF209F25}" type="slidenum">
              <a:rPr lang="en-US" smtClean="0"/>
              <a:pPr/>
              <a:t>29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can group together neighboring </a:t>
            </a:r>
            <a:r>
              <a:rPr lang="en-US" baseline="0" dirty="0" err="1" smtClean="0"/>
              <a:t>voxels</a:t>
            </a:r>
            <a:r>
              <a:rPr lang="en-US" baseline="0" dirty="0" smtClean="0"/>
              <a:t> to produce level of detail representations that then consume less memory and are even faster to render.</a:t>
            </a:r>
          </a:p>
          <a:p>
            <a:endParaRPr lang="en-US" dirty="0"/>
          </a:p>
        </p:txBody>
      </p:sp>
      <p:sp>
        <p:nvSpPr>
          <p:cNvPr id="4" name="Foliennummernplatzhalter 3"/>
          <p:cNvSpPr>
            <a:spLocks noGrp="1"/>
          </p:cNvSpPr>
          <p:nvPr>
            <p:ph type="sldNum" sz="quarter" idx="10"/>
          </p:nvPr>
        </p:nvSpPr>
        <p:spPr/>
        <p:txBody>
          <a:bodyPr/>
          <a:lstStyle/>
          <a:p>
            <a:fld id="{8A089132-659E-4540-AE89-683EDF209F25}" type="slidenum">
              <a:rPr lang="en-US" smtClean="0"/>
              <a:pPr/>
              <a:t>30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r>
              <a:rPr lang="en-US" dirty="0" smtClean="0"/>
              <a:t>As we start adding more and more clients…</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But how is this structure</a:t>
            </a:r>
            <a:r>
              <a:rPr lang="en-US" baseline="0" dirty="0" smtClean="0"/>
              <a:t> implemented on the GPU ?</a:t>
            </a:r>
          </a:p>
          <a:p>
            <a:r>
              <a:rPr lang="en-US" baseline="0" dirty="0" smtClean="0"/>
              <a:t>The </a:t>
            </a:r>
            <a:r>
              <a:rPr lang="en-US" baseline="0" dirty="0" err="1" smtClean="0"/>
              <a:t>octree</a:t>
            </a:r>
            <a:r>
              <a:rPr lang="en-US" baseline="0" dirty="0" smtClean="0"/>
              <a:t> is implemented as a traditional pointer based structure composed of nodes.</a:t>
            </a:r>
          </a:p>
          <a:p>
            <a:r>
              <a:rPr lang="en-US" baseline="0" dirty="0" smtClean="0"/>
              <a:t>#Nodes of the </a:t>
            </a:r>
            <a:r>
              <a:rPr lang="en-US" baseline="0" dirty="0" err="1" smtClean="0"/>
              <a:t>octree</a:t>
            </a:r>
            <a:r>
              <a:rPr lang="en-US" baseline="0" dirty="0" smtClean="0"/>
              <a:t> are stored in a dedicated video memory region we called the “Node Pool”. #On the other side, bricks associated the nodes are stored in another dedicated memory region called the “Brick pool”, that is very large 3D texture. </a:t>
            </a:r>
          </a:p>
          <a:p>
            <a:endParaRPr lang="en-US" baseline="0" dirty="0" smtClean="0"/>
          </a:p>
          <a:p>
            <a:r>
              <a:rPr lang="en-US" baseline="0" dirty="0" smtClean="0"/>
              <a:t>#So here is the root node stored in the node pool, </a:t>
            </a:r>
          </a:p>
          <a:p>
            <a:r>
              <a:rPr lang="en-US" baseline="0" dirty="0" smtClean="0"/>
              <a:t>#and it’s associated brick stored in the brick pool. </a:t>
            </a:r>
          </a:p>
          <a:p>
            <a:r>
              <a:rPr lang="en-US" baseline="0" dirty="0" smtClean="0"/>
              <a:t>#it has 8 children, here represented by 4, #stored continuously in the node pool and liked by only one pointer. This nodes representation provides us with a very compact structure, that is inexpensive to store and cache efficient.</a:t>
            </a:r>
          </a:p>
          <a:p>
            <a:r>
              <a:rPr lang="en-US" baseline="0" dirty="0" smtClean="0"/>
              <a:t>#nodes have associated bricks, ##and other </a:t>
            </a:r>
            <a:r>
              <a:rPr lang="en-US" baseline="0" dirty="0" err="1" smtClean="0"/>
              <a:t>subnodes</a:t>
            </a:r>
            <a:r>
              <a:rPr lang="en-US" baseline="0" dirty="0" smtClean="0"/>
              <a:t> #with bricks</a:t>
            </a:r>
          </a:p>
          <a:p>
            <a:endParaRPr lang="en-US" baseline="0" dirty="0" smtClean="0"/>
          </a:p>
          <a:p>
            <a:r>
              <a:rPr lang="en-US" baseline="0" dirty="0" smtClean="0"/>
              <a:t>Pool sizes are fixed at </a:t>
            </a:r>
            <a:r>
              <a:rPr lang="en-US" baseline="0" dirty="0" err="1" smtClean="0"/>
              <a:t>initialisation</a:t>
            </a:r>
            <a:r>
              <a:rPr lang="en-US" baseline="0" dirty="0" smtClean="0"/>
              <a:t> time. In a video-game context, their size would be chosen depending on available video memory. As we will see later, these pools are managed as caches.</a:t>
            </a:r>
          </a:p>
          <a:p>
            <a:endParaRPr lang="en-US" baseline="0" dirty="0" smtClean="0"/>
          </a:p>
          <a:p>
            <a:r>
              <a:rPr lang="en-US" baseline="0" dirty="0" smtClean="0"/>
              <a:t>=====================</a:t>
            </a:r>
          </a:p>
          <a:p>
            <a:endParaRPr lang="en-US" baseline="0" dirty="0" smtClean="0"/>
          </a:p>
          <a:p>
            <a:r>
              <a:rPr lang="en-US" baseline="0" dirty="0" smtClean="0"/>
              <a:t>Thanks to an efficient nodes representation, the node pool is a very small memory region, while the brick pool is larger since it did store the </a:t>
            </a:r>
            <a:r>
              <a:rPr lang="en-US" baseline="0" dirty="0" err="1" smtClean="0"/>
              <a:t>voxel</a:t>
            </a:r>
            <a:r>
              <a:rPr lang="en-US" baseline="0" dirty="0" smtClean="0"/>
              <a:t> data.  Both sizes are fixed at </a:t>
            </a:r>
            <a:r>
              <a:rPr lang="en-US" baseline="0" dirty="0" err="1" smtClean="0"/>
              <a:t>initialisation</a:t>
            </a:r>
            <a:r>
              <a:rPr lang="en-US" baseline="0" dirty="0" smtClean="0"/>
              <a:t> time, and in a video-game context, they would chosen depending on available video memory. As we will see later, these pools are managed as caches and so their size only impact bandwidth pressure and so the performance of the streaming system.</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a:t>
            </a:r>
            <a:r>
              <a:rPr lang="en-US" baseline="0" dirty="0" err="1" smtClean="0"/>
              <a:t>octree</a:t>
            </a:r>
            <a:r>
              <a:rPr lang="en-US" baseline="0" dirty="0" smtClean="0"/>
              <a:t> is built from top to bottom, on demand, and fully on GPU as I will show later.</a:t>
            </a:r>
          </a:p>
          <a:p>
            <a:endParaRPr lang="en-US" baseline="0" dirty="0" smtClean="0"/>
          </a:p>
          <a:p>
            <a:endParaRPr lang="en-US" baseline="0" dirty="0" smtClean="0"/>
          </a:p>
          <a:p>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Having such dedicated memory regions is necessary to be able to manage both of them as a caches from the GPU. Their size is [variable/chosen depending on objects resolution, screen resolution and available video memory.  ]</a:t>
            </a:r>
          </a:p>
          <a:p>
            <a:endParaRPr lang="en-US" baseline="0" dirty="0" smtClean="0"/>
          </a:p>
          <a:p>
            <a:r>
              <a:rPr lang="en-US" baseline="0" dirty="0" smtClean="0"/>
              <a:t>[</a:t>
            </a:r>
            <a:r>
              <a:rPr lang="en-US" baseline="0" dirty="0" err="1" smtClean="0"/>
              <a:t>Octree</a:t>
            </a:r>
            <a:r>
              <a:rPr lang="en-US" baseline="0" dirty="0" smtClean="0"/>
              <a:t> nodes are very light, Tiles -&gt; very cheap structure]</a:t>
            </a:r>
          </a:p>
          <a:p>
            <a:endParaRPr lang="en-US" baseline="0" dirty="0" smtClean="0"/>
          </a:p>
          <a:p>
            <a:endParaRPr lang="en-US" baseline="0" dirty="0" smtClean="0"/>
          </a:p>
          <a:p>
            <a:r>
              <a:rPr lang="en-US" baseline="0" dirty="0" smtClean="0"/>
              <a:t>As I said previously, we want to deal with extremely large </a:t>
            </a:r>
            <a:r>
              <a:rPr lang="en-US" baseline="0" dirty="0" err="1" smtClean="0"/>
              <a:t>voxel</a:t>
            </a:r>
            <a:r>
              <a:rPr lang="en-US" baseline="0" dirty="0" smtClean="0"/>
              <a:t> </a:t>
            </a:r>
            <a:r>
              <a:rPr lang="en-US" baseline="0" dirty="0" err="1" smtClean="0"/>
              <a:t>objets</a:t>
            </a:r>
            <a:r>
              <a:rPr lang="en-US" baseline="0" dirty="0" smtClean="0"/>
              <a:t>, or scenes. </a:t>
            </a:r>
          </a:p>
          <a:p>
            <a:r>
              <a:rPr lang="en-US" baseline="0" dirty="0" smtClean="0"/>
              <a:t>So in order to implement a custom data management, </a:t>
            </a:r>
          </a:p>
          <a:p>
            <a:r>
              <a:rPr lang="en-US" baseline="0" dirty="0" smtClean="0"/>
              <a:t>In this context, the structure needs to be dynamically </a:t>
            </a:r>
          </a:p>
          <a:p>
            <a:endParaRPr lang="en-US" baseline="0" dirty="0" smtClean="0"/>
          </a:p>
          <a:p>
            <a:endParaRPr lang="en-US" baseline="0" dirty="0" smtClean="0"/>
          </a:p>
          <a:p>
            <a:r>
              <a:rPr lang="en-US" baseline="0" dirty="0" smtClean="0"/>
              <a:t>In order to be able to use hardware tri-linear interpolation inside bricks, as well as the 3D-local texture cache, the brick pool is implemented as a CUDA array, corresponding to an OpenGL 3D texture. The node pool is implemented in standard global linear memory in order to be modifiable directly from on kernel on GPU. But in order to get cached accessed during rendering, it is bound as a linear texture.</a:t>
            </a:r>
          </a:p>
          <a:p>
            <a:endParaRPr lang="en-US" baseline="0" dirty="0" smtClean="0"/>
          </a:p>
          <a:p>
            <a:r>
              <a:rPr lang="en-US" baseline="0" dirty="0" smtClean="0"/>
              <a:t>As illustrated on this diagram, nodes are grouped 2x2x2 into what we call a “Node Tile”. Using node tiles allows us to only store one pointer to the 8 sub-nodes of a given node. In fact, we designed this structure as light as possible by encoding them only on each 64 bits.</a:t>
            </a:r>
          </a:p>
          <a:p>
            <a:endParaRPr lang="en-US" baseline="0" dirty="0" smtClean="0"/>
          </a:p>
          <a:p>
            <a:r>
              <a:rPr lang="en-US" dirty="0" smtClean="0"/>
              <a:t>[</a:t>
            </a:r>
            <a:r>
              <a:rPr lang="en-US" dirty="0" err="1" smtClean="0"/>
              <a:t>parler</a:t>
            </a:r>
            <a:r>
              <a:rPr lang="en-US" dirty="0" smtClean="0"/>
              <a:t> a la fin de la </a:t>
            </a:r>
            <a:r>
              <a:rPr lang="en-US" dirty="0" err="1" smtClean="0"/>
              <a:t>voxelization</a:t>
            </a:r>
            <a:r>
              <a:rPr lang="en-US" dirty="0" smtClean="0"/>
              <a:t> </a:t>
            </a:r>
            <a:r>
              <a:rPr lang="en-US" dirty="0" err="1" smtClean="0"/>
              <a:t>probleme</a:t>
            </a:r>
            <a:r>
              <a:rPr lang="en-US" dirty="0" smtClean="0"/>
              <a:t>, texture </a:t>
            </a:r>
            <a:r>
              <a:rPr lang="en-US" dirty="0" err="1" smtClean="0"/>
              <a:t>lineaire</a:t>
            </a:r>
            <a:r>
              <a:rPr lang="en-US" dirty="0" smtClean="0"/>
              <a:t>]</a:t>
            </a:r>
          </a:p>
          <a:p>
            <a:endParaRPr lang="en-US" dirty="0" smtClean="0"/>
          </a:p>
          <a:p>
            <a:r>
              <a:rPr lang="en-US" dirty="0" smtClean="0"/>
              <a:t>****************************************************</a:t>
            </a:r>
          </a:p>
          <a:p>
            <a:r>
              <a:rPr lang="en-US" dirty="0" smtClean="0"/>
              <a:t>#It’s start from the root node,</a:t>
            </a:r>
            <a:r>
              <a:rPr lang="en-US" baseline="0" dirty="0" smtClean="0"/>
              <a:t> #just here indicated in the node pool, and it has a corresponding texture in the brick pool. #Then if this node is subdivided, #it’s </a:t>
            </a:r>
            <a:r>
              <a:rPr lang="en-US" baseline="0" dirty="0" err="1" smtClean="0"/>
              <a:t>gona</a:t>
            </a:r>
            <a:r>
              <a:rPr lang="en-US" baseline="0" dirty="0" smtClean="0"/>
              <a:t> have 4 children that you can find in a coherent location in the node pool. This coherent location is very important because it allows us to use one single children pointer, to get all the children with just one address. This makes our structure really small, and is very good to improve cache efficiency. #On the other side, texture information is loaded into the brick pool.</a:t>
            </a:r>
          </a:p>
          <a:p>
            <a:endParaRPr lang="en-US" baseline="0" dirty="0" smtClean="0"/>
          </a:p>
          <a:p>
            <a:r>
              <a:rPr lang="en-US" baseline="0" dirty="0" smtClean="0"/>
              <a:t>#Then you can see the second level of this representation, #again nodes are coherent in the node pool, and the textures is in the other side in the brick pool.</a:t>
            </a:r>
          </a:p>
          <a:p>
            <a:endParaRPr lang="en-US" dirty="0"/>
          </a:p>
        </p:txBody>
      </p:sp>
      <p:sp>
        <p:nvSpPr>
          <p:cNvPr id="4" name="Slide Number Placeholder 3"/>
          <p:cNvSpPr>
            <a:spLocks noGrp="1"/>
          </p:cNvSpPr>
          <p:nvPr>
            <p:ph type="sldNum" sz="quarter" idx="10"/>
          </p:nvPr>
        </p:nvSpPr>
        <p:spPr/>
        <p:txBody>
          <a:bodyPr/>
          <a:lstStyle/>
          <a:p>
            <a:fld id="{8A089132-659E-4540-AE89-683EDF209F25}" type="slidenum">
              <a:rPr lang="en-US" smtClean="0"/>
              <a:pPr/>
              <a:t>32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But how is this structure</a:t>
            </a:r>
            <a:r>
              <a:rPr lang="en-US" baseline="0" dirty="0" smtClean="0"/>
              <a:t> implemented on the GPU ?</a:t>
            </a:r>
          </a:p>
          <a:p>
            <a:r>
              <a:rPr lang="en-US" baseline="0" dirty="0" smtClean="0"/>
              <a:t>The </a:t>
            </a:r>
            <a:r>
              <a:rPr lang="en-US" baseline="0" dirty="0" err="1" smtClean="0"/>
              <a:t>octree</a:t>
            </a:r>
            <a:r>
              <a:rPr lang="en-US" baseline="0" dirty="0" smtClean="0"/>
              <a:t> is implemented as a traditional pointer based structure composed of nodes.</a:t>
            </a:r>
          </a:p>
          <a:p>
            <a:r>
              <a:rPr lang="en-US" baseline="0" dirty="0" smtClean="0"/>
              <a:t>#Nodes of the </a:t>
            </a:r>
            <a:r>
              <a:rPr lang="en-US" baseline="0" dirty="0" err="1" smtClean="0"/>
              <a:t>octree</a:t>
            </a:r>
            <a:r>
              <a:rPr lang="en-US" baseline="0" dirty="0" smtClean="0"/>
              <a:t> are stored in a dedicated video memory region we called the “Node Pool”. #On the other side, bricks associated the nodes are stored in another dedicated memory region called the “Brick pool”, that is very large 3D texture. </a:t>
            </a:r>
          </a:p>
          <a:p>
            <a:endParaRPr lang="en-US" baseline="0" dirty="0" smtClean="0"/>
          </a:p>
          <a:p>
            <a:r>
              <a:rPr lang="en-US" baseline="0" dirty="0" smtClean="0"/>
              <a:t>#So here is the root node stored in the node pool, </a:t>
            </a:r>
          </a:p>
          <a:p>
            <a:r>
              <a:rPr lang="en-US" baseline="0" dirty="0" smtClean="0"/>
              <a:t>#and it’s associated brick stored in the brick pool. </a:t>
            </a:r>
          </a:p>
          <a:p>
            <a:r>
              <a:rPr lang="en-US" baseline="0" dirty="0" smtClean="0"/>
              <a:t>#it has 8 children, here represented by 4, #stored continuously in the node pool and liked by only one pointer. This nodes representation provides us with a very compact structure, that is inexpensive to store and cache efficient.</a:t>
            </a:r>
          </a:p>
          <a:p>
            <a:r>
              <a:rPr lang="en-US" baseline="0" dirty="0" smtClean="0"/>
              <a:t>#nodes have associated bricks, ##and other </a:t>
            </a:r>
            <a:r>
              <a:rPr lang="en-US" baseline="0" dirty="0" err="1" smtClean="0"/>
              <a:t>subnodes</a:t>
            </a:r>
            <a:r>
              <a:rPr lang="en-US" baseline="0" dirty="0" smtClean="0"/>
              <a:t> #with bricks</a:t>
            </a:r>
          </a:p>
          <a:p>
            <a:endParaRPr lang="en-US" baseline="0" dirty="0" smtClean="0"/>
          </a:p>
          <a:p>
            <a:r>
              <a:rPr lang="en-US" baseline="0" dirty="0" smtClean="0"/>
              <a:t>Pool sizes are fixed at </a:t>
            </a:r>
            <a:r>
              <a:rPr lang="en-US" baseline="0" dirty="0" err="1" smtClean="0"/>
              <a:t>initialisation</a:t>
            </a:r>
            <a:r>
              <a:rPr lang="en-US" baseline="0" dirty="0" smtClean="0"/>
              <a:t> time. In a video-game context, their size would be chosen depending on available video memory. As we will see later, these pools are managed as caches.</a:t>
            </a:r>
          </a:p>
          <a:p>
            <a:endParaRPr lang="en-US" baseline="0" dirty="0" smtClean="0"/>
          </a:p>
          <a:p>
            <a:r>
              <a:rPr lang="en-US" baseline="0" dirty="0" smtClean="0"/>
              <a:t>=====================</a:t>
            </a:r>
          </a:p>
          <a:p>
            <a:endParaRPr lang="en-US" baseline="0" dirty="0" smtClean="0"/>
          </a:p>
          <a:p>
            <a:r>
              <a:rPr lang="en-US" baseline="0" dirty="0" smtClean="0"/>
              <a:t>Thanks to an efficient nodes representation, the node pool is a very small memory region, while the brick pool is larger since it did store the </a:t>
            </a:r>
            <a:r>
              <a:rPr lang="en-US" baseline="0" dirty="0" err="1" smtClean="0"/>
              <a:t>voxel</a:t>
            </a:r>
            <a:r>
              <a:rPr lang="en-US" baseline="0" dirty="0" smtClean="0"/>
              <a:t> data.  Both sizes are fixed at </a:t>
            </a:r>
            <a:r>
              <a:rPr lang="en-US" baseline="0" dirty="0" err="1" smtClean="0"/>
              <a:t>initialisation</a:t>
            </a:r>
            <a:r>
              <a:rPr lang="en-US" baseline="0" dirty="0" smtClean="0"/>
              <a:t> time, and in a video-game context, they would chosen depending on available video memory. As we will see later, these pools are managed as caches and so their size only impact bandwidth pressure and so the performance of the streaming system.</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a:t>
            </a:r>
            <a:r>
              <a:rPr lang="en-US" baseline="0" dirty="0" err="1" smtClean="0"/>
              <a:t>octree</a:t>
            </a:r>
            <a:r>
              <a:rPr lang="en-US" baseline="0" dirty="0" smtClean="0"/>
              <a:t> is built from top to bottom, on demand, and fully on GPU as I will show later.</a:t>
            </a:r>
          </a:p>
          <a:p>
            <a:endParaRPr lang="en-US" baseline="0" dirty="0" smtClean="0"/>
          </a:p>
          <a:p>
            <a:endParaRPr lang="en-US" baseline="0" dirty="0" smtClean="0"/>
          </a:p>
          <a:p>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Having such dedicated memory regions is necessary to be able to manage both of them as a caches from the GPU. Their size is [variable/chosen depending on objects resolution, screen resolution and available video memory.  ]</a:t>
            </a:r>
          </a:p>
          <a:p>
            <a:endParaRPr lang="en-US" baseline="0" dirty="0" smtClean="0"/>
          </a:p>
          <a:p>
            <a:r>
              <a:rPr lang="en-US" baseline="0" dirty="0" smtClean="0"/>
              <a:t>[</a:t>
            </a:r>
            <a:r>
              <a:rPr lang="en-US" baseline="0" dirty="0" err="1" smtClean="0"/>
              <a:t>Octree</a:t>
            </a:r>
            <a:r>
              <a:rPr lang="en-US" baseline="0" dirty="0" smtClean="0"/>
              <a:t> nodes are very light, Tiles -&gt; very cheap structure]</a:t>
            </a:r>
          </a:p>
          <a:p>
            <a:endParaRPr lang="en-US" baseline="0" dirty="0" smtClean="0"/>
          </a:p>
          <a:p>
            <a:endParaRPr lang="en-US" baseline="0" dirty="0" smtClean="0"/>
          </a:p>
          <a:p>
            <a:r>
              <a:rPr lang="en-US" baseline="0" dirty="0" smtClean="0"/>
              <a:t>As I said previously, we want to deal with extremely large </a:t>
            </a:r>
            <a:r>
              <a:rPr lang="en-US" baseline="0" dirty="0" err="1" smtClean="0"/>
              <a:t>voxel</a:t>
            </a:r>
            <a:r>
              <a:rPr lang="en-US" baseline="0" dirty="0" smtClean="0"/>
              <a:t> </a:t>
            </a:r>
            <a:r>
              <a:rPr lang="en-US" baseline="0" dirty="0" err="1" smtClean="0"/>
              <a:t>objets</a:t>
            </a:r>
            <a:r>
              <a:rPr lang="en-US" baseline="0" dirty="0" smtClean="0"/>
              <a:t>, or scenes. </a:t>
            </a:r>
          </a:p>
          <a:p>
            <a:r>
              <a:rPr lang="en-US" baseline="0" dirty="0" smtClean="0"/>
              <a:t>So in order to implement a custom data management, </a:t>
            </a:r>
          </a:p>
          <a:p>
            <a:r>
              <a:rPr lang="en-US" baseline="0" dirty="0" smtClean="0"/>
              <a:t>In this context, the structure needs to be dynamically </a:t>
            </a:r>
          </a:p>
          <a:p>
            <a:endParaRPr lang="en-US" baseline="0" dirty="0" smtClean="0"/>
          </a:p>
          <a:p>
            <a:endParaRPr lang="en-US" baseline="0" dirty="0" smtClean="0"/>
          </a:p>
          <a:p>
            <a:r>
              <a:rPr lang="en-US" baseline="0" dirty="0" smtClean="0"/>
              <a:t>In order to be able to use hardware tri-linear interpolation inside bricks, as well as the 3D-local texture cache, the brick pool is implemented as a CUDA array, corresponding to an OpenGL 3D texture. The node pool is implemented in standard global linear memory in order to be modifiable directly from on kernel on GPU. But in order to get cached accessed during rendering, it is bound as a linear texture.</a:t>
            </a:r>
          </a:p>
          <a:p>
            <a:endParaRPr lang="en-US" baseline="0" dirty="0" smtClean="0"/>
          </a:p>
          <a:p>
            <a:r>
              <a:rPr lang="en-US" baseline="0" dirty="0" smtClean="0"/>
              <a:t>As illustrated on this diagram, nodes are grouped 2x2x2 into what we call a “Node Tile”. Using node tiles allows us to only store one pointer to the 8 sub-nodes of a given node. In fact, we designed this structure as light as possible by encoding them only on each 64 bits.</a:t>
            </a:r>
          </a:p>
          <a:p>
            <a:endParaRPr lang="en-US" baseline="0" dirty="0" smtClean="0"/>
          </a:p>
          <a:p>
            <a:r>
              <a:rPr lang="en-US" dirty="0" smtClean="0"/>
              <a:t>[</a:t>
            </a:r>
            <a:r>
              <a:rPr lang="en-US" dirty="0" err="1" smtClean="0"/>
              <a:t>parler</a:t>
            </a:r>
            <a:r>
              <a:rPr lang="en-US" dirty="0" smtClean="0"/>
              <a:t> a la fin de la </a:t>
            </a:r>
            <a:r>
              <a:rPr lang="en-US" dirty="0" err="1" smtClean="0"/>
              <a:t>voxelization</a:t>
            </a:r>
            <a:r>
              <a:rPr lang="en-US" dirty="0" smtClean="0"/>
              <a:t> </a:t>
            </a:r>
            <a:r>
              <a:rPr lang="en-US" dirty="0" err="1" smtClean="0"/>
              <a:t>probleme</a:t>
            </a:r>
            <a:r>
              <a:rPr lang="en-US" dirty="0" smtClean="0"/>
              <a:t>, texture </a:t>
            </a:r>
            <a:r>
              <a:rPr lang="en-US" dirty="0" err="1" smtClean="0"/>
              <a:t>lineaire</a:t>
            </a:r>
            <a:r>
              <a:rPr lang="en-US" dirty="0" smtClean="0"/>
              <a:t>]</a:t>
            </a:r>
          </a:p>
          <a:p>
            <a:endParaRPr lang="en-US" dirty="0" smtClean="0"/>
          </a:p>
          <a:p>
            <a:r>
              <a:rPr lang="en-US" dirty="0" smtClean="0"/>
              <a:t>****************************************************</a:t>
            </a:r>
          </a:p>
          <a:p>
            <a:r>
              <a:rPr lang="en-US" dirty="0" smtClean="0"/>
              <a:t>#It’s start from the root node,</a:t>
            </a:r>
            <a:r>
              <a:rPr lang="en-US" baseline="0" dirty="0" smtClean="0"/>
              <a:t> #just here indicated in the node pool, and it has a corresponding texture in the brick pool. #Then if this node is subdivided, #it’s </a:t>
            </a:r>
            <a:r>
              <a:rPr lang="en-US" baseline="0" dirty="0" err="1" smtClean="0"/>
              <a:t>gona</a:t>
            </a:r>
            <a:r>
              <a:rPr lang="en-US" baseline="0" dirty="0" smtClean="0"/>
              <a:t> have 4 children that you can find in a coherent location in the node pool. This coherent location is very important because it allows us to use one single children pointer, to get all the children with just one address. This makes our structure really small, and is very good to improve cache efficiency. #On the other side, texture information is loaded into the brick pool.</a:t>
            </a:r>
          </a:p>
          <a:p>
            <a:endParaRPr lang="en-US" baseline="0" dirty="0" smtClean="0"/>
          </a:p>
          <a:p>
            <a:r>
              <a:rPr lang="en-US" baseline="0" dirty="0" smtClean="0"/>
              <a:t>#Then you can see the second level of this representation, #again nodes are coherent in the node pool, and the textures is in the other side in the brick pool.</a:t>
            </a:r>
          </a:p>
          <a:p>
            <a:endParaRPr lang="en-US" dirty="0"/>
          </a:p>
        </p:txBody>
      </p:sp>
      <p:sp>
        <p:nvSpPr>
          <p:cNvPr id="4" name="Slide Number Placeholder 3"/>
          <p:cNvSpPr>
            <a:spLocks noGrp="1"/>
          </p:cNvSpPr>
          <p:nvPr>
            <p:ph type="sldNum" sz="quarter" idx="10"/>
          </p:nvPr>
        </p:nvSpPr>
        <p:spPr/>
        <p:txBody>
          <a:bodyPr/>
          <a:lstStyle/>
          <a:p>
            <a:fld id="{8A089132-659E-4540-AE89-683EDF209F25}" type="slidenum">
              <a:rPr lang="en-US" smtClean="0"/>
              <a:pPr/>
              <a:t>33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noProof="0" dirty="0" smtClean="0"/>
              <a:t>These caches are managed with a</a:t>
            </a:r>
            <a:r>
              <a:rPr lang="en-US" baseline="0" noProof="0" dirty="0" smtClean="0"/>
              <a:t> “Least Recently Used” mechanism.</a:t>
            </a:r>
          </a:p>
          <a:p>
            <a:endParaRPr lang="en-US" baseline="0" noProof="0" dirty="0" smtClean="0"/>
          </a:p>
          <a:p>
            <a:r>
              <a:rPr lang="en-US" baseline="0" noProof="0" dirty="0" smtClean="0"/>
              <a:t>#We maintain a list of elements such as the oldest ones are on the left. When new elements need to be inserted, we overwrite the oldest ones, those on the left.</a:t>
            </a:r>
          </a:p>
          <a:p>
            <a:endParaRPr lang="en-US" baseline="0" noProof="0" dirty="0" smtClean="0"/>
          </a:p>
          <a:p>
            <a:r>
              <a:rPr lang="en-US" baseline="0" noProof="0" dirty="0" smtClean="0"/>
              <a:t>Now how do we maintain this list ?</a:t>
            </a:r>
          </a:p>
          <a:p>
            <a:endParaRPr lang="en-US" baseline="0" noProof="0" dirty="0" smtClean="0"/>
          </a:p>
          <a:p>
            <a:r>
              <a:rPr lang="en-US" baseline="0" noProof="0" dirty="0" smtClean="0"/>
              <a:t>#Whenever an element is used, we indicate this in a bitmask.</a:t>
            </a:r>
          </a:p>
          <a:p>
            <a:r>
              <a:rPr lang="en-US" baseline="0" noProof="0" dirty="0" smtClean="0"/>
              <a:t>#Two stream compactions are used to separate used elements # from unused elements.</a:t>
            </a:r>
          </a:p>
          <a:p>
            <a:r>
              <a:rPr lang="en-US" baseline="0" noProof="0" dirty="0" smtClean="0"/>
              <a:t>#These are concatenated to form the new list.</a:t>
            </a:r>
          </a:p>
          <a:p>
            <a:endParaRPr lang="en-US" baseline="0" noProof="0" dirty="0" smtClean="0"/>
          </a:p>
          <a:p>
            <a:r>
              <a:rPr lang="en-US" baseline="0" noProof="0" dirty="0" smtClean="0"/>
              <a:t>It has to be pointed out that the stream compaction does respect the ordering, thus we do not need to </a:t>
            </a:r>
            <a:r>
              <a:rPr lang="en-US" baseline="0" noProof="0" dirty="0" err="1" smtClean="0"/>
              <a:t>appply</a:t>
            </a:r>
            <a:r>
              <a:rPr lang="en-US" baseline="0" noProof="0" dirty="0" smtClean="0"/>
              <a:t> a costly sort.</a:t>
            </a:r>
          </a:p>
          <a:p>
            <a:r>
              <a:rPr lang="en-US" baseline="0" noProof="0" dirty="0" smtClean="0"/>
              <a:t>The old elements are left; the new ones right.</a:t>
            </a:r>
          </a:p>
          <a:p>
            <a:r>
              <a:rPr lang="en-US" baseline="0" noProof="0" dirty="0" smtClean="0"/>
              <a:t>-------------------------------------------------------------------</a:t>
            </a:r>
          </a:p>
          <a:p>
            <a:r>
              <a:rPr lang="en-US" baseline="0" noProof="0" dirty="0" smtClean="0"/>
              <a:t>Each element is also associated with an invalidation pointer keeping track of the object to invalidate when thrashed. This is the parent node for </a:t>
            </a:r>
            <a:r>
              <a:rPr lang="en-US" baseline="0" noProof="0" dirty="0" err="1" smtClean="0"/>
              <a:t>octree</a:t>
            </a:r>
            <a:r>
              <a:rPr lang="en-US" baseline="0" noProof="0" dirty="0" smtClean="0"/>
              <a:t> tiles, and referencing nodes for bricks.</a:t>
            </a:r>
          </a:p>
          <a:p>
            <a:endParaRPr lang="en-US" noProof="0" dirty="0" smtClean="0"/>
          </a:p>
          <a:p>
            <a:r>
              <a:rPr lang="en-US" noProof="0" dirty="0" smtClean="0"/>
              <a:t>All of this is done staying on GPU, with CPU</a:t>
            </a:r>
            <a:r>
              <a:rPr lang="en-US" baseline="0" noProof="0" dirty="0" smtClean="0"/>
              <a:t> only issuing kernels launches.</a:t>
            </a:r>
            <a:endParaRPr lang="en-US" noProof="0" dirty="0" smtClean="0"/>
          </a:p>
          <a:p>
            <a:r>
              <a:rPr lang="en-US" noProof="0" dirty="0" smtClean="0"/>
              <a:t>We also have multiple optimizations in order to limit outputs for this system during the ray-tracing.</a:t>
            </a:r>
            <a:r>
              <a:rPr lang="en-US" baseline="0" noProof="0" dirty="0" smtClean="0"/>
              <a:t> </a:t>
            </a:r>
          </a:p>
          <a:p>
            <a:endParaRPr lang="en-US" noProof="0" dirty="0" smtClean="0"/>
          </a:p>
          <a:p>
            <a:r>
              <a:rPr lang="en-US" noProof="0" dirty="0" smtClean="0"/>
              <a:t>[</a:t>
            </a:r>
            <a:r>
              <a:rPr lang="en-US" noProof="0" dirty="0" err="1" smtClean="0"/>
              <a:t>Montrer</a:t>
            </a:r>
            <a:r>
              <a:rPr lang="en-US" noProof="0" dirty="0" smtClean="0"/>
              <a:t> usage update]</a:t>
            </a:r>
          </a:p>
          <a:p>
            <a:endParaRPr lang="en-US" noProof="0" dirty="0" smtClean="0"/>
          </a:p>
          <a:p>
            <a:r>
              <a:rPr lang="en-US" noProof="0" dirty="0" smtClean="0"/>
              <a:t>If multiple rays use the same element, this one will be tagged once.</a:t>
            </a:r>
            <a:r>
              <a:rPr lang="en-US" baseline="0" noProof="0" dirty="0" smtClean="0"/>
              <a:t> </a:t>
            </a:r>
          </a:p>
          <a:p>
            <a:endParaRPr lang="en-US" noProof="0" dirty="0" smtClean="0"/>
          </a:p>
          <a:p>
            <a:r>
              <a:rPr lang="en-US" noProof="0" dirty="0" smtClean="0"/>
              <a:t>[</a:t>
            </a:r>
            <a:r>
              <a:rPr lang="en-US" noProof="0" dirty="0" err="1" smtClean="0"/>
              <a:t>virer</a:t>
            </a:r>
            <a:r>
              <a:rPr lang="en-US" noProof="0" dirty="0" smtClean="0"/>
              <a:t> dernier “marked as used”]</a:t>
            </a:r>
          </a:p>
          <a:p>
            <a:r>
              <a:rPr lang="en-US" noProof="0" dirty="0" smtClean="0"/>
              <a:t>//X2 speedup</a:t>
            </a:r>
            <a:r>
              <a:rPr lang="en-US" baseline="0" noProof="0" dirty="0" smtClean="0"/>
              <a:t> compared to I3D method</a:t>
            </a:r>
            <a:endParaRPr lang="en-US" noProof="0" dirty="0" smtClean="0"/>
          </a:p>
        </p:txBody>
      </p:sp>
      <p:sp>
        <p:nvSpPr>
          <p:cNvPr id="4" name="Slide Number Placeholder 3"/>
          <p:cNvSpPr>
            <a:spLocks noGrp="1"/>
          </p:cNvSpPr>
          <p:nvPr>
            <p:ph type="sldNum" sz="quarter" idx="10"/>
          </p:nvPr>
        </p:nvSpPr>
        <p:spPr/>
        <p:txBody>
          <a:bodyPr/>
          <a:lstStyle/>
          <a:p>
            <a:fld id="{8A089132-659E-4540-AE89-683EDF209F25}" type="slidenum">
              <a:rPr lang="en-US" smtClean="0"/>
              <a:pPr/>
              <a:t>34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dirty="0"/>
          </a:p>
        </p:txBody>
      </p:sp>
      <p:sp>
        <p:nvSpPr>
          <p:cNvPr id="4" name="Foliennummernplatzhalter 3"/>
          <p:cNvSpPr>
            <a:spLocks noGrp="1"/>
          </p:cNvSpPr>
          <p:nvPr>
            <p:ph type="sldNum" sz="quarter" idx="10"/>
          </p:nvPr>
        </p:nvSpPr>
        <p:spPr/>
        <p:txBody>
          <a:bodyPr/>
          <a:lstStyle/>
          <a:p>
            <a:fld id="{FEF56A23-E526-4240-A202-E9E2DB098066}" type="slidenum">
              <a:rPr lang="de-DE" smtClean="0"/>
              <a:pPr/>
              <a:t>35</a:t>
            </a:fld>
            <a:endParaRPr 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9458" name="Rectangle 2"/>
          <p:cNvSpPr>
            <a:spLocks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Helvetica" charset="0"/>
                <a:cs typeface="Helvetica" charset="0"/>
                <a:sym typeface="Helvetica" charset="0"/>
              </a:rPr>
              <a:t>The main motivation of our work is a tremendous development of off-shelf screens.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dirty="0"/>
          </a:p>
        </p:txBody>
      </p:sp>
      <p:sp>
        <p:nvSpPr>
          <p:cNvPr id="4" name="Foliennummernplatzhalter 3"/>
          <p:cNvSpPr>
            <a:spLocks noGrp="1"/>
          </p:cNvSpPr>
          <p:nvPr>
            <p:ph type="sldNum" sz="quarter" idx="10"/>
          </p:nvPr>
        </p:nvSpPr>
        <p:spPr/>
        <p:txBody>
          <a:bodyPr/>
          <a:lstStyle/>
          <a:p>
            <a:pPr>
              <a:defRPr/>
            </a:pPr>
            <a:fld id="{D3393841-1E20-4BEB-8ED3-AF114F9775BA}" type="slidenum">
              <a:rPr lang="de-DE" smtClean="0"/>
              <a:pPr>
                <a:defRPr/>
              </a:pPr>
              <a:t>54</a:t>
            </a:fld>
            <a:endParaRPr lang="de-D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Our solution is to decompose a high resolution image into a low resolution time varying sequence.</a:t>
            </a:r>
          </a:p>
          <a:p>
            <a:pPr eaLnBrk="1" hangingPunct="1">
              <a:spcBef>
                <a:spcPct val="0"/>
              </a:spcBef>
            </a:pPr>
            <a:r>
              <a:rPr lang="en-US" smtClean="0"/>
              <a:t>By exploiting properties of the Human visual system, we can achieve an apparent resolution increase and give the observer the impression of looking at a high resolution image.</a:t>
            </a:r>
          </a:p>
        </p:txBody>
      </p:sp>
      <p:sp>
        <p:nvSpPr>
          <p:cNvPr id="245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209CF03-749F-4EDE-BAC4-0F3E1917D8D3}" type="slidenum">
              <a:rPr lang="en-US" smtClean="0">
                <a:ea typeface="ヒラギノ角ゴ ProN W3"/>
                <a:cs typeface="ヒラギノ角ゴ ProN W3"/>
              </a:rPr>
              <a:pPr/>
              <a:t>58</a:t>
            </a:fld>
            <a:endParaRPr lang="en-US" smtClean="0">
              <a:ea typeface="ヒラギノ角ゴ ProN W3"/>
              <a:cs typeface="ヒラギノ角ゴ ProN W3"/>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In our work we want to deal with this resolution mismatch</a:t>
            </a:r>
          </a:p>
        </p:txBody>
      </p:sp>
      <p:sp>
        <p:nvSpPr>
          <p:cNvPr id="235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506AB52-EA21-4C37-B6AB-ACDF97160871}" type="slidenum">
              <a:rPr lang="en-US" smtClean="0">
                <a:ea typeface="ヒラギノ角ゴ ProN W3"/>
                <a:cs typeface="ヒラギノ角ゴ ProN W3"/>
              </a:rPr>
              <a:pPr/>
              <a:t>59</a:t>
            </a:fld>
            <a:endParaRPr lang="en-US" smtClean="0">
              <a:ea typeface="ヒラギノ角ゴ ProN W3"/>
              <a:cs typeface="ヒラギノ角ゴ ProN W3"/>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This situation is very common today because Gigapixel images or rendered content potentially exceed the physical capacities of any screen.</a:t>
            </a:r>
          </a:p>
        </p:txBody>
      </p:sp>
      <p:sp>
        <p:nvSpPr>
          <p:cNvPr id="225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2C10316-B070-42E6-A3AA-095970AB46D1}" type="slidenum">
              <a:rPr lang="en-US" smtClean="0">
                <a:ea typeface="ヒラギノ角ゴ ProN W3"/>
                <a:cs typeface="ヒラギノ角ゴ ProN W3"/>
              </a:rPr>
              <a:pPr/>
              <a:t>60</a:t>
            </a:fld>
            <a:endParaRPr lang="en-US" smtClean="0">
              <a:ea typeface="ヒラギノ角ゴ ProN W3"/>
              <a:cs typeface="ヒラギノ角ゴ ProN W3"/>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Folienbildplatzhalter 1"/>
          <p:cNvSpPr>
            <a:spLocks noGrp="1" noRot="1" noChangeAspect="1" noTextEdit="1"/>
          </p:cNvSpPr>
          <p:nvPr>
            <p:ph type="sldImg"/>
          </p:nvPr>
        </p:nvSpPr>
        <p:spPr>
          <a:ln/>
        </p:spPr>
      </p:sp>
      <p:sp>
        <p:nvSpPr>
          <p:cNvPr id="195587" name="Notizenplatzhalter 2"/>
          <p:cNvSpPr txBox="1">
            <a:spLocks noGrp="1"/>
          </p:cNvSpPr>
          <p:nvPr>
            <p:ph type="body" idx="1"/>
          </p:nvPr>
        </p:nvSpPr>
        <p:spPr>
          <a:noFill/>
          <a:ln/>
        </p:spPr>
        <p:txBody>
          <a:bodyPr/>
          <a:lstStyle/>
          <a:p>
            <a:endParaRPr lang="de-DE" dirty="0" smtClean="0"/>
          </a:p>
        </p:txBody>
      </p:sp>
      <p:sp>
        <p:nvSpPr>
          <p:cNvPr id="195588" name="Foliennummernplatzhalter 3"/>
          <p:cNvSpPr>
            <a:spLocks noGrp="1"/>
          </p:cNvSpPr>
          <p:nvPr>
            <p:ph type="sldNum" sz="quarter" idx="4294967295"/>
          </p:nvPr>
        </p:nvSpPr>
        <p:spPr bwMode="auto">
          <a:xfrm>
            <a:off x="3884064" y="8684458"/>
            <a:ext cx="2972335" cy="458079"/>
          </a:xfrm>
          <a:prstGeom prst="rect">
            <a:avLst/>
          </a:prstGeom>
          <a:noFill/>
          <a:ln>
            <a:miter lim="800000"/>
            <a:headEnd/>
            <a:tailEnd/>
          </a:ln>
        </p:spPr>
        <p:txBody>
          <a:bodyPr lIns="92135" tIns="46067" rIns="92135" bIns="46067"/>
          <a:lstStyle/>
          <a:p>
            <a:pPr algn="ctr" eaLnBrk="0" hangingPunct="0"/>
            <a:fld id="{F5F6D547-CFB3-4DD2-AA3F-2C3AB6CDF22C}" type="slidenum">
              <a:rPr lang="en-US"/>
              <a:pPr algn="ctr" eaLnBrk="0" hangingPunct="0"/>
              <a:t>61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Text Box 3"/>
          <p:cNvSpPr txBox="1">
            <a:spLocks noGrp="1" noChangeArrowheads="1"/>
          </p:cNvSpPr>
          <p:nvPr>
            <p:ph type="body" idx="1"/>
          </p:nvPr>
        </p:nvSpPr>
        <p:spPr>
          <a:noFill/>
          <a:ln/>
        </p:spPr>
        <p:txBody>
          <a:bodyPr/>
          <a:lstStyle/>
          <a:p>
            <a:r>
              <a:rPr lang="en-US" dirty="0" smtClean="0"/>
              <a:t>… we quickly</a:t>
            </a:r>
            <a:r>
              <a:rPr lang="en-US" baseline="0" dirty="0" smtClean="0"/>
              <a:t> run out of computational resources at the server side.</a:t>
            </a:r>
          </a:p>
          <a:p>
            <a:r>
              <a:rPr lang="en-US" baseline="0" dirty="0" smtClean="0"/>
              <a:t>As you can see, this scheme is </a:t>
            </a:r>
            <a:r>
              <a:rPr lang="en-US" b="1" baseline="0" dirty="0" smtClean="0"/>
              <a:t>not very well balanced</a:t>
            </a:r>
            <a:r>
              <a:rPr lang="en-US" baseline="0" dirty="0" smtClean="0"/>
              <a:t>.</a:t>
            </a:r>
          </a:p>
          <a:p>
            <a:r>
              <a:rPr lang="en-US" b="0" baseline="0" dirty="0" smtClean="0"/>
              <a:t>To address this, </a:t>
            </a:r>
            <a:r>
              <a:rPr lang="en-US" baseline="0" dirty="0" smtClean="0"/>
              <a:t>we could try to </a:t>
            </a:r>
            <a:r>
              <a:rPr lang="en-US" b="1" baseline="0" dirty="0" smtClean="0"/>
              <a:t>off-load the server </a:t>
            </a:r>
            <a:r>
              <a:rPr lang="en-US" baseline="0" dirty="0" smtClean="0"/>
              <a:t>by doing part of the computations on the client – but this would go a bit against CC idea.</a:t>
            </a:r>
          </a:p>
          <a:p>
            <a:endParaRPr lang="en-US" baseline="0" dirty="0" smtClean="0"/>
          </a:p>
          <a:p>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Folienbildplatzhalter 1"/>
          <p:cNvSpPr>
            <a:spLocks noGrp="1" noRot="1" noChangeAspect="1" noTextEdit="1"/>
          </p:cNvSpPr>
          <p:nvPr>
            <p:ph type="sldImg"/>
          </p:nvPr>
        </p:nvSpPr>
        <p:spPr>
          <a:ln/>
        </p:spPr>
      </p:sp>
      <p:sp>
        <p:nvSpPr>
          <p:cNvPr id="195587" name="Notizenplatzhalter 2"/>
          <p:cNvSpPr txBox="1">
            <a:spLocks noGrp="1"/>
          </p:cNvSpPr>
          <p:nvPr>
            <p:ph type="body" idx="1"/>
          </p:nvPr>
        </p:nvSpPr>
        <p:spPr>
          <a:noFill/>
          <a:ln/>
        </p:spPr>
        <p:txBody>
          <a:bodyPr/>
          <a:lstStyle/>
          <a:p>
            <a:endParaRPr lang="de-DE" dirty="0" smtClean="0"/>
          </a:p>
        </p:txBody>
      </p:sp>
      <p:sp>
        <p:nvSpPr>
          <p:cNvPr id="195588" name="Foliennummernplatzhalter 3"/>
          <p:cNvSpPr>
            <a:spLocks noGrp="1"/>
          </p:cNvSpPr>
          <p:nvPr>
            <p:ph type="sldNum" sz="quarter" idx="4294967295"/>
          </p:nvPr>
        </p:nvSpPr>
        <p:spPr bwMode="auto">
          <a:xfrm>
            <a:off x="3884064" y="8684458"/>
            <a:ext cx="2972335" cy="458079"/>
          </a:xfrm>
          <a:prstGeom prst="rect">
            <a:avLst/>
          </a:prstGeom>
          <a:noFill/>
          <a:ln>
            <a:miter lim="800000"/>
            <a:headEnd/>
            <a:tailEnd/>
          </a:ln>
        </p:spPr>
        <p:txBody>
          <a:bodyPr lIns="92135" tIns="46067" rIns="92135" bIns="46067"/>
          <a:lstStyle/>
          <a:p>
            <a:pPr algn="ctr" eaLnBrk="0" hangingPunct="0"/>
            <a:fld id="{F5F6D547-CFB3-4DD2-AA3F-2C3AB6CDF22C}" type="slidenum">
              <a:rPr lang="en-US"/>
              <a:pPr algn="ctr" eaLnBrk="0" hangingPunct="0"/>
              <a:t>62</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Folienbildplatzhalter 1"/>
          <p:cNvSpPr>
            <a:spLocks noGrp="1" noRot="1" noChangeAspect="1" noTextEdit="1"/>
          </p:cNvSpPr>
          <p:nvPr>
            <p:ph type="sldImg"/>
          </p:nvPr>
        </p:nvSpPr>
        <p:spPr>
          <a:ln/>
        </p:spPr>
      </p:sp>
      <p:sp>
        <p:nvSpPr>
          <p:cNvPr id="195587" name="Notizenplatzhalter 2"/>
          <p:cNvSpPr txBox="1">
            <a:spLocks noGrp="1"/>
          </p:cNvSpPr>
          <p:nvPr>
            <p:ph type="body" idx="1"/>
          </p:nvPr>
        </p:nvSpPr>
        <p:spPr>
          <a:noFill/>
          <a:ln/>
        </p:spPr>
        <p:txBody>
          <a:bodyPr/>
          <a:lstStyle/>
          <a:p>
            <a:endParaRPr lang="de-DE" dirty="0" smtClean="0"/>
          </a:p>
        </p:txBody>
      </p:sp>
      <p:sp>
        <p:nvSpPr>
          <p:cNvPr id="195588" name="Foliennummernplatzhalter 3"/>
          <p:cNvSpPr>
            <a:spLocks noGrp="1"/>
          </p:cNvSpPr>
          <p:nvPr>
            <p:ph type="sldNum" sz="quarter" idx="4294967295"/>
          </p:nvPr>
        </p:nvSpPr>
        <p:spPr bwMode="auto">
          <a:xfrm>
            <a:off x="3884064" y="8684458"/>
            <a:ext cx="2972335" cy="458079"/>
          </a:xfrm>
          <a:prstGeom prst="rect">
            <a:avLst/>
          </a:prstGeom>
          <a:noFill/>
          <a:ln>
            <a:miter lim="800000"/>
            <a:headEnd/>
            <a:tailEnd/>
          </a:ln>
        </p:spPr>
        <p:txBody>
          <a:bodyPr lIns="92135" tIns="46067" rIns="92135" bIns="46067"/>
          <a:lstStyle/>
          <a:p>
            <a:pPr algn="ctr" eaLnBrk="0" hangingPunct="0"/>
            <a:fld id="{F5F6D547-CFB3-4DD2-AA3F-2C3AB6CDF22C}" type="slidenum">
              <a:rPr lang="en-US"/>
              <a:pPr algn="ctr" eaLnBrk="0" hangingPunct="0"/>
              <a:t>63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Folienbildplatzhalter 1"/>
          <p:cNvSpPr>
            <a:spLocks noGrp="1" noRot="1" noChangeAspect="1" noTextEdit="1"/>
          </p:cNvSpPr>
          <p:nvPr>
            <p:ph type="sldImg"/>
          </p:nvPr>
        </p:nvSpPr>
        <p:spPr>
          <a:ln/>
        </p:spPr>
      </p:sp>
      <p:sp>
        <p:nvSpPr>
          <p:cNvPr id="195587" name="Notizenplatzhalter 2"/>
          <p:cNvSpPr txBox="1">
            <a:spLocks noGrp="1"/>
          </p:cNvSpPr>
          <p:nvPr>
            <p:ph type="body" idx="1"/>
          </p:nvPr>
        </p:nvSpPr>
        <p:spPr>
          <a:noFill/>
          <a:ln/>
        </p:spPr>
        <p:txBody>
          <a:bodyPr/>
          <a:lstStyle/>
          <a:p>
            <a:endParaRPr lang="de-DE" dirty="0" smtClean="0"/>
          </a:p>
        </p:txBody>
      </p:sp>
      <p:sp>
        <p:nvSpPr>
          <p:cNvPr id="195588" name="Foliennummernplatzhalter 3"/>
          <p:cNvSpPr>
            <a:spLocks noGrp="1"/>
          </p:cNvSpPr>
          <p:nvPr>
            <p:ph type="sldNum" sz="quarter" idx="4294967295"/>
          </p:nvPr>
        </p:nvSpPr>
        <p:spPr bwMode="auto">
          <a:xfrm>
            <a:off x="3884064" y="8684458"/>
            <a:ext cx="2972335" cy="458079"/>
          </a:xfrm>
          <a:prstGeom prst="rect">
            <a:avLst/>
          </a:prstGeom>
          <a:noFill/>
          <a:ln>
            <a:miter lim="800000"/>
            <a:headEnd/>
            <a:tailEnd/>
          </a:ln>
        </p:spPr>
        <p:txBody>
          <a:bodyPr lIns="92135" tIns="46067" rIns="92135" bIns="46067"/>
          <a:lstStyle/>
          <a:p>
            <a:pPr algn="ctr" eaLnBrk="0" hangingPunct="0"/>
            <a:fld id="{F5F6D547-CFB3-4DD2-AA3F-2C3AB6CDF22C}" type="slidenum">
              <a:rPr lang="en-US"/>
              <a:pPr algn="ctr" eaLnBrk="0" hangingPunct="0"/>
              <a:t>64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Folienbildplatzhalter 1"/>
          <p:cNvSpPr>
            <a:spLocks noGrp="1" noRot="1" noChangeAspect="1" noTextEdit="1"/>
          </p:cNvSpPr>
          <p:nvPr>
            <p:ph type="sldImg"/>
          </p:nvPr>
        </p:nvSpPr>
        <p:spPr>
          <a:ln/>
        </p:spPr>
      </p:sp>
      <p:sp>
        <p:nvSpPr>
          <p:cNvPr id="195587" name="Notizenplatzhalter 2"/>
          <p:cNvSpPr txBox="1">
            <a:spLocks noGrp="1"/>
          </p:cNvSpPr>
          <p:nvPr>
            <p:ph type="body" idx="1"/>
          </p:nvPr>
        </p:nvSpPr>
        <p:spPr>
          <a:noFill/>
          <a:ln/>
        </p:spPr>
        <p:txBody>
          <a:bodyPr/>
          <a:lstStyle/>
          <a:p>
            <a:endParaRPr lang="de-DE" dirty="0" smtClean="0"/>
          </a:p>
        </p:txBody>
      </p:sp>
      <p:sp>
        <p:nvSpPr>
          <p:cNvPr id="195588" name="Foliennummernplatzhalter 3"/>
          <p:cNvSpPr>
            <a:spLocks noGrp="1"/>
          </p:cNvSpPr>
          <p:nvPr>
            <p:ph type="sldNum" sz="quarter" idx="4294967295"/>
          </p:nvPr>
        </p:nvSpPr>
        <p:spPr bwMode="auto">
          <a:xfrm>
            <a:off x="3884064" y="8684458"/>
            <a:ext cx="2972335" cy="458079"/>
          </a:xfrm>
          <a:prstGeom prst="rect">
            <a:avLst/>
          </a:prstGeom>
          <a:noFill/>
          <a:ln>
            <a:miter lim="800000"/>
            <a:headEnd/>
            <a:tailEnd/>
          </a:ln>
        </p:spPr>
        <p:txBody>
          <a:bodyPr lIns="92135" tIns="46067" rIns="92135" bIns="46067"/>
          <a:lstStyle/>
          <a:p>
            <a:pPr algn="ctr" eaLnBrk="0" hangingPunct="0"/>
            <a:fld id="{F5F6D547-CFB3-4DD2-AA3F-2C3AB6CDF22C}" type="slidenum">
              <a:rPr lang="en-US"/>
              <a:pPr algn="ctr" eaLnBrk="0" hangingPunct="0"/>
              <a:t>65</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Folienbildplatzhalter 1"/>
          <p:cNvSpPr>
            <a:spLocks noGrp="1" noRot="1" noChangeAspect="1" noTextEdit="1"/>
          </p:cNvSpPr>
          <p:nvPr>
            <p:ph type="sldImg"/>
          </p:nvPr>
        </p:nvSpPr>
        <p:spPr>
          <a:ln/>
        </p:spPr>
      </p:sp>
      <p:sp>
        <p:nvSpPr>
          <p:cNvPr id="195587" name="Notizenplatzhalter 2"/>
          <p:cNvSpPr txBox="1">
            <a:spLocks noGrp="1"/>
          </p:cNvSpPr>
          <p:nvPr>
            <p:ph type="body" idx="1"/>
          </p:nvPr>
        </p:nvSpPr>
        <p:spPr>
          <a:noFill/>
          <a:ln/>
        </p:spPr>
        <p:txBody>
          <a:bodyPr/>
          <a:lstStyle/>
          <a:p>
            <a:endParaRPr lang="de-DE" dirty="0" smtClean="0"/>
          </a:p>
        </p:txBody>
      </p:sp>
      <p:sp>
        <p:nvSpPr>
          <p:cNvPr id="195588" name="Foliennummernplatzhalter 3"/>
          <p:cNvSpPr>
            <a:spLocks noGrp="1"/>
          </p:cNvSpPr>
          <p:nvPr>
            <p:ph type="sldNum" sz="quarter" idx="4294967295"/>
          </p:nvPr>
        </p:nvSpPr>
        <p:spPr bwMode="auto">
          <a:xfrm>
            <a:off x="3884064" y="8684458"/>
            <a:ext cx="2972335" cy="458079"/>
          </a:xfrm>
          <a:prstGeom prst="rect">
            <a:avLst/>
          </a:prstGeom>
          <a:noFill/>
          <a:ln>
            <a:miter lim="800000"/>
            <a:headEnd/>
            <a:tailEnd/>
          </a:ln>
        </p:spPr>
        <p:txBody>
          <a:bodyPr lIns="92135" tIns="46067" rIns="92135" bIns="46067"/>
          <a:lstStyle/>
          <a:p>
            <a:pPr algn="ctr" eaLnBrk="0" hangingPunct="0"/>
            <a:fld id="{F5F6D547-CFB3-4DD2-AA3F-2C3AB6CDF22C}" type="slidenum">
              <a:rPr lang="en-US"/>
              <a:pPr algn="ctr" eaLnBrk="0" hangingPunct="0"/>
              <a:t>66</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Folienbildplatzhalter 1"/>
          <p:cNvSpPr>
            <a:spLocks noGrp="1" noRot="1" noChangeAspect="1" noTextEdit="1"/>
          </p:cNvSpPr>
          <p:nvPr>
            <p:ph type="sldImg"/>
          </p:nvPr>
        </p:nvSpPr>
        <p:spPr>
          <a:ln/>
        </p:spPr>
      </p:sp>
      <p:sp>
        <p:nvSpPr>
          <p:cNvPr id="195587" name="Notizenplatzhalter 2"/>
          <p:cNvSpPr txBox="1">
            <a:spLocks noGrp="1"/>
          </p:cNvSpPr>
          <p:nvPr>
            <p:ph type="body" idx="1"/>
          </p:nvPr>
        </p:nvSpPr>
        <p:spPr>
          <a:noFill/>
          <a:ln/>
        </p:spPr>
        <p:txBody>
          <a:bodyPr/>
          <a:lstStyle/>
          <a:p>
            <a:endParaRPr lang="de-DE" dirty="0" smtClean="0"/>
          </a:p>
        </p:txBody>
      </p:sp>
      <p:sp>
        <p:nvSpPr>
          <p:cNvPr id="195588" name="Foliennummernplatzhalter 3"/>
          <p:cNvSpPr>
            <a:spLocks noGrp="1"/>
          </p:cNvSpPr>
          <p:nvPr>
            <p:ph type="sldNum" sz="quarter" idx="4294967295"/>
          </p:nvPr>
        </p:nvSpPr>
        <p:spPr bwMode="auto">
          <a:xfrm>
            <a:off x="3884064" y="8684458"/>
            <a:ext cx="2972335" cy="458079"/>
          </a:xfrm>
          <a:prstGeom prst="rect">
            <a:avLst/>
          </a:prstGeom>
          <a:noFill/>
          <a:ln>
            <a:miter lim="800000"/>
            <a:headEnd/>
            <a:tailEnd/>
          </a:ln>
        </p:spPr>
        <p:txBody>
          <a:bodyPr lIns="92135" tIns="46067" rIns="92135" bIns="46067"/>
          <a:lstStyle/>
          <a:p>
            <a:pPr algn="ctr" eaLnBrk="0" hangingPunct="0"/>
            <a:fld id="{F5F6D547-CFB3-4DD2-AA3F-2C3AB6CDF22C}" type="slidenum">
              <a:rPr lang="en-US"/>
              <a:pPr algn="ctr" eaLnBrk="0" hangingPunct="0"/>
              <a:t>67</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Folienbildplatzhalter 1"/>
          <p:cNvSpPr>
            <a:spLocks noGrp="1" noRot="1" noChangeAspect="1" noTextEdit="1"/>
          </p:cNvSpPr>
          <p:nvPr>
            <p:ph type="sldImg"/>
          </p:nvPr>
        </p:nvSpPr>
        <p:spPr>
          <a:ln/>
        </p:spPr>
      </p:sp>
      <p:sp>
        <p:nvSpPr>
          <p:cNvPr id="195587" name="Notizenplatzhalter 2"/>
          <p:cNvSpPr txBox="1">
            <a:spLocks noGrp="1"/>
          </p:cNvSpPr>
          <p:nvPr>
            <p:ph type="body" idx="1"/>
          </p:nvPr>
        </p:nvSpPr>
        <p:spPr>
          <a:noFill/>
          <a:ln/>
        </p:spPr>
        <p:txBody>
          <a:bodyPr/>
          <a:lstStyle/>
          <a:p>
            <a:endParaRPr lang="de-DE" dirty="0" smtClean="0"/>
          </a:p>
        </p:txBody>
      </p:sp>
      <p:sp>
        <p:nvSpPr>
          <p:cNvPr id="195588" name="Foliennummernplatzhalter 3"/>
          <p:cNvSpPr>
            <a:spLocks noGrp="1"/>
          </p:cNvSpPr>
          <p:nvPr>
            <p:ph type="sldNum" sz="quarter" idx="4294967295"/>
          </p:nvPr>
        </p:nvSpPr>
        <p:spPr bwMode="auto">
          <a:xfrm>
            <a:off x="3884064" y="8684458"/>
            <a:ext cx="2972335" cy="458079"/>
          </a:xfrm>
          <a:prstGeom prst="rect">
            <a:avLst/>
          </a:prstGeom>
          <a:noFill/>
          <a:ln>
            <a:miter lim="800000"/>
            <a:headEnd/>
            <a:tailEnd/>
          </a:ln>
        </p:spPr>
        <p:txBody>
          <a:bodyPr lIns="92135" tIns="46067" rIns="92135" bIns="46067"/>
          <a:lstStyle/>
          <a:p>
            <a:pPr algn="ctr" eaLnBrk="0" hangingPunct="0"/>
            <a:fld id="{F5F6D547-CFB3-4DD2-AA3F-2C3AB6CDF22C}" type="slidenum">
              <a:rPr lang="en-US"/>
              <a:pPr algn="ctr" eaLnBrk="0" hangingPunct="0"/>
              <a:t>68</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Folienbildplatzhalter 1"/>
          <p:cNvSpPr>
            <a:spLocks noGrp="1" noRot="1" noChangeAspect="1" noTextEdit="1"/>
          </p:cNvSpPr>
          <p:nvPr>
            <p:ph type="sldImg"/>
          </p:nvPr>
        </p:nvSpPr>
        <p:spPr>
          <a:ln/>
        </p:spPr>
      </p:sp>
      <p:sp>
        <p:nvSpPr>
          <p:cNvPr id="195587" name="Notizenplatzhalter 2"/>
          <p:cNvSpPr txBox="1">
            <a:spLocks noGrp="1"/>
          </p:cNvSpPr>
          <p:nvPr>
            <p:ph type="body" idx="1"/>
          </p:nvPr>
        </p:nvSpPr>
        <p:spPr>
          <a:noFill/>
          <a:ln/>
        </p:spPr>
        <p:txBody>
          <a:bodyPr/>
          <a:lstStyle/>
          <a:p>
            <a:endParaRPr lang="de-DE" dirty="0" smtClean="0"/>
          </a:p>
        </p:txBody>
      </p:sp>
      <p:sp>
        <p:nvSpPr>
          <p:cNvPr id="195588" name="Foliennummernplatzhalter 3"/>
          <p:cNvSpPr>
            <a:spLocks noGrp="1"/>
          </p:cNvSpPr>
          <p:nvPr>
            <p:ph type="sldNum" sz="quarter" idx="4294967295"/>
          </p:nvPr>
        </p:nvSpPr>
        <p:spPr bwMode="auto">
          <a:xfrm>
            <a:off x="3884064" y="8684458"/>
            <a:ext cx="2972335" cy="458079"/>
          </a:xfrm>
          <a:prstGeom prst="rect">
            <a:avLst/>
          </a:prstGeom>
          <a:noFill/>
          <a:ln>
            <a:miter lim="800000"/>
            <a:headEnd/>
            <a:tailEnd/>
          </a:ln>
        </p:spPr>
        <p:txBody>
          <a:bodyPr lIns="92135" tIns="46067" rIns="92135" bIns="46067"/>
          <a:lstStyle/>
          <a:p>
            <a:pPr algn="ctr" eaLnBrk="0" hangingPunct="0"/>
            <a:fld id="{F5F6D547-CFB3-4DD2-AA3F-2C3AB6CDF22C}" type="slidenum">
              <a:rPr lang="en-US"/>
              <a:pPr algn="ctr" eaLnBrk="0" hangingPunct="0"/>
              <a:t>69</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Folienbildplatzhalter 1"/>
          <p:cNvSpPr>
            <a:spLocks noGrp="1" noRot="1" noChangeAspect="1" noTextEdit="1"/>
          </p:cNvSpPr>
          <p:nvPr>
            <p:ph type="sldImg"/>
          </p:nvPr>
        </p:nvSpPr>
        <p:spPr>
          <a:ln/>
        </p:spPr>
      </p:sp>
      <p:sp>
        <p:nvSpPr>
          <p:cNvPr id="195587" name="Notizenplatzhalter 2"/>
          <p:cNvSpPr txBox="1">
            <a:spLocks noGrp="1"/>
          </p:cNvSpPr>
          <p:nvPr>
            <p:ph type="body" idx="1"/>
          </p:nvPr>
        </p:nvSpPr>
        <p:spPr>
          <a:noFill/>
          <a:ln/>
        </p:spPr>
        <p:txBody>
          <a:bodyPr/>
          <a:lstStyle/>
          <a:p>
            <a:endParaRPr lang="de-DE" dirty="0" smtClean="0"/>
          </a:p>
        </p:txBody>
      </p:sp>
      <p:sp>
        <p:nvSpPr>
          <p:cNvPr id="195588" name="Foliennummernplatzhalter 3"/>
          <p:cNvSpPr>
            <a:spLocks noGrp="1"/>
          </p:cNvSpPr>
          <p:nvPr>
            <p:ph type="sldNum" sz="quarter" idx="4294967295"/>
          </p:nvPr>
        </p:nvSpPr>
        <p:spPr bwMode="auto">
          <a:xfrm>
            <a:off x="3884064" y="8684458"/>
            <a:ext cx="2972335" cy="458079"/>
          </a:xfrm>
          <a:prstGeom prst="rect">
            <a:avLst/>
          </a:prstGeom>
          <a:noFill/>
          <a:ln>
            <a:miter lim="800000"/>
            <a:headEnd/>
            <a:tailEnd/>
          </a:ln>
        </p:spPr>
        <p:txBody>
          <a:bodyPr lIns="92135" tIns="46067" rIns="92135" bIns="46067"/>
          <a:lstStyle/>
          <a:p>
            <a:pPr algn="ctr" eaLnBrk="0" hangingPunct="0"/>
            <a:fld id="{F5F6D547-CFB3-4DD2-AA3F-2C3AB6CDF22C}" type="slidenum">
              <a:rPr lang="en-US"/>
              <a:pPr algn="ctr" eaLnBrk="0" hangingPunct="0"/>
              <a:t>70</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Folienbildplatzhalter 1"/>
          <p:cNvSpPr>
            <a:spLocks noGrp="1" noRot="1" noChangeAspect="1" noTextEdit="1"/>
          </p:cNvSpPr>
          <p:nvPr>
            <p:ph type="sldImg"/>
          </p:nvPr>
        </p:nvSpPr>
        <p:spPr>
          <a:ln/>
        </p:spPr>
      </p:sp>
      <p:sp>
        <p:nvSpPr>
          <p:cNvPr id="195587" name="Notizenplatzhalter 2"/>
          <p:cNvSpPr txBox="1">
            <a:spLocks noGrp="1"/>
          </p:cNvSpPr>
          <p:nvPr>
            <p:ph type="body" idx="1"/>
          </p:nvPr>
        </p:nvSpPr>
        <p:spPr>
          <a:noFill/>
          <a:ln/>
        </p:spPr>
        <p:txBody>
          <a:bodyPr/>
          <a:lstStyle/>
          <a:p>
            <a:endParaRPr lang="de-DE" dirty="0" smtClean="0"/>
          </a:p>
        </p:txBody>
      </p:sp>
      <p:sp>
        <p:nvSpPr>
          <p:cNvPr id="195588" name="Foliennummernplatzhalter 3"/>
          <p:cNvSpPr>
            <a:spLocks noGrp="1"/>
          </p:cNvSpPr>
          <p:nvPr>
            <p:ph type="sldNum" sz="quarter" idx="4294967295"/>
          </p:nvPr>
        </p:nvSpPr>
        <p:spPr bwMode="auto">
          <a:xfrm>
            <a:off x="3884064" y="8684458"/>
            <a:ext cx="2972335" cy="458079"/>
          </a:xfrm>
          <a:prstGeom prst="rect">
            <a:avLst/>
          </a:prstGeom>
          <a:noFill/>
          <a:ln>
            <a:miter lim="800000"/>
            <a:headEnd/>
            <a:tailEnd/>
          </a:ln>
        </p:spPr>
        <p:txBody>
          <a:bodyPr lIns="92135" tIns="46067" rIns="92135" bIns="46067"/>
          <a:lstStyle/>
          <a:p>
            <a:pPr algn="ctr" eaLnBrk="0" hangingPunct="0"/>
            <a:fld id="{F5F6D547-CFB3-4DD2-AA3F-2C3AB6CDF22C}" type="slidenum">
              <a:rPr lang="en-US"/>
              <a:pPr algn="ctr" eaLnBrk="0" hangingPunct="0"/>
              <a:t>71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r>
              <a:rPr lang="en-US" baseline="0" noProof="0" dirty="0" smtClean="0"/>
              <a:t>However, it turns out that, nowadays, thin clients, such as </a:t>
            </a:r>
            <a:r>
              <a:rPr lang="en-US" baseline="0" noProof="0" dirty="0" err="1" smtClean="0"/>
              <a:t>netbooks</a:t>
            </a:r>
            <a:r>
              <a:rPr lang="en-US" baseline="0" noProof="0" dirty="0" smtClean="0"/>
              <a:t> or mobile phones are powerful devices and it would be a waste to use them only as video players.</a:t>
            </a:r>
            <a:endParaRPr lang="en-US" noProof="0"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Folienbildplatzhalter 1"/>
          <p:cNvSpPr>
            <a:spLocks noGrp="1" noRot="1" noChangeAspect="1" noTextEdit="1"/>
          </p:cNvSpPr>
          <p:nvPr>
            <p:ph type="sldImg"/>
          </p:nvPr>
        </p:nvSpPr>
        <p:spPr>
          <a:ln/>
        </p:spPr>
      </p:sp>
      <p:sp>
        <p:nvSpPr>
          <p:cNvPr id="195587" name="Notizenplatzhalter 2"/>
          <p:cNvSpPr txBox="1">
            <a:spLocks noGrp="1"/>
          </p:cNvSpPr>
          <p:nvPr>
            <p:ph type="body" idx="1"/>
          </p:nvPr>
        </p:nvSpPr>
        <p:spPr>
          <a:noFill/>
          <a:ln/>
        </p:spPr>
        <p:txBody>
          <a:bodyPr/>
          <a:lstStyle/>
          <a:p>
            <a:endParaRPr lang="de-DE" dirty="0" smtClean="0"/>
          </a:p>
        </p:txBody>
      </p:sp>
      <p:sp>
        <p:nvSpPr>
          <p:cNvPr id="195588" name="Foliennummernplatzhalter 3"/>
          <p:cNvSpPr>
            <a:spLocks noGrp="1"/>
          </p:cNvSpPr>
          <p:nvPr>
            <p:ph type="sldNum" sz="quarter" idx="4294967295"/>
          </p:nvPr>
        </p:nvSpPr>
        <p:spPr bwMode="auto">
          <a:xfrm>
            <a:off x="3884064" y="8684458"/>
            <a:ext cx="2972335" cy="458079"/>
          </a:xfrm>
          <a:prstGeom prst="rect">
            <a:avLst/>
          </a:prstGeom>
          <a:noFill/>
          <a:ln>
            <a:miter lim="800000"/>
            <a:headEnd/>
            <a:tailEnd/>
          </a:ln>
        </p:spPr>
        <p:txBody>
          <a:bodyPr lIns="92135" tIns="46067" rIns="92135" bIns="46067"/>
          <a:lstStyle/>
          <a:p>
            <a:pPr algn="ctr" eaLnBrk="0" hangingPunct="0"/>
            <a:fld id="{F5F6D547-CFB3-4DD2-AA3F-2C3AB6CDF22C}" type="slidenum">
              <a:rPr lang="en-US"/>
              <a:pPr algn="ctr" eaLnBrk="0" hangingPunct="0"/>
              <a:t>72</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Folienbildplatzhalter 1"/>
          <p:cNvSpPr>
            <a:spLocks noGrp="1" noRot="1" noChangeAspect="1" noTextEdit="1"/>
          </p:cNvSpPr>
          <p:nvPr>
            <p:ph type="sldImg"/>
          </p:nvPr>
        </p:nvSpPr>
        <p:spPr>
          <a:ln/>
        </p:spPr>
      </p:sp>
      <p:sp>
        <p:nvSpPr>
          <p:cNvPr id="195587" name="Notizenplatzhalter 2"/>
          <p:cNvSpPr txBox="1">
            <a:spLocks noGrp="1"/>
          </p:cNvSpPr>
          <p:nvPr>
            <p:ph type="body" idx="1"/>
          </p:nvPr>
        </p:nvSpPr>
        <p:spPr>
          <a:noFill/>
          <a:ln/>
        </p:spPr>
        <p:txBody>
          <a:bodyPr/>
          <a:lstStyle/>
          <a:p>
            <a:endParaRPr lang="de-DE" dirty="0" smtClean="0"/>
          </a:p>
        </p:txBody>
      </p:sp>
      <p:sp>
        <p:nvSpPr>
          <p:cNvPr id="195588" name="Foliennummernplatzhalter 3"/>
          <p:cNvSpPr>
            <a:spLocks noGrp="1"/>
          </p:cNvSpPr>
          <p:nvPr>
            <p:ph type="sldNum" sz="quarter" idx="4294967295"/>
          </p:nvPr>
        </p:nvSpPr>
        <p:spPr bwMode="auto">
          <a:xfrm>
            <a:off x="3884064" y="8684458"/>
            <a:ext cx="2972335" cy="458079"/>
          </a:xfrm>
          <a:prstGeom prst="rect">
            <a:avLst/>
          </a:prstGeom>
          <a:noFill/>
          <a:ln>
            <a:miter lim="800000"/>
            <a:headEnd/>
            <a:tailEnd/>
          </a:ln>
        </p:spPr>
        <p:txBody>
          <a:bodyPr lIns="92135" tIns="46067" rIns="92135" bIns="46067"/>
          <a:lstStyle/>
          <a:p>
            <a:pPr algn="ctr" eaLnBrk="0" hangingPunct="0"/>
            <a:fld id="{F5F6D547-CFB3-4DD2-AA3F-2C3AB6CDF22C}" type="slidenum">
              <a:rPr lang="en-US"/>
              <a:pPr algn="ctr" eaLnBrk="0" hangingPunct="0"/>
              <a:t>74</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dirty="0" err="1" smtClean="0"/>
              <a:t>virer</a:t>
            </a:r>
            <a:r>
              <a:rPr lang="en-US" dirty="0" smtClean="0"/>
              <a:t> details techniques]</a:t>
            </a:r>
          </a:p>
          <a:p>
            <a:endParaRPr lang="en-US" dirty="0" smtClean="0"/>
          </a:p>
          <a:p>
            <a:r>
              <a:rPr lang="en-US" dirty="0" smtClean="0"/>
              <a:t>#Our pipeline</a:t>
            </a:r>
            <a:r>
              <a:rPr lang="en-US" baseline="0" dirty="0" smtClean="0"/>
              <a:t> is </a:t>
            </a:r>
            <a:r>
              <a:rPr lang="en-US" dirty="0" smtClean="0"/>
              <a:t>composed of a sparse </a:t>
            </a:r>
            <a:r>
              <a:rPr lang="en-US" dirty="0" err="1" smtClean="0"/>
              <a:t>voxel</a:t>
            </a:r>
            <a:r>
              <a:rPr lang="en-US" dirty="0" smtClean="0"/>
              <a:t> data structure that allows to efficiently encode and compress constant </a:t>
            </a:r>
            <a:r>
              <a:rPr lang="en-US" dirty="0" err="1" smtClean="0"/>
              <a:t>voxels</a:t>
            </a:r>
            <a:r>
              <a:rPr lang="en-US" dirty="0" smtClean="0"/>
              <a:t> regions, #a hierarchical ray-casting</a:t>
            </a:r>
            <a:r>
              <a:rPr lang="en-US" baseline="0" dirty="0" smtClean="0"/>
              <a:t> algorithm to render frames and #a paging system based on a cache mechanism and directly serving requests produces by the rendering. #</a:t>
            </a:r>
            <a:r>
              <a:rPr lang="en-US" baseline="0" dirty="0" err="1" smtClean="0"/>
              <a:t>Voxels</a:t>
            </a:r>
            <a:r>
              <a:rPr lang="en-US" baseline="0" dirty="0" smtClean="0"/>
              <a:t> data are streamed to the GPU by a CPU data producer answering requests from the cache manager.</a:t>
            </a:r>
          </a:p>
          <a:p>
            <a:endParaRPr lang="en-US" dirty="0" smtClean="0"/>
          </a:p>
          <a:p>
            <a:r>
              <a:rPr lang="en-US" dirty="0" smtClean="0"/>
              <a:t>While our early</a:t>
            </a:r>
            <a:r>
              <a:rPr lang="en-US" baseline="0" dirty="0" smtClean="0"/>
              <a:t> implementation was using</a:t>
            </a:r>
            <a:r>
              <a:rPr lang="en-US" dirty="0" smtClean="0"/>
              <a:t> OpenGL GPGPU techniques, we now have </a:t>
            </a:r>
            <a:r>
              <a:rPr lang="en-US" baseline="0" dirty="0" smtClean="0"/>
              <a:t>a full CUDA implementation that allows us to implement a full GPU cache mechanisms providing a two times performances speed-up over a mixed CPU/GPU approach.</a:t>
            </a:r>
            <a:endParaRPr lang="en-US" dirty="0" smtClean="0"/>
          </a:p>
          <a:p>
            <a:endParaRPr lang="en-US" baseline="0" dirty="0" smtClean="0"/>
          </a:p>
          <a:p>
            <a:r>
              <a:rPr lang="en-US" baseline="0" dirty="0" smtClean="0"/>
              <a:t>//The only remaining CPU interventions is for kernels launches and </a:t>
            </a:r>
            <a:r>
              <a:rPr lang="en-US" baseline="0" dirty="0" err="1" smtClean="0"/>
              <a:t>voxel</a:t>
            </a:r>
            <a:r>
              <a:rPr lang="en-US" baseline="0" dirty="0" smtClean="0"/>
              <a:t> data upload to the GPU.</a:t>
            </a:r>
          </a:p>
        </p:txBody>
      </p:sp>
      <p:sp>
        <p:nvSpPr>
          <p:cNvPr id="4" name="Slide Number Placeholder 3"/>
          <p:cNvSpPr>
            <a:spLocks noGrp="1"/>
          </p:cNvSpPr>
          <p:nvPr>
            <p:ph type="sldNum" sz="quarter" idx="10"/>
          </p:nvPr>
        </p:nvSpPr>
        <p:spPr/>
        <p:txBody>
          <a:bodyPr/>
          <a:lstStyle/>
          <a:p>
            <a:fld id="{8A089132-659E-4540-AE89-683EDF209F25}" type="slidenum">
              <a:rPr lang="en-US" smtClean="0"/>
              <a:pPr/>
              <a:t>75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r>
              <a:rPr lang="en-US" baseline="0" dirty="0" smtClean="0"/>
              <a:t>To</a:t>
            </a:r>
            <a:r>
              <a:rPr lang="en-US" dirty="0" smtClean="0"/>
              <a:t> better utilize their capabilities </a:t>
            </a:r>
            <a:r>
              <a:rPr lang="en-US" b="1" dirty="0" smtClean="0"/>
              <a:t>we propose a streaming architecture </a:t>
            </a:r>
            <a:r>
              <a:rPr lang="en-US" dirty="0" smtClean="0"/>
              <a:t>where computation is </a:t>
            </a:r>
            <a:r>
              <a:rPr lang="en-US" b="1" dirty="0" smtClean="0"/>
              <a:t>shared (in a limited way)</a:t>
            </a:r>
            <a:r>
              <a:rPr lang="en-US" dirty="0" smtClean="0"/>
              <a:t> between the server and client.</a:t>
            </a:r>
          </a:p>
          <a:p>
            <a:endParaRPr lang="en-US" dirty="0" smtClean="0"/>
          </a:p>
          <a:p>
            <a:pPr marL="0" marR="0" indent="0" algn="l" defTabSz="457200"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US" dirty="0" smtClean="0"/>
              <a:t>An important goal of our project was to keep bandwidth usage at the same level as for streaming full-resolution frames.</a:t>
            </a:r>
          </a:p>
          <a:p>
            <a:pPr marL="0" marR="0" indent="0" algn="l" defTabSz="457200"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US" dirty="0" smtClean="0"/>
              <a:t>Therefore, we stream frames with reduced resolution and use the remaining bandwidth to</a:t>
            </a:r>
            <a:r>
              <a:rPr lang="en-US" baseline="0" dirty="0" smtClean="0"/>
              <a:t> transmit extra data in a form of high-resolution depth and motion-flow.</a:t>
            </a: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405507" name="Text Box 3"/>
          <p:cNvSpPr txBox="1">
            <a:spLocks noGrp="1" noChangeArrowheads="1"/>
          </p:cNvSpPr>
          <p:nvPr>
            <p:ph type="body" idx="1"/>
          </p:nvPr>
        </p:nvSpPr>
        <p:spPr/>
        <p:txBody>
          <a:bodyPr/>
          <a:lstStyle/>
          <a:p>
            <a:r>
              <a:rPr lang="en-US"/>
              <a:t>Using geometric weights we preserve geometric discontinuities</a:t>
            </a:r>
          </a:p>
          <a:p>
            <a:r>
              <a:rPr lang="en-US"/>
              <a:t>Does not prevent undersampling of small scale geometry</a:t>
            </a:r>
          </a:p>
          <a:p>
            <a:r>
              <a:rPr lang="en-US"/>
              <a:t>Nor does it help in upsampling high-frequency shading results, which are independent of geometry (e.g. on a plane)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6291" name="Text Box 3"/>
          <p:cNvSpPr txBox="1">
            <a:spLocks noGrp="1" noChangeArrowheads="1"/>
          </p:cNvSpPr>
          <p:nvPr>
            <p:ph type="body" idx="1"/>
          </p:nvPr>
        </p:nvSpPr>
        <p:spPr/>
        <p:txBody>
          <a:bodyPr/>
          <a:lstStyle/>
          <a:p>
            <a:r>
              <a:rPr lang="en-US"/>
              <a:t>This leads us to the idea of spatio-temporal upsampling</a:t>
            </a:r>
          </a:p>
          <a:p>
            <a:r>
              <a:rPr lang="en-US"/>
              <a:t>Spatial upsampling only based on the 4-nearest neighbor samples l(j0) to l(j3)</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82979" name="Text Box 3"/>
          <p:cNvSpPr txBox="1">
            <a:spLocks noGrp="1" noChangeArrowheads="1"/>
          </p:cNvSpPr>
          <p:nvPr>
            <p:ph type="body" idx="1"/>
          </p:nvPr>
        </p:nvSpPr>
        <p:spPr/>
        <p:txBody>
          <a:bodyPr/>
          <a:lstStyle/>
          <a:p>
            <a:r>
              <a:rPr lang="en-US"/>
              <a:t>Even though certain pixels are always visible in the previous frames and can thus be warped, we need to refresh them from time to time at a regular basis</a:t>
            </a:r>
          </a:p>
          <a:p>
            <a:r>
              <a:rPr lang="en-US"/>
              <a:t>Therefore we recompute each pixel every k*k frames</a:t>
            </a:r>
          </a:p>
          <a:p>
            <a:r>
              <a:rPr lang="en-US"/>
              <a:t>A random refresh pattern would be better in hiding artifacts but is less efficient for our purposes</a:t>
            </a:r>
          </a:p>
          <a:p>
            <a:r>
              <a:rPr lang="en-US"/>
              <a:t>To do so we subdivide the high-res image into small tiles of k*k pixels, from which we only recompute one each frame.</a:t>
            </a:r>
          </a:p>
          <a:p>
            <a:r>
              <a:rPr lang="en-US"/>
              <a:t>After k*k frames the image is completely sampled.</a:t>
            </a:r>
          </a:p>
          <a:p>
            <a:r>
              <a:rPr lang="en-US"/>
              <a:t>The influence of the temporal sampling pattern in the tile is non-trivial </a:t>
            </a:r>
            <a:r>
              <a:rPr lang="en-US">
                <a:sym typeface="Wingdings" pitchFamily="2" charset="2"/>
              </a:rPr>
              <a:t> we experimented with different preset constant patterns (Halton distribution, …)</a:t>
            </a:r>
          </a:p>
          <a:p>
            <a:r>
              <a:rPr lang="en-US">
                <a:sym typeface="Wingdings" pitchFamily="2" charset="2"/>
              </a:rPr>
              <a:t>But the quality difference was not obvious. </a:t>
            </a:r>
            <a:r>
              <a:rPr lang="en-US"/>
              <a:t>Perhaps the distribution of those samples within one tile should be chosen using a “best-candidate pattern” (the sub-pixel, which is spatially farthest from all k-recent neighboring samples).</a:t>
            </a:r>
          </a:p>
          <a:p>
            <a:r>
              <a:rPr lang="en-US"/>
              <a:t>However, further improvements are possible there.</a:t>
            </a:r>
          </a:p>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3219" name="Text Box 3"/>
          <p:cNvSpPr txBox="1">
            <a:spLocks noGrp="1" noChangeArrowheads="1"/>
          </p:cNvSpPr>
          <p:nvPr>
            <p:ph type="body" idx="1"/>
          </p:nvPr>
        </p:nvSpPr>
        <p:spPr/>
        <p:txBody>
          <a:bodyPr/>
          <a:lstStyle/>
          <a:p>
            <a:r>
              <a:rPr lang="en-US"/>
              <a:t>Dynamic scene with dynamic objects, camera and lighting (shading).</a:t>
            </a:r>
          </a:p>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pic>
        <p:nvPicPr>
          <p:cNvPr id="4" name="Picture 8" descr="C:\Users\Jonathan\Documents\Work\WorkBackup6April09\BangorWork\Societies\Eurographics\DesignStuff\Eg2011-banner-swirled.png"/>
          <p:cNvPicPr>
            <a:picLocks noChangeAspect="1" noChangeArrowheads="1"/>
          </p:cNvPicPr>
          <p:nvPr userDrawn="1"/>
        </p:nvPicPr>
        <p:blipFill>
          <a:blip r:embed="rId2"/>
          <a:srcRect/>
          <a:stretch>
            <a:fillRect/>
          </a:stretch>
        </p:blipFill>
        <p:spPr bwMode="auto">
          <a:xfrm>
            <a:off x="0" y="1066800"/>
            <a:ext cx="9144000" cy="1524000"/>
          </a:xfrm>
          <a:prstGeom prst="rect">
            <a:avLst/>
          </a:prstGeom>
          <a:noFill/>
          <a:ln w="9525">
            <a:noFill/>
            <a:miter lim="800000"/>
            <a:headEnd/>
            <a:tailEnd/>
          </a:ln>
        </p:spPr>
      </p:pic>
      <p:pic>
        <p:nvPicPr>
          <p:cNvPr id="5" name="Picture 2" descr="C:\Users\Jonathan\Documents\Work\WorkBackup6April09\BangorWork\Societies\Eurographics\Website\test-web\EG2011\images\header_01.jpg"/>
          <p:cNvPicPr>
            <a:picLocks noChangeAspect="1" noChangeArrowheads="1"/>
          </p:cNvPicPr>
          <p:nvPr userDrawn="1"/>
        </p:nvPicPr>
        <p:blipFill>
          <a:blip r:embed="rId3"/>
          <a:srcRect/>
          <a:stretch>
            <a:fillRect/>
          </a:stretch>
        </p:blipFill>
        <p:spPr bwMode="auto">
          <a:xfrm>
            <a:off x="0" y="0"/>
            <a:ext cx="9144000" cy="1689100"/>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lvl1pPr>
              <a:defRPr/>
            </a:lvl1pPr>
          </a:lstStyle>
          <a:p>
            <a:r>
              <a:rPr lang="de-DE" smtClean="0"/>
              <a:t>Titelmasterformat durch Klicken bearbeiten</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sp>
        <p:nvSpPr>
          <p:cNvPr id="3" name="Vertical Text Placehold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Slide Number Placeholder 5"/>
          <p:cNvSpPr>
            <a:spLocks noGrp="1"/>
          </p:cNvSpPr>
          <p:nvPr>
            <p:ph type="sldNum" sz="quarter" idx="10"/>
          </p:nvPr>
        </p:nvSpPr>
        <p:spPr/>
        <p:txBody>
          <a:bodyPr/>
          <a:lstStyle>
            <a:lvl1pPr>
              <a:defRPr/>
            </a:lvl1pPr>
          </a:lstStyle>
          <a:p>
            <a:pPr>
              <a:defRPr/>
            </a:pPr>
            <a:fld id="{3978B4AB-FDD0-4724-8D5B-98E1276A8E1D}" type="slidenum">
              <a:rPr lang="en-US"/>
              <a:pPr>
                <a:defRPr/>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Slide Number Placeholder 5"/>
          <p:cNvSpPr>
            <a:spLocks noGrp="1"/>
          </p:cNvSpPr>
          <p:nvPr>
            <p:ph type="sldNum" sz="quarter" idx="10"/>
          </p:nvPr>
        </p:nvSpPr>
        <p:spPr/>
        <p:txBody>
          <a:bodyPr/>
          <a:lstStyle>
            <a:lvl1pPr>
              <a:defRPr/>
            </a:lvl1pPr>
          </a:lstStyle>
          <a:p>
            <a:pPr>
              <a:defRPr/>
            </a:pPr>
            <a:fld id="{855BB733-978A-467B-ACDC-4B250652382F}" type="slidenum">
              <a:rPr lang="en-US"/>
              <a:pPr>
                <a:defRPr/>
              </a:pPr>
              <a:t>‹Nr.›</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14290"/>
            <a:ext cx="8229600" cy="714380"/>
          </a:xfrm>
        </p:spPr>
        <p:txBody>
          <a:bodyPr>
            <a:normAutofit/>
          </a:bodyPr>
          <a:lstStyle>
            <a:lvl1pPr>
              <a:defRPr sz="3800" b="1">
                <a:solidFill>
                  <a:srgbClr val="754C29"/>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285720" y="1357298"/>
            <a:ext cx="8572560" cy="5000660"/>
          </a:xfrm>
        </p:spPr>
        <p:txBody>
          <a:bodyPr/>
          <a:lstStyle>
            <a:lvl1pPr marL="288000" indent="-288000">
              <a:buClr>
                <a:srgbClr val="E4D1B2"/>
              </a:buClr>
              <a:buSzPct val="90000"/>
              <a:buFont typeface="Wingdings 2" pitchFamily="18" charset="2"/>
              <a:buChar char=""/>
              <a:defRPr sz="2800"/>
            </a:lvl1pPr>
            <a:lvl2pPr marL="658800" indent="-280800">
              <a:buClr>
                <a:srgbClr val="E4D1B2"/>
              </a:buClr>
              <a:buSzPct val="90000"/>
              <a:buFont typeface="Wingdings 2" pitchFamily="18" charset="2"/>
              <a:buChar char=""/>
              <a:defRPr sz="2400"/>
            </a:lvl2pPr>
            <a:lvl3pPr marL="1026000" indent="-259200">
              <a:buClr>
                <a:srgbClr val="E4D1B2"/>
              </a:buClr>
              <a:buSzPct val="90000"/>
              <a:buFont typeface="Wingdings 2" pitchFamily="18" charset="2"/>
              <a:buChar char="¡"/>
              <a:defRPr sz="2200"/>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A4A976E8-F08F-49CF-8520-5DE8AC7B507E}" type="datetimeFigureOut">
              <a:rPr lang="en-US" smtClean="0"/>
              <a:pPr/>
              <a:t>4/10/2011</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20FDE97-187C-4450-A357-3147D3193107}" type="slidenum">
              <a:rPr lang="en-US" smtClean="0"/>
              <a:pPr/>
              <a:t>‹Nr.›</a:t>
            </a:fld>
            <a:endParaRPr lang="en-US"/>
          </a:p>
        </p:txBody>
      </p:sp>
      <p:pic>
        <p:nvPicPr>
          <p:cNvPr id="13" name="Picture 2"/>
          <p:cNvPicPr>
            <a:picLocks noChangeAspect="1" noChangeArrowheads="1"/>
          </p:cNvPicPr>
          <p:nvPr userDrawn="1"/>
        </p:nvPicPr>
        <p:blipFill>
          <a:blip r:embed="rId2"/>
          <a:srcRect/>
          <a:stretch>
            <a:fillRect/>
          </a:stretch>
        </p:blipFill>
        <p:spPr bwMode="auto">
          <a:xfrm>
            <a:off x="0" y="6677954"/>
            <a:ext cx="9144000" cy="180046"/>
          </a:xfrm>
          <a:prstGeom prst="rect">
            <a:avLst/>
          </a:prstGeom>
          <a:noFill/>
        </p:spPr>
      </p:pic>
      <p:cxnSp>
        <p:nvCxnSpPr>
          <p:cNvPr id="14" name="Straight Connector 13"/>
          <p:cNvCxnSpPr/>
          <p:nvPr userDrawn="1"/>
        </p:nvCxnSpPr>
        <p:spPr>
          <a:xfrm>
            <a:off x="0" y="6677954"/>
            <a:ext cx="9144000" cy="0"/>
          </a:xfrm>
          <a:prstGeom prst="line">
            <a:avLst/>
          </a:prstGeom>
          <a:ln w="12700">
            <a:solidFill>
              <a:srgbClr val="D8C9C7"/>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592CACD8-F263-4D6E-BAC4-99525DC23E22}" type="slidenum">
              <a:rPr lang="en-US"/>
              <a:pPr>
                <a:defRPr/>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Slide Number Placeholder 5"/>
          <p:cNvSpPr>
            <a:spLocks noGrp="1"/>
          </p:cNvSpPr>
          <p:nvPr>
            <p:ph type="sldNum" sz="quarter" idx="10"/>
          </p:nvPr>
        </p:nvSpPr>
        <p:spPr/>
        <p:txBody>
          <a:bodyPr/>
          <a:lstStyle>
            <a:lvl1pPr>
              <a:defRPr/>
            </a:lvl1pPr>
          </a:lstStyle>
          <a:p>
            <a:pPr>
              <a:defRPr/>
            </a:pPr>
            <a:fld id="{A31C5A75-8E05-462D-82AF-5CAFFD812119}" type="slidenum">
              <a:rPr lang="en-US"/>
              <a:pPr>
                <a:defRPr/>
              </a:pPr>
              <a:t>‹Nr.›</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5" name="Slide Number Placeholder 5"/>
          <p:cNvSpPr>
            <a:spLocks noGrp="1"/>
          </p:cNvSpPr>
          <p:nvPr>
            <p:ph type="sldNum" sz="quarter" idx="10"/>
          </p:nvPr>
        </p:nvSpPr>
        <p:spPr/>
        <p:txBody>
          <a:bodyPr/>
          <a:lstStyle>
            <a:lvl1pPr>
              <a:defRPr/>
            </a:lvl1pPr>
          </a:lstStyle>
          <a:p>
            <a:pPr>
              <a:defRPr/>
            </a:pPr>
            <a:fld id="{4B802080-4F22-49EC-830A-08380610D6D2}" type="slidenum">
              <a:rPr lang="en-US"/>
              <a:pPr>
                <a:defRPr/>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e-DE" smtClean="0"/>
              <a:t>Titelmasterformat durch Klicken bearbeiten</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7" name="Slide Number Placeholder 5"/>
          <p:cNvSpPr>
            <a:spLocks noGrp="1"/>
          </p:cNvSpPr>
          <p:nvPr>
            <p:ph type="sldNum" sz="quarter" idx="10"/>
          </p:nvPr>
        </p:nvSpPr>
        <p:spPr/>
        <p:txBody>
          <a:bodyPr/>
          <a:lstStyle>
            <a:lvl1pPr>
              <a:defRPr/>
            </a:lvl1pPr>
          </a:lstStyle>
          <a:p>
            <a:pPr>
              <a:defRPr/>
            </a:pPr>
            <a:fld id="{1085EB33-B6FF-4B59-8042-670DDD2FE62C}" type="slidenum">
              <a:rPr lang="en-US"/>
              <a:pPr>
                <a:defRPr/>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sp>
        <p:nvSpPr>
          <p:cNvPr id="3" name="Slide Number Placeholder 5"/>
          <p:cNvSpPr>
            <a:spLocks noGrp="1"/>
          </p:cNvSpPr>
          <p:nvPr>
            <p:ph type="sldNum" sz="quarter" idx="10"/>
          </p:nvPr>
        </p:nvSpPr>
        <p:spPr/>
        <p:txBody>
          <a:bodyPr/>
          <a:lstStyle>
            <a:lvl1pPr>
              <a:defRPr/>
            </a:lvl1pPr>
          </a:lstStyle>
          <a:p>
            <a:pPr>
              <a:defRPr/>
            </a:pPr>
            <a:fld id="{E6CE0643-1B43-47F6-B6B2-8A4BAB4CE0CD}" type="slidenum">
              <a:rPr lang="en-US"/>
              <a:pPr>
                <a:defRPr/>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FB3A2989-B4FC-4BB9-80A7-F4B832ADB1E8}" type="slidenum">
              <a:rPr lang="en-US"/>
              <a:pPr>
                <a:defRPr/>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Slide Number Placeholder 5"/>
          <p:cNvSpPr>
            <a:spLocks noGrp="1"/>
          </p:cNvSpPr>
          <p:nvPr>
            <p:ph type="sldNum" sz="quarter" idx="10"/>
          </p:nvPr>
        </p:nvSpPr>
        <p:spPr/>
        <p:txBody>
          <a:bodyPr/>
          <a:lstStyle>
            <a:lvl1pPr>
              <a:defRPr/>
            </a:lvl1pPr>
          </a:lstStyle>
          <a:p>
            <a:pPr>
              <a:defRPr/>
            </a:pPr>
            <a:fld id="{48AD8AE8-9513-4ACA-8828-4BFB5F748F77}" type="slidenum">
              <a:rPr lang="en-US"/>
              <a:pPr>
                <a:defRPr/>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smtClean="0"/>
              <a:t>Bild durch Klicken auf Symbol hinzufügen</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Slide Number Placeholder 5"/>
          <p:cNvSpPr>
            <a:spLocks noGrp="1"/>
          </p:cNvSpPr>
          <p:nvPr>
            <p:ph type="sldNum" sz="quarter" idx="10"/>
          </p:nvPr>
        </p:nvSpPr>
        <p:spPr/>
        <p:txBody>
          <a:bodyPr/>
          <a:lstStyle>
            <a:lvl1pPr>
              <a:defRPr/>
            </a:lvl1pPr>
          </a:lstStyle>
          <a:p>
            <a:pPr>
              <a:defRPr/>
            </a:pPr>
            <a:fld id="{C7D1B2F3-4159-42B2-8320-7A01114281B4}" type="slidenum">
              <a:rPr lang="en-US"/>
              <a:pPr>
                <a:defRPr/>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9" descr="C:\Users\Jonathan\Documents\Work\WorkBackup6April09\BangorWork\Societies\Eurographics\DesignStuff\Eg2011-banner-leftpart.png"/>
          <p:cNvPicPr>
            <a:picLocks noChangeAspect="1" noChangeArrowheads="1"/>
          </p:cNvPicPr>
          <p:nvPr/>
        </p:nvPicPr>
        <p:blipFill>
          <a:blip r:embed="rId14"/>
          <a:srcRect/>
          <a:stretch>
            <a:fillRect/>
          </a:stretch>
        </p:blipFill>
        <p:spPr bwMode="auto">
          <a:xfrm>
            <a:off x="0" y="1524000"/>
            <a:ext cx="9144000" cy="5334000"/>
          </a:xfrm>
          <a:prstGeom prst="rect">
            <a:avLst/>
          </a:prstGeom>
          <a:noFill/>
          <a:ln w="9525">
            <a:noFill/>
            <a:miter lim="800000"/>
            <a:headEnd/>
            <a:tailEnd/>
          </a:ln>
        </p:spPr>
      </p:pic>
      <p:pic>
        <p:nvPicPr>
          <p:cNvPr id="1027" name="Picture 8" descr="C:\Users\Jonathan\Documents\Work\WorkBackup6April09\BangorWork\Societies\Eurographics\DesignStuff\Eg2011-banner-swirled.png"/>
          <p:cNvPicPr>
            <a:picLocks noChangeAspect="1" noChangeArrowheads="1"/>
          </p:cNvPicPr>
          <p:nvPr/>
        </p:nvPicPr>
        <p:blipFill>
          <a:blip r:embed="rId15"/>
          <a:srcRect/>
          <a:stretch>
            <a:fillRect/>
          </a:stretch>
        </p:blipFill>
        <p:spPr bwMode="auto">
          <a:xfrm>
            <a:off x="0" y="0"/>
            <a:ext cx="9144000" cy="1524000"/>
          </a:xfrm>
          <a:prstGeom prst="rect">
            <a:avLst/>
          </a:prstGeom>
          <a:noFill/>
          <a:ln w="9525">
            <a:noFill/>
            <a:miter lim="800000"/>
            <a:headEnd/>
            <a:tailEnd/>
          </a:ln>
        </p:spPr>
      </p:pic>
      <p:sp>
        <p:nvSpPr>
          <p:cNvPr id="1028" name="Title Placeholder 1"/>
          <p:cNvSpPr>
            <a:spLocks noGrp="1"/>
          </p:cNvSpPr>
          <p:nvPr>
            <p:ph type="title"/>
          </p:nvPr>
        </p:nvSpPr>
        <p:spPr bwMode="auto">
          <a:xfrm>
            <a:off x="609600" y="792163"/>
            <a:ext cx="8305800" cy="9604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DE" smtClean="0"/>
              <a:t>Titelmasterformat durch Klicken bearbeiten</a:t>
            </a:r>
            <a:endParaRPr lang="en-US" smtClean="0"/>
          </a:p>
        </p:txBody>
      </p:sp>
      <p:sp>
        <p:nvSpPr>
          <p:cNvPr id="1029" name="Text Placeholder 2"/>
          <p:cNvSpPr>
            <a:spLocks noGrp="1"/>
          </p:cNvSpPr>
          <p:nvPr>
            <p:ph type="body" idx="1"/>
          </p:nvPr>
        </p:nvSpPr>
        <p:spPr bwMode="auto">
          <a:xfrm>
            <a:off x="609600" y="1905000"/>
            <a:ext cx="830580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smtClean="0"/>
          </a:p>
        </p:txBody>
      </p:sp>
      <p:sp>
        <p:nvSpPr>
          <p:cNvPr id="6" name="Slide Number Placeholder 5"/>
          <p:cNvSpPr>
            <a:spLocks noGrp="1"/>
          </p:cNvSpPr>
          <p:nvPr>
            <p:ph type="sldNum" sz="quarter" idx="4"/>
          </p:nvPr>
        </p:nvSpPr>
        <p:spPr>
          <a:xfrm>
            <a:off x="7010400" y="6629400"/>
            <a:ext cx="2133600" cy="228600"/>
          </a:xfrm>
          <a:prstGeom prst="rect">
            <a:avLst/>
          </a:prstGeom>
        </p:spPr>
        <p:txBody>
          <a:bodyPr vert="horz" wrap="square" lIns="91440" tIns="45720" rIns="91440" bIns="45720" numCol="1" anchor="ctr" anchorCtr="0" compatLnSpc="1">
            <a:prstTxWarp prst="textNoShape">
              <a:avLst/>
            </a:prstTxWarp>
          </a:bodyPr>
          <a:lstStyle>
            <a:lvl1pPr algn="r">
              <a:defRPr sz="1200">
                <a:latin typeface="Calibri" pitchFamily="34" charset="0"/>
              </a:defRPr>
            </a:lvl1pPr>
          </a:lstStyle>
          <a:p>
            <a:pPr>
              <a:defRPr/>
            </a:pPr>
            <a:fld id="{CAD7BF30-C453-4F1A-977F-810233B4D3C0}" type="slidenum">
              <a:rPr lang="en-US"/>
              <a:pPr>
                <a:defRPr/>
              </a:pPr>
              <a:t>‹Nr.›</a:t>
            </a:fld>
            <a:endParaRPr lang="en-US"/>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61" r:id="rId12"/>
  </p:sldLayoutIdLst>
  <p:hf hdr="0" ftr="0" dt="0"/>
  <p:txStyles>
    <p:titleStyle>
      <a:lvl1pPr algn="l" rtl="0" eaLnBrk="1" fontAlgn="base" hangingPunct="1">
        <a:spcBef>
          <a:spcPct val="0"/>
        </a:spcBef>
        <a:spcAft>
          <a:spcPct val="0"/>
        </a:spcAft>
        <a:defRPr sz="4400" kern="1200">
          <a:solidFill>
            <a:schemeClr val="tx1"/>
          </a:solidFill>
          <a:latin typeface="+mj-lt"/>
          <a:ea typeface="+mj-ea"/>
          <a:cs typeface="+mj-cs"/>
        </a:defRPr>
      </a:lvl1pPr>
      <a:lvl2pPr algn="l" rtl="0" eaLnBrk="1" fontAlgn="base" hangingPunct="1">
        <a:spcBef>
          <a:spcPct val="0"/>
        </a:spcBef>
        <a:spcAft>
          <a:spcPct val="0"/>
        </a:spcAft>
        <a:defRPr sz="4400">
          <a:solidFill>
            <a:schemeClr val="tx1"/>
          </a:solidFill>
          <a:latin typeface="Calibri" pitchFamily="34" charset="0"/>
        </a:defRPr>
      </a:lvl2pPr>
      <a:lvl3pPr algn="l" rtl="0" eaLnBrk="1" fontAlgn="base" hangingPunct="1">
        <a:spcBef>
          <a:spcPct val="0"/>
        </a:spcBef>
        <a:spcAft>
          <a:spcPct val="0"/>
        </a:spcAft>
        <a:defRPr sz="4400">
          <a:solidFill>
            <a:schemeClr val="tx1"/>
          </a:solidFill>
          <a:latin typeface="Calibri" pitchFamily="34" charset="0"/>
        </a:defRPr>
      </a:lvl3pPr>
      <a:lvl4pPr algn="l" rtl="0" eaLnBrk="1" fontAlgn="base" hangingPunct="1">
        <a:spcBef>
          <a:spcPct val="0"/>
        </a:spcBef>
        <a:spcAft>
          <a:spcPct val="0"/>
        </a:spcAft>
        <a:defRPr sz="4400">
          <a:solidFill>
            <a:schemeClr val="tx1"/>
          </a:solidFill>
          <a:latin typeface="Calibri" pitchFamily="34" charset="0"/>
        </a:defRPr>
      </a:lvl4pPr>
      <a:lvl5pPr algn="l" rtl="0" eaLnBrk="1" fontAlgn="base" hangingPunct="1">
        <a:spcBef>
          <a:spcPct val="0"/>
        </a:spcBef>
        <a:spcAft>
          <a:spcPct val="0"/>
        </a:spcAft>
        <a:defRPr sz="4400">
          <a:solidFill>
            <a:schemeClr val="tx1"/>
          </a:solidFill>
          <a:latin typeface="Calibri" pitchFamily="34" charset="0"/>
        </a:defRPr>
      </a:lvl5pPr>
      <a:lvl6pPr marL="457200" algn="l" rtl="0" eaLnBrk="1" fontAlgn="base" hangingPunct="1">
        <a:spcBef>
          <a:spcPct val="0"/>
        </a:spcBef>
        <a:spcAft>
          <a:spcPct val="0"/>
        </a:spcAft>
        <a:defRPr sz="4400">
          <a:solidFill>
            <a:schemeClr val="tx1"/>
          </a:solidFill>
          <a:latin typeface="Calibri" pitchFamily="34" charset="0"/>
        </a:defRPr>
      </a:lvl6pPr>
      <a:lvl7pPr marL="914400" algn="l" rtl="0" eaLnBrk="1" fontAlgn="base" hangingPunct="1">
        <a:spcBef>
          <a:spcPct val="0"/>
        </a:spcBef>
        <a:spcAft>
          <a:spcPct val="0"/>
        </a:spcAft>
        <a:defRPr sz="4400">
          <a:solidFill>
            <a:schemeClr val="tx1"/>
          </a:solidFill>
          <a:latin typeface="Calibri" pitchFamily="34" charset="0"/>
        </a:defRPr>
      </a:lvl7pPr>
      <a:lvl8pPr marL="1371600" algn="l" rtl="0" eaLnBrk="1" fontAlgn="base" hangingPunct="1">
        <a:spcBef>
          <a:spcPct val="0"/>
        </a:spcBef>
        <a:spcAft>
          <a:spcPct val="0"/>
        </a:spcAft>
        <a:defRPr sz="4400">
          <a:solidFill>
            <a:schemeClr val="tx1"/>
          </a:solidFill>
          <a:latin typeface="Calibri" pitchFamily="34" charset="0"/>
        </a:defRPr>
      </a:lvl8pPr>
      <a:lvl9pPr marL="1828800" algn="l"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rgbClr val="181818"/>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rgbClr val="181818"/>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rgbClr val="181818"/>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rgbClr val="181818"/>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rgbClr val="181818"/>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wmf"/><Relationship Id="rId18" Type="http://schemas.openxmlformats.org/officeDocument/2006/relationships/image" Target="../media/image35.png"/><Relationship Id="rId3" Type="http://schemas.openxmlformats.org/officeDocument/2006/relationships/image" Target="../media/image21.png"/><Relationship Id="rId7" Type="http://schemas.openxmlformats.org/officeDocument/2006/relationships/image" Target="../media/image24.jpeg"/><Relationship Id="rId12" Type="http://schemas.openxmlformats.org/officeDocument/2006/relationships/image" Target="../media/image29.wmf"/><Relationship Id="rId17" Type="http://schemas.openxmlformats.org/officeDocument/2006/relationships/image" Target="../media/image34.wmf"/><Relationship Id="rId2" Type="http://schemas.openxmlformats.org/officeDocument/2006/relationships/image" Target="../media/image20.png"/><Relationship Id="rId16" Type="http://schemas.openxmlformats.org/officeDocument/2006/relationships/image" Target="../media/image33.wmf"/><Relationship Id="rId20"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wmf"/><Relationship Id="rId5" Type="http://schemas.openxmlformats.org/officeDocument/2006/relationships/image" Target="../media/image22.png"/><Relationship Id="rId15" Type="http://schemas.openxmlformats.org/officeDocument/2006/relationships/image" Target="../media/image32.wmf"/><Relationship Id="rId10" Type="http://schemas.openxmlformats.org/officeDocument/2006/relationships/image" Target="../media/image27.jpeg"/><Relationship Id="rId19" Type="http://schemas.openxmlformats.org/officeDocument/2006/relationships/image" Target="../media/image36.wmf"/><Relationship Id="rId4" Type="http://schemas.openxmlformats.org/officeDocument/2006/relationships/image" Target="../media/image17.png"/><Relationship Id="rId9" Type="http://schemas.openxmlformats.org/officeDocument/2006/relationships/image" Target="../media/image26.jpeg"/><Relationship Id="rId14" Type="http://schemas.openxmlformats.org/officeDocument/2006/relationships/image" Target="../media/image31.wmf"/></Relationships>
</file>

<file path=ppt/slides/_rels/slide12.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28.wmf"/><Relationship Id="rId3" Type="http://schemas.openxmlformats.org/officeDocument/2006/relationships/image" Target="../media/image36.wmf"/><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29.wmf"/><Relationship Id="rId2" Type="http://schemas.openxmlformats.org/officeDocument/2006/relationships/notesSlide" Target="../notesSlides/notesSlide6.xml"/><Relationship Id="rId16" Type="http://schemas.openxmlformats.org/officeDocument/2006/relationships/image" Target="../media/image33.wmf"/><Relationship Id="rId20"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png"/><Relationship Id="rId19" Type="http://schemas.openxmlformats.org/officeDocument/2006/relationships/image" Target="../media/image50.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3.wmf"/></Relationships>
</file>

<file path=ppt/slides/_rels/slide1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1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6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7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77.png"/><Relationship Id="rId4" Type="http://schemas.openxmlformats.org/officeDocument/2006/relationships/image" Target="../media/image76.png"/></Relationships>
</file>

<file path=ppt/slides/_rels/slide2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notesSlide" Target="../notesSlides/notesSlide20.xml"/><Relationship Id="rId7" Type="http://schemas.openxmlformats.org/officeDocument/2006/relationships/image" Target="../media/image81.pn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33.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 Id="rId9" Type="http://schemas.openxmlformats.org/officeDocument/2006/relationships/image" Target="../media/image8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file:///F:\GigaVoxel\GigaVoxels.wmv" TargetMode="External"/><Relationship Id="rId1" Type="http://schemas.openxmlformats.org/officeDocument/2006/relationships/tags" Target="../tags/tag8.xml"/><Relationship Id="rId5" Type="http://schemas.openxmlformats.org/officeDocument/2006/relationships/image" Target="../media/image85.png"/><Relationship Id="rId4" Type="http://schemas.openxmlformats.org/officeDocument/2006/relationships/notesSlide" Target="../notesSlides/notesSlide2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3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 Id="rId5" Type="http://schemas.openxmlformats.org/officeDocument/2006/relationships/image" Target="../media/image92.png"/><Relationship Id="rId4" Type="http://schemas.openxmlformats.org/officeDocument/2006/relationships/image" Target="../media/image91.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4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slideLayout" Target="../slideLayouts/slideLayout2.xml"/><Relationship Id="rId1" Type="http://schemas.openxmlformats.org/officeDocument/2006/relationships/video" Target="file:///C:\Users\E\Documents\Presentation\HoldTypeOnly.wmv"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102.png"/><Relationship Id="rId7" Type="http://schemas.openxmlformats.org/officeDocument/2006/relationships/image" Target="../media/image106.jpeg"/><Relationship Id="rId2" Type="http://schemas.openxmlformats.org/officeDocument/2006/relationships/image" Target="../media/image101.wmf"/><Relationship Id="rId1" Type="http://schemas.openxmlformats.org/officeDocument/2006/relationships/slideLayout" Target="../slideLayouts/slideLayout2.xml"/><Relationship Id="rId6" Type="http://schemas.openxmlformats.org/officeDocument/2006/relationships/image" Target="../media/image105.jpeg"/><Relationship Id="rId5" Type="http://schemas.openxmlformats.org/officeDocument/2006/relationships/image" Target="../media/image104.wmf"/><Relationship Id="rId4" Type="http://schemas.openxmlformats.org/officeDocument/2006/relationships/image" Target="../media/image103.png"/></Relationships>
</file>

<file path=ppt/slides/_rels/slide47.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notesSlide" Target="../notesSlides/notesSlide26.xml"/><Relationship Id="rId7" Type="http://schemas.openxmlformats.org/officeDocument/2006/relationships/image" Target="../media/image123.jpe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122.png"/><Relationship Id="rId5" Type="http://schemas.openxmlformats.org/officeDocument/2006/relationships/image" Target="../media/image121.png"/><Relationship Id="rId10" Type="http://schemas.openxmlformats.org/officeDocument/2006/relationships/image" Target="../media/image126.jpeg"/><Relationship Id="rId4" Type="http://schemas.openxmlformats.org/officeDocument/2006/relationships/image" Target="../media/image120.png"/><Relationship Id="rId9" Type="http://schemas.openxmlformats.org/officeDocument/2006/relationships/image" Target="../media/image125.jpeg"/></Relationships>
</file>

<file path=ppt/slides/_rels/slide59.xml.rels><?xml version="1.0" encoding="UTF-8" standalone="yes"?>
<Relationships xmlns="http://schemas.openxmlformats.org/package/2006/relationships"><Relationship Id="rId8" Type="http://schemas.openxmlformats.org/officeDocument/2006/relationships/image" Target="../media/image132.png"/><Relationship Id="rId13" Type="http://schemas.openxmlformats.org/officeDocument/2006/relationships/image" Target="../media/image137.png"/><Relationship Id="rId3" Type="http://schemas.openxmlformats.org/officeDocument/2006/relationships/image" Target="../media/image127.png"/><Relationship Id="rId7" Type="http://schemas.openxmlformats.org/officeDocument/2006/relationships/image" Target="../media/image131.jpeg"/><Relationship Id="rId12" Type="http://schemas.openxmlformats.org/officeDocument/2006/relationships/image" Target="../media/image136.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30.jpeg"/><Relationship Id="rId11" Type="http://schemas.openxmlformats.org/officeDocument/2006/relationships/image" Target="../media/image135.png"/><Relationship Id="rId5" Type="http://schemas.openxmlformats.org/officeDocument/2006/relationships/image" Target="../media/image129.jpeg"/><Relationship Id="rId10" Type="http://schemas.openxmlformats.org/officeDocument/2006/relationships/image" Target="../media/image134.png"/><Relationship Id="rId4" Type="http://schemas.openxmlformats.org/officeDocument/2006/relationships/image" Target="../media/image128.png"/><Relationship Id="rId9" Type="http://schemas.openxmlformats.org/officeDocument/2006/relationships/image" Target="../media/image133.jpeg"/><Relationship Id="rId14" Type="http://schemas.openxmlformats.org/officeDocument/2006/relationships/image" Target="../media/image138.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jpeg"/><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6.jpeg"/></Relationships>
</file>

<file path=ppt/slides/_rels/slide60.xml.rels><?xml version="1.0" encoding="UTF-8" standalone="yes"?>
<Relationships xmlns="http://schemas.openxmlformats.org/package/2006/relationships"><Relationship Id="rId8" Type="http://schemas.openxmlformats.org/officeDocument/2006/relationships/image" Target="../media/image142.png"/><Relationship Id="rId13" Type="http://schemas.openxmlformats.org/officeDocument/2006/relationships/image" Target="../media/image146.png"/><Relationship Id="rId3" Type="http://schemas.openxmlformats.org/officeDocument/2006/relationships/slideLayout" Target="../slideLayouts/slideLayout2.xml"/><Relationship Id="rId7" Type="http://schemas.openxmlformats.org/officeDocument/2006/relationships/image" Target="../media/image141.png"/><Relationship Id="rId12" Type="http://schemas.openxmlformats.org/officeDocument/2006/relationships/image" Target="../media/image145.png"/><Relationship Id="rId2" Type="http://schemas.openxmlformats.org/officeDocument/2006/relationships/video" Target="file:///C:\Users\pdidyk\Desktop\ApparentResolution\terraincompressed2.avi" TargetMode="External"/><Relationship Id="rId1" Type="http://schemas.openxmlformats.org/officeDocument/2006/relationships/video" Target="file:///C:\Users\pdidyk\Desktop\ApparentResolution\haircompressed.avi" TargetMode="External"/><Relationship Id="rId6" Type="http://schemas.openxmlformats.org/officeDocument/2006/relationships/image" Target="../media/image140.jpeg"/><Relationship Id="rId11" Type="http://schemas.openxmlformats.org/officeDocument/2006/relationships/image" Target="../media/image135.png"/><Relationship Id="rId5" Type="http://schemas.openxmlformats.org/officeDocument/2006/relationships/image" Target="../media/image139.jpeg"/><Relationship Id="rId10" Type="http://schemas.openxmlformats.org/officeDocument/2006/relationships/image" Target="../media/image144.jpeg"/><Relationship Id="rId4" Type="http://schemas.openxmlformats.org/officeDocument/2006/relationships/notesSlide" Target="../notesSlides/notesSlide28.xml"/><Relationship Id="rId9" Type="http://schemas.openxmlformats.org/officeDocument/2006/relationships/image" Target="../media/image143.png"/></Relationships>
</file>

<file path=ppt/slides/_rels/slide61.xml.rels><?xml version="1.0" encoding="UTF-8" standalone="yes"?>
<Relationships xmlns="http://schemas.openxmlformats.org/package/2006/relationships"><Relationship Id="rId8" Type="http://schemas.openxmlformats.org/officeDocument/2006/relationships/image" Target="../media/image152.jpeg"/><Relationship Id="rId3" Type="http://schemas.openxmlformats.org/officeDocument/2006/relationships/image" Target="../media/image147.png"/><Relationship Id="rId7" Type="http://schemas.openxmlformats.org/officeDocument/2006/relationships/image" Target="../media/image151.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50.jpeg"/><Relationship Id="rId5" Type="http://schemas.openxmlformats.org/officeDocument/2006/relationships/image" Target="../media/image149.jpeg"/><Relationship Id="rId4" Type="http://schemas.openxmlformats.org/officeDocument/2006/relationships/image" Target="../media/image148.png"/><Relationship Id="rId9" Type="http://schemas.openxmlformats.org/officeDocument/2006/relationships/image" Target="../media/image153.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54.png"/><Relationship Id="rId7" Type="http://schemas.openxmlformats.org/officeDocument/2006/relationships/image" Target="../media/image158.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57.png"/><Relationship Id="rId5" Type="http://schemas.openxmlformats.org/officeDocument/2006/relationships/image" Target="../media/image156.png"/><Relationship Id="rId4" Type="http://schemas.openxmlformats.org/officeDocument/2006/relationships/image" Target="../media/image155.png"/></Relationships>
</file>

<file path=ppt/slides/_rels/slide66.xml.rels><?xml version="1.0" encoding="UTF-8" standalone="yes"?>
<Relationships xmlns="http://schemas.openxmlformats.org/package/2006/relationships"><Relationship Id="rId8" Type="http://schemas.openxmlformats.org/officeDocument/2006/relationships/image" Target="../media/image163.jpeg"/><Relationship Id="rId3" Type="http://schemas.openxmlformats.org/officeDocument/2006/relationships/image" Target="../media/image159.png"/><Relationship Id="rId7" Type="http://schemas.openxmlformats.org/officeDocument/2006/relationships/image" Target="../media/image162.jpeg"/><Relationship Id="rId12" Type="http://schemas.openxmlformats.org/officeDocument/2006/relationships/image" Target="../media/image166.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157.png"/><Relationship Id="rId11" Type="http://schemas.openxmlformats.org/officeDocument/2006/relationships/image" Target="../media/image165.png"/><Relationship Id="rId5" Type="http://schemas.openxmlformats.org/officeDocument/2006/relationships/image" Target="../media/image161.png"/><Relationship Id="rId10" Type="http://schemas.openxmlformats.org/officeDocument/2006/relationships/image" Target="../media/image164.jpeg"/><Relationship Id="rId4" Type="http://schemas.openxmlformats.org/officeDocument/2006/relationships/image" Target="../media/image160.png"/><Relationship Id="rId9" Type="http://schemas.openxmlformats.org/officeDocument/2006/relationships/image" Target="../media/image122.png"/></Relationships>
</file>

<file path=ppt/slides/_rels/slide67.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166.png"/><Relationship Id="rId7" Type="http://schemas.openxmlformats.org/officeDocument/2006/relationships/image" Target="../media/image121.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120.png"/><Relationship Id="rId5" Type="http://schemas.openxmlformats.org/officeDocument/2006/relationships/image" Target="../media/image159.png"/><Relationship Id="rId4" Type="http://schemas.openxmlformats.org/officeDocument/2006/relationships/image" Target="../media/image167.jpeg"/></Relationships>
</file>

<file path=ppt/slides/_rels/slide68.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71.png"/><Relationship Id="rId5" Type="http://schemas.openxmlformats.org/officeDocument/2006/relationships/image" Target="../media/image170.png"/><Relationship Id="rId4" Type="http://schemas.openxmlformats.org/officeDocument/2006/relationships/image" Target="../media/image169.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jpeg"/></Relationships>
</file>

<file path=ppt/slides/_rels/slide70.xml.rels><?xml version="1.0" encoding="UTF-8" standalone="yes"?>
<Relationships xmlns="http://schemas.openxmlformats.org/package/2006/relationships"><Relationship Id="rId8" Type="http://schemas.openxmlformats.org/officeDocument/2006/relationships/image" Target="../media/image177.png"/><Relationship Id="rId3" Type="http://schemas.openxmlformats.org/officeDocument/2006/relationships/image" Target="../media/image172.png"/><Relationship Id="rId7" Type="http://schemas.openxmlformats.org/officeDocument/2006/relationships/image" Target="../media/image176.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173.jpeg"/></Relationships>
</file>

<file path=ppt/slides/_rels/slide71.xml.rels><?xml version="1.0" encoding="UTF-8" standalone="yes"?>
<Relationships xmlns="http://schemas.openxmlformats.org/package/2006/relationships"><Relationship Id="rId8" Type="http://schemas.openxmlformats.org/officeDocument/2006/relationships/image" Target="../media/image179.png"/><Relationship Id="rId3" Type="http://schemas.openxmlformats.org/officeDocument/2006/relationships/image" Target="../media/image172.png"/><Relationship Id="rId7" Type="http://schemas.openxmlformats.org/officeDocument/2006/relationships/image" Target="../media/image176.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178.png"/></Relationships>
</file>

<file path=ppt/slides/_rels/slide72.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181.jpeg"/></Relationships>
</file>

<file path=ppt/slides/_rels/slide73.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185.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s\E\Documents\Presentation\GigaVoxelShortSequence.wmv" TargetMode="External"/><Relationship Id="rId1" Type="http://schemas.openxmlformats.org/officeDocument/2006/relationships/tags" Target="../tags/tag11.xml"/><Relationship Id="rId4" Type="http://schemas.openxmlformats.org/officeDocument/2006/relationships/image" Target="../media/image18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500034" y="2130425"/>
            <a:ext cx="8643966" cy="1470025"/>
          </a:xfrm>
        </p:spPr>
        <p:txBody>
          <a:bodyPr/>
          <a:lstStyle/>
          <a:p>
            <a:pPr algn="ctr"/>
            <a:r>
              <a:rPr lang="en-US" dirty="0" smtClean="0"/>
              <a:t>Streaming and Temporal Coherence</a:t>
            </a:r>
            <a:endParaRPr lang="en-US" dirty="0"/>
          </a:p>
        </p:txBody>
      </p:sp>
      <p:sp>
        <p:nvSpPr>
          <p:cNvPr id="3" name="Untertitel 2"/>
          <p:cNvSpPr>
            <a:spLocks noGrp="1"/>
          </p:cNvSpPr>
          <p:nvPr>
            <p:ph type="subTitle" idx="1"/>
          </p:nvPr>
        </p:nvSpPr>
        <p:spPr>
          <a:xfrm>
            <a:off x="500034" y="3886200"/>
            <a:ext cx="8643966" cy="1752600"/>
          </a:xfrm>
        </p:spPr>
        <p:txBody>
          <a:bodyPr/>
          <a:lstStyle/>
          <a:p>
            <a:r>
              <a:rPr lang="en-US" dirty="0" err="1" smtClean="0"/>
              <a:t>Elmar</a:t>
            </a:r>
            <a:r>
              <a:rPr lang="en-US" dirty="0" smtClean="0"/>
              <a:t> Eisemann</a:t>
            </a:r>
          </a:p>
          <a:p>
            <a:r>
              <a:rPr lang="en-US" dirty="0" smtClean="0"/>
              <a:t>Telecom </a:t>
            </a:r>
            <a:r>
              <a:rPr lang="en-US" dirty="0" err="1" smtClean="0"/>
              <a:t>ParisTech</a:t>
            </a:r>
            <a:r>
              <a:rPr lang="en-US" dirty="0" smtClean="0"/>
              <a:t> / CNRS-LTCI</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ChangeArrowheads="1"/>
          </p:cNvSpPr>
          <p:nvPr>
            <p:ph type="title"/>
          </p:nvPr>
        </p:nvSpPr>
        <p:spPr/>
        <p:txBody>
          <a:bodyPr/>
          <a:lstStyle/>
          <a:p>
            <a:r>
              <a:rPr lang="en-US" dirty="0" err="1"/>
              <a:t>Upsampling</a:t>
            </a:r>
            <a:r>
              <a:rPr lang="en-US" dirty="0"/>
              <a:t> GPU Pixel Shading</a:t>
            </a:r>
          </a:p>
        </p:txBody>
      </p:sp>
      <p:sp>
        <p:nvSpPr>
          <p:cNvPr id="362500" name="Rectangle 4"/>
          <p:cNvSpPr>
            <a:spLocks noGrp="1" noChangeArrowheads="1"/>
          </p:cNvSpPr>
          <p:nvPr>
            <p:ph idx="1"/>
          </p:nvPr>
        </p:nvSpPr>
        <p:spPr>
          <a:ln/>
        </p:spPr>
        <p:txBody>
          <a:bodyPr/>
          <a:lstStyle/>
          <a:p>
            <a:r>
              <a:rPr lang="en-US" dirty="0"/>
              <a:t>Observation: shading correlates with geometry</a:t>
            </a:r>
          </a:p>
          <a:p>
            <a:r>
              <a:rPr lang="en-US" dirty="0" smtClean="0"/>
              <a:t>World </a:t>
            </a:r>
            <a:r>
              <a:rPr lang="en-US" dirty="0"/>
              <a:t>information behind pixel </a:t>
            </a:r>
            <a:r>
              <a:rPr lang="en-US" dirty="0" smtClean="0"/>
              <a:t>is for “free</a:t>
            </a:r>
            <a:r>
              <a:rPr lang="en-US" dirty="0"/>
              <a:t>”</a:t>
            </a:r>
          </a:p>
          <a:p>
            <a:pPr lvl="1"/>
            <a:r>
              <a:rPr lang="en-US" dirty="0"/>
              <a:t>Depth (position)</a:t>
            </a:r>
          </a:p>
          <a:p>
            <a:pPr lvl="1"/>
            <a:r>
              <a:rPr lang="en-US" dirty="0" err="1"/>
              <a:t>Normals</a:t>
            </a:r>
            <a:endParaRPr lang="en-US" dirty="0"/>
          </a:p>
          <a:p>
            <a:pPr lvl="1"/>
            <a:r>
              <a:rPr lang="en-US" dirty="0"/>
              <a:t>Materials, Textures</a:t>
            </a:r>
          </a:p>
          <a:p>
            <a:pPr lvl="1"/>
            <a:r>
              <a:rPr lang="en-US" dirty="0"/>
              <a:t>Geometric motion flow</a:t>
            </a:r>
          </a:p>
        </p:txBody>
      </p:sp>
      <p:pic>
        <p:nvPicPr>
          <p:cNvPr id="362501" name="Picture 5"/>
          <p:cNvPicPr>
            <a:picLocks noChangeAspect="1" noChangeArrowheads="1"/>
          </p:cNvPicPr>
          <p:nvPr/>
        </p:nvPicPr>
        <p:blipFill>
          <a:blip r:embed="rId2"/>
          <a:srcRect/>
          <a:stretch>
            <a:fillRect/>
          </a:stretch>
        </p:blipFill>
        <p:spPr bwMode="auto">
          <a:xfrm>
            <a:off x="5267340" y="3084537"/>
            <a:ext cx="2432050" cy="1944687"/>
          </a:xfrm>
          <a:prstGeom prst="rect">
            <a:avLst/>
          </a:prstGeom>
          <a:noFill/>
          <a:ln w="9525" algn="ctr">
            <a:noFill/>
            <a:miter lim="800000"/>
            <a:headEnd/>
            <a:tailEnd/>
          </a:ln>
          <a:effectLst/>
        </p:spPr>
      </p:pic>
      <p:pic>
        <p:nvPicPr>
          <p:cNvPr id="362503" name="Picture 7"/>
          <p:cNvPicPr>
            <a:picLocks noChangeAspect="1" noChangeArrowheads="1"/>
          </p:cNvPicPr>
          <p:nvPr/>
        </p:nvPicPr>
        <p:blipFill>
          <a:blip r:embed="rId3" cstate="print"/>
          <a:srcRect/>
          <a:stretch>
            <a:fillRect/>
          </a:stretch>
        </p:blipFill>
        <p:spPr bwMode="auto">
          <a:xfrm>
            <a:off x="5703903" y="3694137"/>
            <a:ext cx="2459037" cy="1968500"/>
          </a:xfrm>
          <a:prstGeom prst="rect">
            <a:avLst/>
          </a:prstGeom>
          <a:noFill/>
          <a:ln w="9525" algn="ctr">
            <a:noFill/>
            <a:miter lim="800000"/>
            <a:headEnd/>
            <a:tailEnd/>
          </a:ln>
          <a:effectLst/>
        </p:spPr>
      </p:pic>
      <p:pic>
        <p:nvPicPr>
          <p:cNvPr id="362504" name="Picture 8"/>
          <p:cNvPicPr>
            <a:picLocks noChangeAspect="1" noChangeArrowheads="1"/>
          </p:cNvPicPr>
          <p:nvPr/>
        </p:nvPicPr>
        <p:blipFill>
          <a:blip r:embed="rId4" cstate="print"/>
          <a:srcRect/>
          <a:stretch>
            <a:fillRect/>
          </a:stretch>
        </p:blipFill>
        <p:spPr bwMode="auto">
          <a:xfrm>
            <a:off x="6181740" y="4303737"/>
            <a:ext cx="2432050" cy="1944687"/>
          </a:xfrm>
          <a:prstGeom prst="rect">
            <a:avLst/>
          </a:prstGeom>
          <a:noFill/>
          <a:ln w="9525" algn="ctr">
            <a:noFill/>
            <a:miter lim="800000"/>
            <a:headEnd/>
            <a:tailEnd/>
          </a:ln>
          <a:effectLst/>
        </p:spPr>
      </p:pic>
      <p:pic>
        <p:nvPicPr>
          <p:cNvPr id="362505" name="Picture 9"/>
          <p:cNvPicPr>
            <a:picLocks noChangeAspect="1" noChangeArrowheads="1"/>
          </p:cNvPicPr>
          <p:nvPr/>
        </p:nvPicPr>
        <p:blipFill>
          <a:blip r:embed="rId5" cstate="print"/>
          <a:srcRect/>
          <a:stretch>
            <a:fillRect/>
          </a:stretch>
        </p:blipFill>
        <p:spPr bwMode="auto">
          <a:xfrm>
            <a:off x="2282826" y="5000636"/>
            <a:ext cx="2360612" cy="1887566"/>
          </a:xfrm>
          <a:prstGeom prst="rect">
            <a:avLst/>
          </a:prstGeom>
          <a:noFill/>
          <a:ln w="9525" algn="ctr">
            <a:noFill/>
            <a:miter lim="800000"/>
            <a:headEnd/>
            <a:tailEnd/>
          </a:ln>
          <a:effectLst/>
        </p:spPr>
      </p:pic>
      <p:pic>
        <p:nvPicPr>
          <p:cNvPr id="362502" name="Picture 6"/>
          <p:cNvPicPr>
            <a:picLocks noChangeAspect="1" noChangeArrowheads="1"/>
          </p:cNvPicPr>
          <p:nvPr/>
        </p:nvPicPr>
        <p:blipFill>
          <a:blip r:embed="rId6" cstate="print"/>
          <a:srcRect/>
          <a:stretch>
            <a:fillRect/>
          </a:stretch>
        </p:blipFill>
        <p:spPr bwMode="auto">
          <a:xfrm>
            <a:off x="6715140" y="4913337"/>
            <a:ext cx="2432050" cy="1944687"/>
          </a:xfrm>
          <a:prstGeom prst="rect">
            <a:avLst/>
          </a:prstGeom>
          <a:noFill/>
          <a:ln w="9525" algn="ctr">
            <a:noFill/>
            <a:miter lim="800000"/>
            <a:headEnd/>
            <a:tailEnd/>
          </a:ln>
          <a:effectLst/>
        </p:spPr>
      </p:pic>
      <p:sp>
        <p:nvSpPr>
          <p:cNvPr id="362507" name="AutoShape 11"/>
          <p:cNvSpPr>
            <a:spLocks/>
          </p:cNvSpPr>
          <p:nvPr/>
        </p:nvSpPr>
        <p:spPr bwMode="auto">
          <a:xfrm>
            <a:off x="4837100" y="3124224"/>
            <a:ext cx="381000" cy="3657600"/>
          </a:xfrm>
          <a:prstGeom prst="leftBrace">
            <a:avLst>
              <a:gd name="adj1" fmla="val 80000"/>
              <a:gd name="adj2" fmla="val 72917"/>
            </a:avLst>
          </a:prstGeom>
          <a:noFill/>
          <a:ln w="9525">
            <a:solidFill>
              <a:srgbClr val="0000FF"/>
            </a:solidFill>
            <a:round/>
            <a:headEnd/>
            <a:tailEn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2500">
                                            <p:txEl>
                                              <p:pRg st="2" end="2"/>
                                            </p:txEl>
                                          </p:spTgt>
                                        </p:tgtEl>
                                        <p:attrNameLst>
                                          <p:attrName>style.visibility</p:attrName>
                                        </p:attrNameLst>
                                      </p:cBhvr>
                                      <p:to>
                                        <p:strVal val="visible"/>
                                      </p:to>
                                    </p:set>
                                    <p:animEffect transition="in" filter="fade">
                                      <p:cBhvr>
                                        <p:cTn id="7" dur="500"/>
                                        <p:tgtEl>
                                          <p:spTgt spid="362500">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62501"/>
                                        </p:tgtEl>
                                        <p:attrNameLst>
                                          <p:attrName>style.visibility</p:attrName>
                                        </p:attrNameLst>
                                      </p:cBhvr>
                                      <p:to>
                                        <p:strVal val="visible"/>
                                      </p:to>
                                    </p:set>
                                    <p:animEffect transition="in" filter="fade">
                                      <p:cBhvr>
                                        <p:cTn id="10" dur="500"/>
                                        <p:tgtEl>
                                          <p:spTgt spid="36250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62500">
                                            <p:txEl>
                                              <p:pRg st="3" end="3"/>
                                            </p:txEl>
                                          </p:spTgt>
                                        </p:tgtEl>
                                        <p:attrNameLst>
                                          <p:attrName>style.visibility</p:attrName>
                                        </p:attrNameLst>
                                      </p:cBhvr>
                                      <p:to>
                                        <p:strVal val="visible"/>
                                      </p:to>
                                    </p:set>
                                    <p:animEffect transition="in" filter="fade">
                                      <p:cBhvr>
                                        <p:cTn id="14" dur="500"/>
                                        <p:tgtEl>
                                          <p:spTgt spid="362500">
                                            <p:txEl>
                                              <p:pRg st="3" end="3"/>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362503"/>
                                        </p:tgtEl>
                                        <p:attrNameLst>
                                          <p:attrName>style.visibility</p:attrName>
                                        </p:attrNameLst>
                                      </p:cBhvr>
                                      <p:to>
                                        <p:strVal val="visible"/>
                                      </p:to>
                                    </p:set>
                                    <p:animEffect transition="in" filter="fade">
                                      <p:cBhvr>
                                        <p:cTn id="17" dur="500"/>
                                        <p:tgtEl>
                                          <p:spTgt spid="362503"/>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62500">
                                            <p:txEl>
                                              <p:pRg st="4" end="4"/>
                                            </p:txEl>
                                          </p:spTgt>
                                        </p:tgtEl>
                                        <p:attrNameLst>
                                          <p:attrName>style.visibility</p:attrName>
                                        </p:attrNameLst>
                                      </p:cBhvr>
                                      <p:to>
                                        <p:strVal val="visible"/>
                                      </p:to>
                                    </p:set>
                                    <p:animEffect transition="in" filter="fade">
                                      <p:cBhvr>
                                        <p:cTn id="21" dur="500"/>
                                        <p:tgtEl>
                                          <p:spTgt spid="362500">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62504"/>
                                        </p:tgtEl>
                                        <p:attrNameLst>
                                          <p:attrName>style.visibility</p:attrName>
                                        </p:attrNameLst>
                                      </p:cBhvr>
                                      <p:to>
                                        <p:strVal val="visible"/>
                                      </p:to>
                                    </p:set>
                                    <p:animEffect transition="in" filter="fade">
                                      <p:cBhvr>
                                        <p:cTn id="24" dur="500"/>
                                        <p:tgtEl>
                                          <p:spTgt spid="362504"/>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362500">
                                            <p:txEl>
                                              <p:pRg st="5" end="5"/>
                                            </p:txEl>
                                          </p:spTgt>
                                        </p:tgtEl>
                                        <p:attrNameLst>
                                          <p:attrName>style.visibility</p:attrName>
                                        </p:attrNameLst>
                                      </p:cBhvr>
                                      <p:to>
                                        <p:strVal val="visible"/>
                                      </p:to>
                                    </p:set>
                                    <p:animEffect transition="in" filter="fade">
                                      <p:cBhvr>
                                        <p:cTn id="28" dur="500"/>
                                        <p:tgtEl>
                                          <p:spTgt spid="362500">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62502"/>
                                        </p:tgtEl>
                                        <p:attrNameLst>
                                          <p:attrName>style.visibility</p:attrName>
                                        </p:attrNameLst>
                                      </p:cBhvr>
                                      <p:to>
                                        <p:strVal val="visible"/>
                                      </p:to>
                                    </p:set>
                                    <p:animEffect transition="in" filter="fade">
                                      <p:cBhvr>
                                        <p:cTn id="31" dur="500"/>
                                        <p:tgtEl>
                                          <p:spTgt spid="362502"/>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362507"/>
                                        </p:tgtEl>
                                        <p:attrNameLst>
                                          <p:attrName>style.visibility</p:attrName>
                                        </p:attrNameLst>
                                      </p:cBhvr>
                                      <p:to>
                                        <p:strVal val="visible"/>
                                      </p:to>
                                    </p:set>
                                    <p:animEffect transition="in" filter="fade">
                                      <p:cBhvr>
                                        <p:cTn id="35" dur="500"/>
                                        <p:tgtEl>
                                          <p:spTgt spid="362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50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63" name="Picture 63"/>
          <p:cNvPicPr>
            <a:picLocks noChangeAspect="1" noChangeArrowheads="1"/>
          </p:cNvPicPr>
          <p:nvPr/>
        </p:nvPicPr>
        <p:blipFill>
          <a:blip r:embed="rId2"/>
          <a:srcRect/>
          <a:stretch>
            <a:fillRect/>
          </a:stretch>
        </p:blipFill>
        <p:spPr bwMode="auto">
          <a:xfrm>
            <a:off x="500034" y="1852600"/>
            <a:ext cx="2487340" cy="1982862"/>
          </a:xfrm>
          <a:prstGeom prst="rect">
            <a:avLst/>
          </a:prstGeom>
          <a:noFill/>
          <a:ln w="9525" algn="ctr">
            <a:noFill/>
            <a:miter lim="800000"/>
            <a:headEnd/>
            <a:tailEnd/>
          </a:ln>
          <a:effectLst/>
        </p:spPr>
      </p:pic>
      <p:sp>
        <p:nvSpPr>
          <p:cNvPr id="358402" name="Rectangle 2"/>
          <p:cNvSpPr>
            <a:spLocks noGrp="1" noChangeArrowheads="1"/>
          </p:cNvSpPr>
          <p:nvPr>
            <p:ph type="title"/>
          </p:nvPr>
        </p:nvSpPr>
        <p:spPr/>
        <p:txBody>
          <a:bodyPr/>
          <a:lstStyle/>
          <a:p>
            <a:r>
              <a:rPr lang="en-US" sz="3200" dirty="0"/>
              <a:t>Joint-Bilateral Spatial </a:t>
            </a:r>
            <a:r>
              <a:rPr lang="en-US" sz="3200" dirty="0" err="1"/>
              <a:t>Upsampling</a:t>
            </a:r>
            <a:endParaRPr lang="en-US" sz="3200" dirty="0"/>
          </a:p>
        </p:txBody>
      </p:sp>
      <p:sp>
        <p:nvSpPr>
          <p:cNvPr id="47" name="Inhaltsplatzhalter 46"/>
          <p:cNvSpPr>
            <a:spLocks noGrp="1"/>
          </p:cNvSpPr>
          <p:nvPr>
            <p:ph idx="1"/>
          </p:nvPr>
        </p:nvSpPr>
        <p:spPr>
          <a:xfrm>
            <a:off x="609600" y="2128862"/>
            <a:ext cx="8305800" cy="4800600"/>
          </a:xfrm>
        </p:spPr>
        <p:txBody>
          <a:bodyPr/>
          <a:lstStyle/>
          <a:p>
            <a:endParaRPr lang="en-US" dirty="0"/>
          </a:p>
        </p:txBody>
      </p:sp>
      <p:pic>
        <p:nvPicPr>
          <p:cNvPr id="358407" name="Picture 7"/>
          <p:cNvPicPr>
            <a:picLocks noChangeAspect="1" noChangeArrowheads="1"/>
          </p:cNvPicPr>
          <p:nvPr/>
        </p:nvPicPr>
        <p:blipFill>
          <a:blip r:embed="rId3" cstate="print"/>
          <a:srcRect/>
          <a:stretch>
            <a:fillRect/>
          </a:stretch>
        </p:blipFill>
        <p:spPr bwMode="auto">
          <a:xfrm>
            <a:off x="6743700" y="4833962"/>
            <a:ext cx="1828800" cy="1462088"/>
          </a:xfrm>
          <a:prstGeom prst="rect">
            <a:avLst/>
          </a:prstGeom>
          <a:noFill/>
          <a:ln w="9525" algn="ctr">
            <a:noFill/>
            <a:miter lim="800000"/>
            <a:headEnd/>
            <a:tailEnd/>
          </a:ln>
          <a:effectLst/>
        </p:spPr>
      </p:pic>
      <p:pic>
        <p:nvPicPr>
          <p:cNvPr id="358409" name="Picture 9"/>
          <p:cNvPicPr>
            <a:picLocks noChangeAspect="1" noChangeArrowheads="1"/>
          </p:cNvPicPr>
          <p:nvPr/>
        </p:nvPicPr>
        <p:blipFill>
          <a:blip r:embed="rId4" cstate="print"/>
          <a:srcRect/>
          <a:stretch>
            <a:fillRect/>
          </a:stretch>
        </p:blipFill>
        <p:spPr bwMode="auto">
          <a:xfrm>
            <a:off x="2133600" y="7086600"/>
            <a:ext cx="2432050" cy="1944688"/>
          </a:xfrm>
          <a:prstGeom prst="rect">
            <a:avLst/>
          </a:prstGeom>
          <a:noFill/>
          <a:ln w="9525" algn="ctr">
            <a:noFill/>
            <a:miter lim="800000"/>
            <a:headEnd/>
            <a:tailEnd/>
          </a:ln>
          <a:effectLst/>
        </p:spPr>
      </p:pic>
      <p:pic>
        <p:nvPicPr>
          <p:cNvPr id="358410" name="Picture 10"/>
          <p:cNvPicPr>
            <a:picLocks noChangeAspect="1" noChangeArrowheads="1"/>
          </p:cNvPicPr>
          <p:nvPr/>
        </p:nvPicPr>
        <p:blipFill>
          <a:blip r:embed="rId5" cstate="print"/>
          <a:srcRect/>
          <a:stretch>
            <a:fillRect/>
          </a:stretch>
        </p:blipFill>
        <p:spPr bwMode="auto">
          <a:xfrm>
            <a:off x="4352925" y="4833962"/>
            <a:ext cx="1828800" cy="1462088"/>
          </a:xfrm>
          <a:prstGeom prst="rect">
            <a:avLst/>
          </a:prstGeom>
          <a:noFill/>
          <a:ln w="9525" algn="ctr">
            <a:noFill/>
            <a:miter lim="800000"/>
            <a:headEnd/>
            <a:tailEnd/>
          </a:ln>
          <a:effectLst/>
        </p:spPr>
      </p:pic>
      <p:pic>
        <p:nvPicPr>
          <p:cNvPr id="358411" name="Picture 11"/>
          <p:cNvPicPr>
            <a:picLocks noChangeAspect="1" noChangeArrowheads="1"/>
          </p:cNvPicPr>
          <p:nvPr/>
        </p:nvPicPr>
        <p:blipFill>
          <a:blip r:embed="rId6" cstate="print"/>
          <a:srcRect/>
          <a:stretch>
            <a:fillRect/>
          </a:stretch>
        </p:blipFill>
        <p:spPr bwMode="auto">
          <a:xfrm>
            <a:off x="500034" y="1851141"/>
            <a:ext cx="2487340" cy="1988956"/>
          </a:xfrm>
          <a:prstGeom prst="rect">
            <a:avLst/>
          </a:prstGeom>
          <a:noFill/>
          <a:ln w="9525" algn="ctr">
            <a:noFill/>
            <a:miter lim="800000"/>
            <a:headEnd/>
            <a:tailEnd/>
          </a:ln>
          <a:effectLst/>
        </p:spPr>
      </p:pic>
      <p:pic>
        <p:nvPicPr>
          <p:cNvPr id="358412" name="Picture 12"/>
          <p:cNvPicPr>
            <a:picLocks noChangeAspect="1" noChangeArrowheads="1"/>
          </p:cNvPicPr>
          <p:nvPr/>
        </p:nvPicPr>
        <p:blipFill>
          <a:blip r:embed="rId7" cstate="print"/>
          <a:srcRect/>
          <a:stretch>
            <a:fillRect/>
          </a:stretch>
        </p:blipFill>
        <p:spPr bwMode="auto">
          <a:xfrm>
            <a:off x="7391400" y="7010400"/>
            <a:ext cx="2432050" cy="1944688"/>
          </a:xfrm>
          <a:prstGeom prst="rect">
            <a:avLst/>
          </a:prstGeom>
          <a:noFill/>
          <a:ln w="9525" algn="ctr">
            <a:noFill/>
            <a:miter lim="800000"/>
            <a:headEnd/>
            <a:tailEnd/>
          </a:ln>
          <a:effectLst/>
        </p:spPr>
      </p:pic>
      <p:pic>
        <p:nvPicPr>
          <p:cNvPr id="358413" name="Picture 13"/>
          <p:cNvPicPr>
            <a:picLocks noChangeAspect="1" noChangeArrowheads="1"/>
          </p:cNvPicPr>
          <p:nvPr/>
        </p:nvPicPr>
        <p:blipFill>
          <a:blip r:embed="rId8" cstate="print"/>
          <a:srcRect/>
          <a:stretch>
            <a:fillRect/>
          </a:stretch>
        </p:blipFill>
        <p:spPr bwMode="auto">
          <a:xfrm>
            <a:off x="-377825" y="7620000"/>
            <a:ext cx="2432050" cy="1944688"/>
          </a:xfrm>
          <a:prstGeom prst="rect">
            <a:avLst/>
          </a:prstGeom>
          <a:noFill/>
          <a:ln w="9525" algn="ctr">
            <a:noFill/>
            <a:miter lim="800000"/>
            <a:headEnd/>
            <a:tailEnd/>
          </a:ln>
          <a:effectLst/>
        </p:spPr>
      </p:pic>
      <p:pic>
        <p:nvPicPr>
          <p:cNvPr id="358414" name="Picture 14"/>
          <p:cNvPicPr>
            <a:picLocks noChangeAspect="1" noChangeArrowheads="1"/>
          </p:cNvPicPr>
          <p:nvPr/>
        </p:nvPicPr>
        <p:blipFill>
          <a:blip r:embed="rId9" cstate="print"/>
          <a:srcRect/>
          <a:stretch>
            <a:fillRect/>
          </a:stretch>
        </p:blipFill>
        <p:spPr bwMode="auto">
          <a:xfrm>
            <a:off x="2133600" y="7848600"/>
            <a:ext cx="2432050" cy="1944688"/>
          </a:xfrm>
          <a:prstGeom prst="rect">
            <a:avLst/>
          </a:prstGeom>
          <a:noFill/>
          <a:ln w="9525" algn="ctr">
            <a:noFill/>
            <a:miter lim="800000"/>
            <a:headEnd/>
            <a:tailEnd/>
          </a:ln>
          <a:effectLst/>
        </p:spPr>
      </p:pic>
      <p:pic>
        <p:nvPicPr>
          <p:cNvPr id="358419" name="Picture 19"/>
          <p:cNvPicPr>
            <a:picLocks noChangeAspect="1" noChangeArrowheads="1"/>
          </p:cNvPicPr>
          <p:nvPr/>
        </p:nvPicPr>
        <p:blipFill>
          <a:blip r:embed="rId10" cstate="print"/>
          <a:srcRect/>
          <a:stretch>
            <a:fillRect/>
          </a:stretch>
        </p:blipFill>
        <p:spPr bwMode="auto">
          <a:xfrm>
            <a:off x="4343400" y="7467600"/>
            <a:ext cx="2432050" cy="1944688"/>
          </a:xfrm>
          <a:prstGeom prst="rect">
            <a:avLst/>
          </a:prstGeom>
          <a:noFill/>
          <a:ln w="9525" algn="ctr">
            <a:noFill/>
            <a:miter lim="800000"/>
            <a:headEnd/>
            <a:tailEnd/>
          </a:ln>
          <a:effectLst/>
        </p:spPr>
      </p:pic>
      <p:sp>
        <p:nvSpPr>
          <p:cNvPr id="358421" name="Rectangle 21"/>
          <p:cNvSpPr>
            <a:spLocks noChangeArrowheads="1"/>
          </p:cNvSpPr>
          <p:nvPr/>
        </p:nvSpPr>
        <p:spPr bwMode="auto">
          <a:xfrm>
            <a:off x="481026" y="1443062"/>
            <a:ext cx="6019800" cy="601663"/>
          </a:xfrm>
          <a:prstGeom prst="rect">
            <a:avLst/>
          </a:prstGeom>
          <a:noFill/>
          <a:ln w="9525">
            <a:noFill/>
            <a:miter lim="800000"/>
            <a:headEnd/>
            <a:tailEnd/>
          </a:ln>
          <a:effectLst/>
        </p:spPr>
        <p:txBody>
          <a:bodyPr lIns="90000" tIns="46800" rIns="90000" bIns="46800"/>
          <a:lstStyle/>
          <a:p>
            <a:pPr marL="341313" indent="-341313" algn="l" defTabSz="457200" eaLnBrk="1" hangingPunct="1">
              <a:spcBef>
                <a:spcPts val="700"/>
              </a:spcBef>
              <a:buClr>
                <a:srgbClr val="336699"/>
              </a:buClr>
              <a:buSzPct val="100000"/>
              <a:buFont typeface="Wingdings" pitchFamily="2" charset="2"/>
              <a:buNone/>
            </a:pPr>
            <a:r>
              <a:rPr lang="en-US" sz="1800" dirty="0">
                <a:solidFill>
                  <a:srgbClr val="000000"/>
                </a:solidFill>
                <a:latin typeface="Arial" charset="0"/>
              </a:rPr>
              <a:t>Non-linear interpolation steered by geometry: </a:t>
            </a:r>
          </a:p>
        </p:txBody>
      </p:sp>
      <p:sp>
        <p:nvSpPr>
          <p:cNvPr id="358422" name="Rectangle 22"/>
          <p:cNvSpPr>
            <a:spLocks noChangeArrowheads="1"/>
          </p:cNvSpPr>
          <p:nvPr/>
        </p:nvSpPr>
        <p:spPr bwMode="auto">
          <a:xfrm>
            <a:off x="5362575" y="3957662"/>
            <a:ext cx="2895600" cy="381000"/>
          </a:xfrm>
          <a:prstGeom prst="rect">
            <a:avLst/>
          </a:prstGeom>
          <a:noFill/>
          <a:ln w="9525">
            <a:noFill/>
            <a:miter lim="800000"/>
            <a:headEnd/>
            <a:tailEnd/>
          </a:ln>
          <a:effectLst/>
        </p:spPr>
        <p:txBody>
          <a:bodyPr lIns="90000" tIns="46800" rIns="90000" bIns="46800"/>
          <a:lstStyle/>
          <a:p>
            <a:pPr marL="341313" indent="-341313" algn="l" defTabSz="457200" eaLnBrk="1" hangingPunct="1">
              <a:spcBef>
                <a:spcPts val="700"/>
              </a:spcBef>
              <a:buClr>
                <a:srgbClr val="336699"/>
              </a:buClr>
              <a:buSzPct val="100000"/>
              <a:buFont typeface="Wingdings" pitchFamily="2" charset="2"/>
              <a:buNone/>
            </a:pPr>
            <a:r>
              <a:rPr lang="en-US" sz="1400">
                <a:solidFill>
                  <a:srgbClr val="000000"/>
                </a:solidFill>
                <a:latin typeface="Arial" charset="0"/>
              </a:rPr>
              <a:t>weights steered by geometry </a:t>
            </a:r>
          </a:p>
        </p:txBody>
      </p:sp>
      <p:pic>
        <p:nvPicPr>
          <p:cNvPr id="358423" name="Picture 23"/>
          <p:cNvPicPr>
            <a:picLocks noChangeAspect="1" noChangeArrowheads="1"/>
          </p:cNvPicPr>
          <p:nvPr/>
        </p:nvPicPr>
        <p:blipFill>
          <a:blip r:embed="rId11"/>
          <a:srcRect/>
          <a:stretch>
            <a:fillRect/>
          </a:stretch>
        </p:blipFill>
        <p:spPr bwMode="auto">
          <a:xfrm>
            <a:off x="866775" y="4452962"/>
            <a:ext cx="1819275" cy="393700"/>
          </a:xfrm>
          <a:prstGeom prst="rect">
            <a:avLst/>
          </a:prstGeom>
          <a:noFill/>
          <a:ln w="9525" algn="ctr">
            <a:noFill/>
            <a:miter lim="800000"/>
            <a:headEnd/>
            <a:tailEnd/>
          </a:ln>
          <a:effectLst/>
        </p:spPr>
      </p:pic>
      <p:pic>
        <p:nvPicPr>
          <p:cNvPr id="358424" name="Picture 24"/>
          <p:cNvPicPr>
            <a:picLocks noChangeAspect="1" noChangeArrowheads="1"/>
          </p:cNvPicPr>
          <p:nvPr/>
        </p:nvPicPr>
        <p:blipFill>
          <a:blip r:embed="rId12"/>
          <a:srcRect/>
          <a:stretch>
            <a:fillRect/>
          </a:stretch>
        </p:blipFill>
        <p:spPr bwMode="auto">
          <a:xfrm>
            <a:off x="2924175" y="4452962"/>
            <a:ext cx="906463" cy="400050"/>
          </a:xfrm>
          <a:prstGeom prst="rect">
            <a:avLst/>
          </a:prstGeom>
          <a:noFill/>
          <a:ln w="9525" algn="ctr">
            <a:noFill/>
            <a:miter lim="800000"/>
            <a:headEnd/>
            <a:tailEnd/>
          </a:ln>
          <a:effectLst/>
        </p:spPr>
      </p:pic>
      <p:pic>
        <p:nvPicPr>
          <p:cNvPr id="358425" name="Picture 25"/>
          <p:cNvPicPr>
            <a:picLocks noChangeAspect="1" noChangeArrowheads="1"/>
          </p:cNvPicPr>
          <p:nvPr/>
        </p:nvPicPr>
        <p:blipFill>
          <a:blip r:embed="rId13"/>
          <a:srcRect/>
          <a:stretch>
            <a:fillRect/>
          </a:stretch>
        </p:blipFill>
        <p:spPr bwMode="auto">
          <a:xfrm>
            <a:off x="6734175" y="4376762"/>
            <a:ext cx="1846263" cy="461963"/>
          </a:xfrm>
          <a:prstGeom prst="rect">
            <a:avLst/>
          </a:prstGeom>
          <a:noFill/>
          <a:ln w="9525" algn="ctr">
            <a:noFill/>
            <a:miter lim="800000"/>
            <a:headEnd/>
            <a:tailEnd/>
          </a:ln>
          <a:effectLst/>
        </p:spPr>
      </p:pic>
      <p:pic>
        <p:nvPicPr>
          <p:cNvPr id="358426" name="Picture 26"/>
          <p:cNvPicPr>
            <a:picLocks noChangeAspect="1" noChangeArrowheads="1"/>
          </p:cNvPicPr>
          <p:nvPr/>
        </p:nvPicPr>
        <p:blipFill>
          <a:blip r:embed="rId14"/>
          <a:srcRect/>
          <a:stretch>
            <a:fillRect/>
          </a:stretch>
        </p:blipFill>
        <p:spPr bwMode="auto">
          <a:xfrm>
            <a:off x="4448175" y="4376762"/>
            <a:ext cx="1708150" cy="461963"/>
          </a:xfrm>
          <a:prstGeom prst="rect">
            <a:avLst/>
          </a:prstGeom>
          <a:noFill/>
          <a:ln w="9525" algn="ctr">
            <a:noFill/>
            <a:miter lim="800000"/>
            <a:headEnd/>
            <a:tailEnd/>
          </a:ln>
          <a:effectLst/>
        </p:spPr>
      </p:pic>
      <p:sp>
        <p:nvSpPr>
          <p:cNvPr id="358427" name="AutoShape 27"/>
          <p:cNvSpPr>
            <a:spLocks/>
          </p:cNvSpPr>
          <p:nvPr/>
        </p:nvSpPr>
        <p:spPr bwMode="auto">
          <a:xfrm rot="5400000">
            <a:off x="6429375" y="2319362"/>
            <a:ext cx="228600" cy="4038600"/>
          </a:xfrm>
          <a:prstGeom prst="leftBrace">
            <a:avLst>
              <a:gd name="adj1" fmla="val 22165"/>
              <a:gd name="adj2" fmla="val 49569"/>
            </a:avLst>
          </a:prstGeom>
          <a:noFill/>
          <a:ln w="9525">
            <a:solidFill>
              <a:srgbClr val="0000FF"/>
            </a:solidFill>
            <a:round/>
            <a:headEnd/>
            <a:tailEnd/>
          </a:ln>
          <a:effectLst/>
        </p:spPr>
        <p:txBody>
          <a:bodyPr wrap="none" anchor="ctr"/>
          <a:lstStyle/>
          <a:p>
            <a:endParaRPr lang="en-US"/>
          </a:p>
        </p:txBody>
      </p:sp>
      <p:sp>
        <p:nvSpPr>
          <p:cNvPr id="358428" name="AutoShape 28"/>
          <p:cNvSpPr>
            <a:spLocks/>
          </p:cNvSpPr>
          <p:nvPr/>
        </p:nvSpPr>
        <p:spPr bwMode="auto">
          <a:xfrm rot="5400000">
            <a:off x="3228975" y="3919562"/>
            <a:ext cx="228600" cy="838200"/>
          </a:xfrm>
          <a:prstGeom prst="leftBrace">
            <a:avLst>
              <a:gd name="adj1" fmla="val 30556"/>
              <a:gd name="adj2" fmla="val 49569"/>
            </a:avLst>
          </a:prstGeom>
          <a:noFill/>
          <a:ln w="9525">
            <a:solidFill>
              <a:srgbClr val="0000FF"/>
            </a:solidFill>
            <a:round/>
            <a:headEnd/>
            <a:tailEnd/>
          </a:ln>
          <a:effectLst/>
        </p:spPr>
        <p:txBody>
          <a:bodyPr wrap="none" anchor="ctr"/>
          <a:lstStyle/>
          <a:p>
            <a:endParaRPr lang="en-US"/>
          </a:p>
        </p:txBody>
      </p:sp>
      <p:sp>
        <p:nvSpPr>
          <p:cNvPr id="358429" name="Rectangle 29"/>
          <p:cNvSpPr>
            <a:spLocks noChangeArrowheads="1"/>
          </p:cNvSpPr>
          <p:nvPr/>
        </p:nvSpPr>
        <p:spPr bwMode="auto">
          <a:xfrm>
            <a:off x="2457450" y="3738587"/>
            <a:ext cx="2057400" cy="609600"/>
          </a:xfrm>
          <a:prstGeom prst="rect">
            <a:avLst/>
          </a:prstGeom>
          <a:noFill/>
          <a:ln w="9525">
            <a:noFill/>
            <a:miter lim="800000"/>
            <a:headEnd/>
            <a:tailEnd/>
          </a:ln>
          <a:effectLst/>
        </p:spPr>
        <p:txBody>
          <a:bodyPr lIns="90000" tIns="46800" rIns="90000" bIns="46800"/>
          <a:lstStyle/>
          <a:p>
            <a:pPr marL="341313" indent="-341313" algn="l" defTabSz="457200" eaLnBrk="1" hangingPunct="1">
              <a:spcBef>
                <a:spcPts val="700"/>
              </a:spcBef>
              <a:buClr>
                <a:srgbClr val="336699"/>
              </a:buClr>
              <a:buSzPct val="100000"/>
              <a:buFont typeface="Wingdings" pitchFamily="2" charset="2"/>
              <a:buNone/>
            </a:pPr>
            <a:r>
              <a:rPr lang="en-US" sz="1400">
                <a:solidFill>
                  <a:srgbClr val="000000"/>
                </a:solidFill>
                <a:latin typeface="Arial" charset="0"/>
              </a:rPr>
              <a:t>	Image-space filter (e.g. hat/ box)</a:t>
            </a:r>
          </a:p>
        </p:txBody>
      </p:sp>
      <p:sp>
        <p:nvSpPr>
          <p:cNvPr id="358431" name="Line 31"/>
          <p:cNvSpPr>
            <a:spLocks noChangeShapeType="1"/>
          </p:cNvSpPr>
          <p:nvPr/>
        </p:nvSpPr>
        <p:spPr bwMode="auto">
          <a:xfrm>
            <a:off x="6263767" y="2786058"/>
            <a:ext cx="276223" cy="219104"/>
          </a:xfrm>
          <a:prstGeom prst="line">
            <a:avLst/>
          </a:prstGeom>
          <a:noFill/>
          <a:ln w="25400">
            <a:solidFill>
              <a:srgbClr val="FF0000"/>
            </a:solidFill>
            <a:round/>
            <a:headEnd/>
            <a:tailEnd/>
          </a:ln>
          <a:effectLst/>
        </p:spPr>
        <p:txBody>
          <a:bodyPr wrap="none" anchor="ctr"/>
          <a:lstStyle/>
          <a:p>
            <a:endParaRPr lang="en-US"/>
          </a:p>
        </p:txBody>
      </p:sp>
      <p:sp>
        <p:nvSpPr>
          <p:cNvPr id="358432" name="Rectangle 32"/>
          <p:cNvSpPr>
            <a:spLocks noChangeArrowheads="1"/>
          </p:cNvSpPr>
          <p:nvPr/>
        </p:nvSpPr>
        <p:spPr bwMode="auto">
          <a:xfrm>
            <a:off x="4905375" y="6224612"/>
            <a:ext cx="1038225" cy="381000"/>
          </a:xfrm>
          <a:prstGeom prst="rect">
            <a:avLst/>
          </a:prstGeom>
          <a:noFill/>
          <a:ln w="9525">
            <a:noFill/>
            <a:miter lim="800000"/>
            <a:headEnd/>
            <a:tailEnd/>
          </a:ln>
          <a:effectLst/>
        </p:spPr>
        <p:txBody>
          <a:bodyPr lIns="90000" tIns="46800" rIns="90000" bIns="46800"/>
          <a:lstStyle/>
          <a:p>
            <a:pPr marL="341313" indent="-341313" algn="l" defTabSz="457200" eaLnBrk="1" hangingPunct="1">
              <a:spcBef>
                <a:spcPts val="700"/>
              </a:spcBef>
              <a:buClr>
                <a:srgbClr val="336699"/>
              </a:buClr>
              <a:buSzPct val="100000"/>
              <a:buFont typeface="Wingdings" pitchFamily="2" charset="2"/>
              <a:buNone/>
            </a:pPr>
            <a:r>
              <a:rPr lang="en-US" sz="1400">
                <a:solidFill>
                  <a:srgbClr val="000000"/>
                </a:solidFill>
                <a:latin typeface="Arial" charset="0"/>
              </a:rPr>
              <a:t>Depth (</a:t>
            </a:r>
            <a:r>
              <a:rPr lang="en-US" sz="1600" i="1">
                <a:solidFill>
                  <a:srgbClr val="000000"/>
                </a:solidFill>
              </a:rPr>
              <a:t>z</a:t>
            </a:r>
            <a:r>
              <a:rPr lang="en-US" sz="1400">
                <a:solidFill>
                  <a:srgbClr val="000000"/>
                </a:solidFill>
                <a:latin typeface="Arial" charset="0"/>
              </a:rPr>
              <a:t>)</a:t>
            </a:r>
          </a:p>
        </p:txBody>
      </p:sp>
      <p:sp>
        <p:nvSpPr>
          <p:cNvPr id="358433" name="Rectangle 33"/>
          <p:cNvSpPr>
            <a:spLocks noChangeArrowheads="1"/>
          </p:cNvSpPr>
          <p:nvPr/>
        </p:nvSpPr>
        <p:spPr bwMode="auto">
          <a:xfrm>
            <a:off x="7343775" y="6243662"/>
            <a:ext cx="914400" cy="381000"/>
          </a:xfrm>
          <a:prstGeom prst="rect">
            <a:avLst/>
          </a:prstGeom>
          <a:noFill/>
          <a:ln w="9525">
            <a:noFill/>
            <a:miter lim="800000"/>
            <a:headEnd/>
            <a:tailEnd/>
          </a:ln>
          <a:effectLst/>
        </p:spPr>
        <p:txBody>
          <a:bodyPr lIns="90000" tIns="46800" rIns="90000" bIns="46800"/>
          <a:lstStyle/>
          <a:p>
            <a:pPr marL="341313" indent="-341313" algn="l" defTabSz="457200" eaLnBrk="1" hangingPunct="1">
              <a:spcBef>
                <a:spcPts val="700"/>
              </a:spcBef>
              <a:buClr>
                <a:srgbClr val="336699"/>
              </a:buClr>
              <a:buSzPct val="100000"/>
              <a:buFont typeface="Wingdings" pitchFamily="2" charset="2"/>
              <a:buNone/>
            </a:pPr>
            <a:r>
              <a:rPr lang="en-US" sz="1400">
                <a:solidFill>
                  <a:srgbClr val="000000"/>
                </a:solidFill>
                <a:latin typeface="Arial" charset="0"/>
              </a:rPr>
              <a:t>Normals</a:t>
            </a:r>
          </a:p>
        </p:txBody>
      </p:sp>
      <p:sp>
        <p:nvSpPr>
          <p:cNvPr id="358437" name="Text Box 37"/>
          <p:cNvSpPr txBox="1">
            <a:spLocks noChangeArrowheads="1"/>
          </p:cNvSpPr>
          <p:nvPr/>
        </p:nvSpPr>
        <p:spPr bwMode="auto">
          <a:xfrm>
            <a:off x="3990975" y="4452962"/>
            <a:ext cx="304800" cy="366713"/>
          </a:xfrm>
          <a:prstGeom prst="rect">
            <a:avLst/>
          </a:prstGeom>
          <a:noFill/>
          <a:ln w="9525" algn="ctr">
            <a:noFill/>
            <a:miter lim="800000"/>
            <a:headEnd/>
            <a:tailEnd/>
          </a:ln>
          <a:effectLst/>
        </p:spPr>
        <p:txBody>
          <a:bodyPr>
            <a:spAutoFit/>
          </a:bodyPr>
          <a:lstStyle/>
          <a:p>
            <a:pPr>
              <a:spcBef>
                <a:spcPct val="50000"/>
              </a:spcBef>
            </a:pPr>
            <a:r>
              <a:rPr lang="en-US" sz="1800">
                <a:solidFill>
                  <a:schemeClr val="tx1"/>
                </a:solidFill>
              </a:rPr>
              <a:t>*</a:t>
            </a:r>
          </a:p>
        </p:txBody>
      </p:sp>
      <p:sp>
        <p:nvSpPr>
          <p:cNvPr id="358438" name="Text Box 38"/>
          <p:cNvSpPr txBox="1">
            <a:spLocks noChangeArrowheads="1"/>
          </p:cNvSpPr>
          <p:nvPr/>
        </p:nvSpPr>
        <p:spPr bwMode="auto">
          <a:xfrm>
            <a:off x="6353175" y="4452962"/>
            <a:ext cx="304800" cy="366713"/>
          </a:xfrm>
          <a:prstGeom prst="rect">
            <a:avLst/>
          </a:prstGeom>
          <a:noFill/>
          <a:ln w="9525" algn="ctr">
            <a:noFill/>
            <a:miter lim="800000"/>
            <a:headEnd/>
            <a:tailEnd/>
          </a:ln>
          <a:effectLst/>
        </p:spPr>
        <p:txBody>
          <a:bodyPr>
            <a:spAutoFit/>
          </a:bodyPr>
          <a:lstStyle/>
          <a:p>
            <a:pPr>
              <a:spcBef>
                <a:spcPct val="50000"/>
              </a:spcBef>
            </a:pPr>
            <a:r>
              <a:rPr lang="en-US" sz="1800">
                <a:solidFill>
                  <a:schemeClr val="tx1"/>
                </a:solidFill>
              </a:rPr>
              <a:t>*</a:t>
            </a:r>
          </a:p>
        </p:txBody>
      </p:sp>
      <p:pic>
        <p:nvPicPr>
          <p:cNvPr id="358439" name="Picture 39"/>
          <p:cNvPicPr>
            <a:picLocks noChangeAspect="1" noChangeArrowheads="1"/>
          </p:cNvPicPr>
          <p:nvPr/>
        </p:nvPicPr>
        <p:blipFill>
          <a:blip r:embed="rId15"/>
          <a:srcRect/>
          <a:stretch>
            <a:fillRect/>
          </a:stretch>
        </p:blipFill>
        <p:spPr bwMode="auto">
          <a:xfrm>
            <a:off x="3086112" y="2471762"/>
            <a:ext cx="677863" cy="358775"/>
          </a:xfrm>
          <a:prstGeom prst="rect">
            <a:avLst/>
          </a:prstGeom>
          <a:noFill/>
          <a:ln w="9525" algn="ctr">
            <a:noFill/>
            <a:miter lim="800000"/>
            <a:headEnd/>
            <a:tailEnd/>
          </a:ln>
          <a:effectLst/>
        </p:spPr>
      </p:pic>
      <p:pic>
        <p:nvPicPr>
          <p:cNvPr id="358440" name="Picture 40"/>
          <p:cNvPicPr>
            <a:picLocks noChangeAspect="1" noChangeArrowheads="1"/>
          </p:cNvPicPr>
          <p:nvPr/>
        </p:nvPicPr>
        <p:blipFill>
          <a:blip r:embed="rId16"/>
          <a:srcRect/>
          <a:stretch>
            <a:fillRect/>
          </a:stretch>
        </p:blipFill>
        <p:spPr bwMode="auto">
          <a:xfrm>
            <a:off x="3771912" y="2357462"/>
            <a:ext cx="585788" cy="579438"/>
          </a:xfrm>
          <a:prstGeom prst="rect">
            <a:avLst/>
          </a:prstGeom>
          <a:noFill/>
          <a:ln w="9525" algn="ctr">
            <a:noFill/>
            <a:miter lim="800000"/>
            <a:headEnd/>
            <a:tailEnd/>
          </a:ln>
          <a:effectLst/>
        </p:spPr>
      </p:pic>
      <p:pic>
        <p:nvPicPr>
          <p:cNvPr id="358441" name="Picture 41"/>
          <p:cNvPicPr>
            <a:picLocks noChangeAspect="1" noChangeArrowheads="1"/>
          </p:cNvPicPr>
          <p:nvPr/>
        </p:nvPicPr>
        <p:blipFill>
          <a:blip r:embed="rId17"/>
          <a:srcRect/>
          <a:stretch>
            <a:fillRect/>
          </a:stretch>
        </p:blipFill>
        <p:spPr bwMode="auto">
          <a:xfrm>
            <a:off x="4333887" y="2424137"/>
            <a:ext cx="622300" cy="579438"/>
          </a:xfrm>
          <a:prstGeom prst="rect">
            <a:avLst/>
          </a:prstGeom>
          <a:noFill/>
          <a:ln w="9525" algn="ctr">
            <a:noFill/>
            <a:miter lim="800000"/>
            <a:headEnd/>
            <a:tailEnd/>
          </a:ln>
          <a:effectLst/>
        </p:spPr>
      </p:pic>
      <p:pic>
        <p:nvPicPr>
          <p:cNvPr id="358442" name="Picture 42"/>
          <p:cNvPicPr>
            <a:picLocks noChangeAspect="1" noChangeArrowheads="1"/>
          </p:cNvPicPr>
          <p:nvPr/>
        </p:nvPicPr>
        <p:blipFill>
          <a:blip r:embed="rId18"/>
          <a:srcRect/>
          <a:stretch>
            <a:fillRect/>
          </a:stretch>
        </p:blipFill>
        <p:spPr bwMode="auto">
          <a:xfrm>
            <a:off x="4914912" y="2481287"/>
            <a:ext cx="712788" cy="330200"/>
          </a:xfrm>
          <a:prstGeom prst="rect">
            <a:avLst/>
          </a:prstGeom>
          <a:noFill/>
          <a:ln w="9525" algn="ctr">
            <a:noFill/>
            <a:miter lim="800000"/>
            <a:headEnd/>
            <a:tailEnd/>
          </a:ln>
          <a:effectLst/>
        </p:spPr>
      </p:pic>
      <p:pic>
        <p:nvPicPr>
          <p:cNvPr id="358443" name="Picture 43"/>
          <p:cNvPicPr>
            <a:picLocks noChangeAspect="1" noChangeArrowheads="1"/>
          </p:cNvPicPr>
          <p:nvPr/>
        </p:nvPicPr>
        <p:blipFill>
          <a:blip r:embed="rId19"/>
          <a:srcRect/>
          <a:stretch>
            <a:fillRect/>
          </a:stretch>
        </p:blipFill>
        <p:spPr bwMode="auto">
          <a:xfrm>
            <a:off x="5676912" y="2452712"/>
            <a:ext cx="474663" cy="336550"/>
          </a:xfrm>
          <a:prstGeom prst="rect">
            <a:avLst/>
          </a:prstGeom>
          <a:noFill/>
          <a:ln w="9525" algn="ctr">
            <a:noFill/>
            <a:miter lim="800000"/>
            <a:headEnd/>
            <a:tailEnd/>
          </a:ln>
          <a:effectLst/>
        </p:spPr>
      </p:pic>
      <p:sp>
        <p:nvSpPr>
          <p:cNvPr id="358430" name="Oval 30"/>
          <p:cNvSpPr>
            <a:spLocks noChangeArrowheads="1"/>
          </p:cNvSpPr>
          <p:nvPr/>
        </p:nvSpPr>
        <p:spPr bwMode="auto">
          <a:xfrm>
            <a:off x="5676912" y="2338412"/>
            <a:ext cx="609600" cy="609600"/>
          </a:xfrm>
          <a:prstGeom prst="ellipse">
            <a:avLst/>
          </a:prstGeom>
          <a:noFill/>
          <a:ln w="25400" algn="ctr">
            <a:solidFill>
              <a:srgbClr val="FF0000"/>
            </a:solidFill>
            <a:round/>
            <a:headEnd/>
            <a:tailEnd/>
          </a:ln>
          <a:effectLst/>
        </p:spPr>
        <p:txBody>
          <a:bodyPr wrap="none" anchor="ctr"/>
          <a:lstStyle/>
          <a:p>
            <a:endParaRPr lang="en-US"/>
          </a:p>
        </p:txBody>
      </p:sp>
      <p:grpSp>
        <p:nvGrpSpPr>
          <p:cNvPr id="2" name="Group 57"/>
          <p:cNvGrpSpPr>
            <a:grpSpLocks/>
          </p:cNvGrpSpPr>
          <p:nvPr/>
        </p:nvGrpSpPr>
        <p:grpSpPr bwMode="auto">
          <a:xfrm>
            <a:off x="2743200" y="4957787"/>
            <a:ext cx="1295400" cy="1285875"/>
            <a:chOff x="1728" y="2982"/>
            <a:chExt cx="816" cy="810"/>
          </a:xfrm>
        </p:grpSpPr>
        <p:grpSp>
          <p:nvGrpSpPr>
            <p:cNvPr id="3" name="Group 52"/>
            <p:cNvGrpSpPr>
              <a:grpSpLocks/>
            </p:cNvGrpSpPr>
            <p:nvPr/>
          </p:nvGrpSpPr>
          <p:grpSpPr bwMode="auto">
            <a:xfrm>
              <a:off x="1791" y="3168"/>
              <a:ext cx="624" cy="486"/>
              <a:chOff x="1776" y="3012"/>
              <a:chExt cx="624" cy="540"/>
            </a:xfrm>
          </p:grpSpPr>
          <p:sp>
            <p:nvSpPr>
              <p:cNvPr id="358444" name="Line 44"/>
              <p:cNvSpPr>
                <a:spLocks noChangeShapeType="1"/>
              </p:cNvSpPr>
              <p:nvPr/>
            </p:nvSpPr>
            <p:spPr bwMode="auto">
              <a:xfrm flipV="1">
                <a:off x="1776" y="3012"/>
                <a:ext cx="309" cy="540"/>
              </a:xfrm>
              <a:prstGeom prst="line">
                <a:avLst/>
              </a:prstGeom>
              <a:noFill/>
              <a:ln w="9525">
                <a:solidFill>
                  <a:schemeClr val="tx1"/>
                </a:solidFill>
                <a:prstDash val="dash"/>
                <a:round/>
                <a:headEnd/>
                <a:tailEnd/>
              </a:ln>
              <a:effectLst/>
            </p:spPr>
            <p:txBody>
              <a:bodyPr wrap="none" anchor="ctr"/>
              <a:lstStyle/>
              <a:p>
                <a:endParaRPr lang="en-US"/>
              </a:p>
            </p:txBody>
          </p:sp>
          <p:sp>
            <p:nvSpPr>
              <p:cNvPr id="358445" name="Line 45"/>
              <p:cNvSpPr>
                <a:spLocks noChangeShapeType="1"/>
              </p:cNvSpPr>
              <p:nvPr/>
            </p:nvSpPr>
            <p:spPr bwMode="auto">
              <a:xfrm flipH="1" flipV="1">
                <a:off x="2088" y="3015"/>
                <a:ext cx="312" cy="537"/>
              </a:xfrm>
              <a:prstGeom prst="line">
                <a:avLst/>
              </a:prstGeom>
              <a:noFill/>
              <a:ln w="9525">
                <a:solidFill>
                  <a:schemeClr val="tx1"/>
                </a:solidFill>
                <a:prstDash val="dash"/>
                <a:round/>
                <a:headEnd/>
                <a:tailEnd/>
              </a:ln>
              <a:effectLst/>
            </p:spPr>
            <p:txBody>
              <a:bodyPr wrap="none" anchor="ctr"/>
              <a:lstStyle/>
              <a:p>
                <a:endParaRPr lang="en-US"/>
              </a:p>
            </p:txBody>
          </p:sp>
        </p:grpSp>
        <p:grpSp>
          <p:nvGrpSpPr>
            <p:cNvPr id="4" name="Group 51"/>
            <p:cNvGrpSpPr>
              <a:grpSpLocks/>
            </p:cNvGrpSpPr>
            <p:nvPr/>
          </p:nvGrpSpPr>
          <p:grpSpPr bwMode="auto">
            <a:xfrm>
              <a:off x="1788" y="3318"/>
              <a:ext cx="624" cy="336"/>
              <a:chOff x="1845" y="3168"/>
              <a:chExt cx="480" cy="384"/>
            </a:xfrm>
          </p:grpSpPr>
          <p:sp>
            <p:nvSpPr>
              <p:cNvPr id="358447" name="Line 47"/>
              <p:cNvSpPr>
                <a:spLocks noChangeShapeType="1"/>
              </p:cNvSpPr>
              <p:nvPr/>
            </p:nvSpPr>
            <p:spPr bwMode="auto">
              <a:xfrm flipV="1">
                <a:off x="1845" y="3168"/>
                <a:ext cx="0" cy="384"/>
              </a:xfrm>
              <a:prstGeom prst="line">
                <a:avLst/>
              </a:prstGeom>
              <a:noFill/>
              <a:ln w="9525">
                <a:solidFill>
                  <a:schemeClr val="tx1"/>
                </a:solidFill>
                <a:prstDash val="dashDot"/>
                <a:round/>
                <a:headEnd/>
                <a:tailEnd/>
              </a:ln>
              <a:effectLst/>
            </p:spPr>
            <p:txBody>
              <a:bodyPr wrap="none" anchor="ctr"/>
              <a:lstStyle/>
              <a:p>
                <a:endParaRPr lang="en-US"/>
              </a:p>
            </p:txBody>
          </p:sp>
          <p:sp>
            <p:nvSpPr>
              <p:cNvPr id="358448" name="Line 48"/>
              <p:cNvSpPr>
                <a:spLocks noChangeShapeType="1"/>
              </p:cNvSpPr>
              <p:nvPr/>
            </p:nvSpPr>
            <p:spPr bwMode="auto">
              <a:xfrm>
                <a:off x="1845" y="3168"/>
                <a:ext cx="480" cy="0"/>
              </a:xfrm>
              <a:prstGeom prst="line">
                <a:avLst/>
              </a:prstGeom>
              <a:noFill/>
              <a:ln w="9525">
                <a:solidFill>
                  <a:schemeClr val="tx1"/>
                </a:solidFill>
                <a:prstDash val="dashDot"/>
                <a:round/>
                <a:headEnd/>
                <a:tailEnd/>
              </a:ln>
              <a:effectLst/>
            </p:spPr>
            <p:txBody>
              <a:bodyPr wrap="none" anchor="ctr"/>
              <a:lstStyle/>
              <a:p>
                <a:endParaRPr lang="en-US"/>
              </a:p>
            </p:txBody>
          </p:sp>
          <p:sp>
            <p:nvSpPr>
              <p:cNvPr id="358449" name="Line 49"/>
              <p:cNvSpPr>
                <a:spLocks noChangeShapeType="1"/>
              </p:cNvSpPr>
              <p:nvPr/>
            </p:nvSpPr>
            <p:spPr bwMode="auto">
              <a:xfrm>
                <a:off x="2325" y="3168"/>
                <a:ext cx="0" cy="384"/>
              </a:xfrm>
              <a:prstGeom prst="line">
                <a:avLst/>
              </a:prstGeom>
              <a:noFill/>
              <a:ln w="9525">
                <a:solidFill>
                  <a:schemeClr val="tx1"/>
                </a:solidFill>
                <a:prstDash val="dashDot"/>
                <a:round/>
                <a:headEnd/>
                <a:tailEnd/>
              </a:ln>
              <a:effectLst/>
            </p:spPr>
            <p:txBody>
              <a:bodyPr wrap="none" anchor="ctr"/>
              <a:lstStyle/>
              <a:p>
                <a:endParaRPr lang="en-US"/>
              </a:p>
            </p:txBody>
          </p:sp>
        </p:grpSp>
        <p:sp>
          <p:nvSpPr>
            <p:cNvPr id="358450" name="Freeform 50"/>
            <p:cNvSpPr>
              <a:spLocks/>
            </p:cNvSpPr>
            <p:nvPr/>
          </p:nvSpPr>
          <p:spPr bwMode="auto">
            <a:xfrm>
              <a:off x="1785" y="3072"/>
              <a:ext cx="630" cy="596"/>
            </a:xfrm>
            <a:custGeom>
              <a:avLst/>
              <a:gdLst/>
              <a:ahLst/>
              <a:cxnLst>
                <a:cxn ang="0">
                  <a:pos x="0" y="480"/>
                </a:cxn>
                <a:cxn ang="0">
                  <a:pos x="123" y="411"/>
                </a:cxn>
                <a:cxn ang="0">
                  <a:pos x="315" y="0"/>
                </a:cxn>
                <a:cxn ang="0">
                  <a:pos x="507" y="414"/>
                </a:cxn>
                <a:cxn ang="0">
                  <a:pos x="630" y="480"/>
                </a:cxn>
              </a:cxnLst>
              <a:rect l="0" t="0" r="r" b="b"/>
              <a:pathLst>
                <a:path w="630" h="494">
                  <a:moveTo>
                    <a:pt x="0" y="480"/>
                  </a:moveTo>
                  <a:cubicBezTo>
                    <a:pt x="20" y="469"/>
                    <a:pt x="71" y="491"/>
                    <a:pt x="123" y="411"/>
                  </a:cubicBezTo>
                  <a:cubicBezTo>
                    <a:pt x="175" y="331"/>
                    <a:pt x="251" y="0"/>
                    <a:pt x="315" y="0"/>
                  </a:cubicBezTo>
                  <a:cubicBezTo>
                    <a:pt x="379" y="0"/>
                    <a:pt x="455" y="334"/>
                    <a:pt x="507" y="414"/>
                  </a:cubicBezTo>
                  <a:cubicBezTo>
                    <a:pt x="559" y="494"/>
                    <a:pt x="605" y="466"/>
                    <a:pt x="630" y="480"/>
                  </a:cubicBezTo>
                </a:path>
              </a:pathLst>
            </a:custGeom>
            <a:noFill/>
            <a:ln w="9525" cap="rnd" cmpd="sng">
              <a:solidFill>
                <a:schemeClr val="tx1"/>
              </a:solidFill>
              <a:prstDash val="sysDot"/>
              <a:round/>
              <a:headEnd/>
              <a:tailEnd/>
            </a:ln>
            <a:effectLst/>
          </p:spPr>
          <p:txBody>
            <a:bodyPr wrap="none" anchor="ctr"/>
            <a:lstStyle/>
            <a:p>
              <a:endParaRPr lang="en-US"/>
            </a:p>
          </p:txBody>
        </p:sp>
        <p:sp>
          <p:nvSpPr>
            <p:cNvPr id="358453" name="Line 53"/>
            <p:cNvSpPr>
              <a:spLocks noChangeShapeType="1"/>
            </p:cNvSpPr>
            <p:nvPr/>
          </p:nvSpPr>
          <p:spPr bwMode="auto">
            <a:xfrm>
              <a:off x="2100" y="2982"/>
              <a:ext cx="0" cy="672"/>
            </a:xfrm>
            <a:prstGeom prst="line">
              <a:avLst/>
            </a:prstGeom>
            <a:noFill/>
            <a:ln w="9525">
              <a:solidFill>
                <a:schemeClr val="tx1"/>
              </a:solidFill>
              <a:round/>
              <a:headEnd type="arrow" w="med" len="med"/>
              <a:tailEnd/>
            </a:ln>
            <a:effectLst/>
          </p:spPr>
          <p:txBody>
            <a:bodyPr wrap="none" anchor="ctr"/>
            <a:lstStyle/>
            <a:p>
              <a:endParaRPr lang="en-US"/>
            </a:p>
          </p:txBody>
        </p:sp>
        <p:sp>
          <p:nvSpPr>
            <p:cNvPr id="358454" name="Line 54"/>
            <p:cNvSpPr>
              <a:spLocks noChangeShapeType="1"/>
            </p:cNvSpPr>
            <p:nvPr/>
          </p:nvSpPr>
          <p:spPr bwMode="auto">
            <a:xfrm>
              <a:off x="1728" y="3654"/>
              <a:ext cx="816" cy="0"/>
            </a:xfrm>
            <a:prstGeom prst="line">
              <a:avLst/>
            </a:prstGeom>
            <a:noFill/>
            <a:ln w="9525">
              <a:solidFill>
                <a:schemeClr val="tx1"/>
              </a:solidFill>
              <a:round/>
              <a:headEnd/>
              <a:tailEnd type="arrow" w="med" len="med"/>
            </a:ln>
            <a:effectLst/>
          </p:spPr>
          <p:txBody>
            <a:bodyPr wrap="none" anchor="ctr"/>
            <a:lstStyle/>
            <a:p>
              <a:endParaRPr lang="en-US"/>
            </a:p>
          </p:txBody>
        </p:sp>
        <p:sp>
          <p:nvSpPr>
            <p:cNvPr id="358455" name="Text Box 55"/>
            <p:cNvSpPr txBox="1">
              <a:spLocks noChangeArrowheads="1"/>
            </p:cNvSpPr>
            <p:nvPr/>
          </p:nvSpPr>
          <p:spPr bwMode="auto">
            <a:xfrm>
              <a:off x="2112" y="3600"/>
              <a:ext cx="384" cy="192"/>
            </a:xfrm>
            <a:prstGeom prst="rect">
              <a:avLst/>
            </a:prstGeom>
            <a:noFill/>
            <a:ln w="9525" algn="ctr">
              <a:noFill/>
              <a:miter lim="800000"/>
              <a:headEnd/>
              <a:tailEnd/>
            </a:ln>
            <a:effectLst/>
          </p:spPr>
          <p:txBody>
            <a:bodyPr>
              <a:spAutoFit/>
            </a:bodyPr>
            <a:lstStyle/>
            <a:p>
              <a:pPr>
                <a:spcBef>
                  <a:spcPct val="50000"/>
                </a:spcBef>
              </a:pPr>
              <a:r>
                <a:rPr lang="en-US" sz="1400" i="1">
                  <a:solidFill>
                    <a:schemeClr val="tx1"/>
                  </a:solidFill>
                </a:rPr>
                <a:t>x</a:t>
              </a:r>
              <a:r>
                <a:rPr lang="en-US" sz="1400" i="1" baseline="-25000">
                  <a:solidFill>
                    <a:schemeClr val="tx1"/>
                  </a:solidFill>
                </a:rPr>
                <a:t>i </a:t>
              </a:r>
              <a:r>
                <a:rPr lang="en-US" sz="1400" i="1">
                  <a:solidFill>
                    <a:schemeClr val="tx1"/>
                  </a:solidFill>
                </a:rPr>
                <a:t>- x</a:t>
              </a:r>
              <a:r>
                <a:rPr lang="en-US" sz="1400" i="1" baseline="-25000">
                  <a:solidFill>
                    <a:schemeClr val="tx1"/>
                  </a:solidFill>
                </a:rPr>
                <a:t>j</a:t>
              </a:r>
              <a:endParaRPr lang="en-US" sz="1400" i="1">
                <a:solidFill>
                  <a:schemeClr val="tx1"/>
                </a:solidFill>
              </a:endParaRPr>
            </a:p>
          </p:txBody>
        </p:sp>
      </p:grpSp>
      <p:sp>
        <p:nvSpPr>
          <p:cNvPr id="358456" name="Rectangle 56"/>
          <p:cNvSpPr>
            <a:spLocks noChangeArrowheads="1"/>
          </p:cNvSpPr>
          <p:nvPr/>
        </p:nvSpPr>
        <p:spPr bwMode="auto">
          <a:xfrm>
            <a:off x="6400800" y="1519262"/>
            <a:ext cx="2362200" cy="381000"/>
          </a:xfrm>
          <a:prstGeom prst="rect">
            <a:avLst/>
          </a:prstGeom>
          <a:noFill/>
          <a:ln w="9525">
            <a:noFill/>
            <a:miter lim="800000"/>
            <a:headEnd/>
            <a:tailEnd/>
          </a:ln>
          <a:effectLst/>
        </p:spPr>
        <p:txBody>
          <a:bodyPr lIns="90000" tIns="46800" rIns="90000" bIns="46800"/>
          <a:lstStyle/>
          <a:p>
            <a:pPr marL="341313" indent="-341313" algn="l" defTabSz="457200" eaLnBrk="1" hangingPunct="1">
              <a:spcBef>
                <a:spcPts val="700"/>
              </a:spcBef>
              <a:buClr>
                <a:srgbClr val="336699"/>
              </a:buClr>
              <a:buSzPct val="100000"/>
              <a:buFont typeface="Wingdings" pitchFamily="2" charset="2"/>
              <a:buNone/>
            </a:pPr>
            <a:r>
              <a:rPr lang="en-US" sz="1400">
                <a:solidFill>
                  <a:srgbClr val="000000"/>
                </a:solidFill>
                <a:latin typeface="Arial" charset="0"/>
              </a:rPr>
              <a:t>Low-res. shading input </a:t>
            </a:r>
          </a:p>
        </p:txBody>
      </p:sp>
      <p:sp>
        <p:nvSpPr>
          <p:cNvPr id="358458" name="Line 58"/>
          <p:cNvSpPr>
            <a:spLocks noChangeShapeType="1"/>
          </p:cNvSpPr>
          <p:nvPr/>
        </p:nvSpPr>
        <p:spPr bwMode="auto">
          <a:xfrm flipH="1">
            <a:off x="2895600" y="2052662"/>
            <a:ext cx="3276600" cy="0"/>
          </a:xfrm>
          <a:prstGeom prst="line">
            <a:avLst/>
          </a:prstGeom>
          <a:noFill/>
          <a:ln w="25400">
            <a:solidFill>
              <a:schemeClr val="tx1"/>
            </a:solidFill>
            <a:prstDash val="dash"/>
            <a:round/>
            <a:headEnd/>
            <a:tailEnd type="triangle" w="lg" len="lg"/>
          </a:ln>
          <a:effectLst/>
        </p:spPr>
        <p:txBody>
          <a:bodyPr wrap="none" anchor="ctr"/>
          <a:lstStyle/>
          <a:p>
            <a:endParaRPr lang="en-US"/>
          </a:p>
        </p:txBody>
      </p:sp>
      <p:pic>
        <p:nvPicPr>
          <p:cNvPr id="358466" name="Picture 66"/>
          <p:cNvPicPr>
            <a:picLocks noChangeAspect="1" noChangeArrowheads="1"/>
          </p:cNvPicPr>
          <p:nvPr/>
        </p:nvPicPr>
        <p:blipFill>
          <a:blip r:embed="rId20"/>
          <a:srcRect/>
          <a:stretch>
            <a:fillRect/>
          </a:stretch>
        </p:blipFill>
        <p:spPr bwMode="auto">
          <a:xfrm>
            <a:off x="6515080" y="1857364"/>
            <a:ext cx="2487340" cy="1982860"/>
          </a:xfrm>
          <a:prstGeom prst="rect">
            <a:avLst/>
          </a:prstGeom>
          <a:noFill/>
          <a:ln w="9525" algn="ctr">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84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843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84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84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584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584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842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5843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584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5843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5842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584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842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5841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5840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5843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584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2" grpId="0"/>
      <p:bldP spid="358427" grpId="0" animBg="1"/>
      <p:bldP spid="358428" grpId="0" animBg="1"/>
      <p:bldP spid="358429" grpId="0"/>
      <p:bldP spid="358431" grpId="0" animBg="1"/>
      <p:bldP spid="358432" grpId="0"/>
      <p:bldP spid="358433" grpId="0"/>
      <p:bldP spid="358437" grpId="0"/>
      <p:bldP spid="358438" grpId="0"/>
      <p:bldP spid="358430" grpId="0" animBg="1"/>
      <p:bldP spid="3584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82" name="Picture 54"/>
          <p:cNvPicPr>
            <a:picLocks noChangeAspect="1" noChangeArrowheads="1"/>
          </p:cNvPicPr>
          <p:nvPr/>
        </p:nvPicPr>
        <p:blipFill>
          <a:blip r:embed="rId3"/>
          <a:srcRect l="16362" t="23116"/>
          <a:stretch>
            <a:fillRect/>
          </a:stretch>
        </p:blipFill>
        <p:spPr bwMode="auto">
          <a:xfrm>
            <a:off x="2733675" y="1749425"/>
            <a:ext cx="603250" cy="393700"/>
          </a:xfrm>
          <a:prstGeom prst="rect">
            <a:avLst/>
          </a:prstGeom>
          <a:noFill/>
          <a:ln w="9525" algn="ctr">
            <a:noFill/>
            <a:miter lim="800000"/>
            <a:headEnd/>
            <a:tailEnd/>
          </a:ln>
          <a:effectLst/>
        </p:spPr>
      </p:pic>
      <p:pic>
        <p:nvPicPr>
          <p:cNvPr id="355355" name="Picture 27" descr="spatialBilateralUpsampling8x8constant"/>
          <p:cNvPicPr>
            <a:picLocks noChangeAspect="1" noChangeArrowheads="1"/>
          </p:cNvPicPr>
          <p:nvPr/>
        </p:nvPicPr>
        <p:blipFill>
          <a:blip r:embed="rId4"/>
          <a:srcRect/>
          <a:stretch>
            <a:fillRect/>
          </a:stretch>
        </p:blipFill>
        <p:spPr bwMode="auto">
          <a:xfrm>
            <a:off x="5010150" y="2127250"/>
            <a:ext cx="3294063" cy="2633663"/>
          </a:xfrm>
          <a:prstGeom prst="rect">
            <a:avLst/>
          </a:prstGeom>
          <a:noFill/>
        </p:spPr>
      </p:pic>
      <p:pic>
        <p:nvPicPr>
          <p:cNvPr id="355354" name="Picture 26" descr="bilinearUpsampling"/>
          <p:cNvPicPr>
            <a:picLocks noChangeAspect="1" noChangeArrowheads="1"/>
          </p:cNvPicPr>
          <p:nvPr/>
        </p:nvPicPr>
        <p:blipFill>
          <a:blip r:embed="rId5"/>
          <a:srcRect l="44250" t="48085" r="45825" b="42281"/>
          <a:stretch>
            <a:fillRect/>
          </a:stretch>
        </p:blipFill>
        <p:spPr bwMode="auto">
          <a:xfrm>
            <a:off x="5029200" y="4800600"/>
            <a:ext cx="1819275" cy="1419225"/>
          </a:xfrm>
          <a:prstGeom prst="rect">
            <a:avLst/>
          </a:prstGeom>
          <a:noFill/>
          <a:ln w="19050">
            <a:solidFill>
              <a:srgbClr val="00FF00"/>
            </a:solidFill>
            <a:miter lim="800000"/>
            <a:headEnd/>
            <a:tailEnd/>
          </a:ln>
        </p:spPr>
      </p:pic>
      <p:pic>
        <p:nvPicPr>
          <p:cNvPr id="355353" name="Picture 25" descr="bilinearUpsampling"/>
          <p:cNvPicPr>
            <a:picLocks noChangeAspect="1" noChangeArrowheads="1"/>
          </p:cNvPicPr>
          <p:nvPr/>
        </p:nvPicPr>
        <p:blipFill>
          <a:blip r:embed="rId6" cstate="print"/>
          <a:srcRect/>
          <a:stretch>
            <a:fillRect/>
          </a:stretch>
        </p:blipFill>
        <p:spPr bwMode="auto">
          <a:xfrm>
            <a:off x="5010150" y="2127250"/>
            <a:ext cx="3294063" cy="2633663"/>
          </a:xfrm>
          <a:prstGeom prst="rect">
            <a:avLst/>
          </a:prstGeom>
          <a:noFill/>
        </p:spPr>
      </p:pic>
      <p:pic>
        <p:nvPicPr>
          <p:cNvPr id="355344" name="Picture 16" descr="spatialBilateralUpsampling8x8"/>
          <p:cNvPicPr>
            <a:picLocks noChangeAspect="1" noChangeArrowheads="1"/>
          </p:cNvPicPr>
          <p:nvPr/>
        </p:nvPicPr>
        <p:blipFill>
          <a:blip r:embed="rId7" cstate="print"/>
          <a:srcRect/>
          <a:stretch>
            <a:fillRect/>
          </a:stretch>
        </p:blipFill>
        <p:spPr bwMode="auto">
          <a:xfrm>
            <a:off x="5010150" y="2127250"/>
            <a:ext cx="3294063" cy="2635250"/>
          </a:xfrm>
          <a:prstGeom prst="rect">
            <a:avLst/>
          </a:prstGeom>
          <a:noFill/>
        </p:spPr>
      </p:pic>
      <p:pic>
        <p:nvPicPr>
          <p:cNvPr id="355340" name="Picture 12" descr="spatialUndersampling8x8"/>
          <p:cNvPicPr>
            <a:picLocks noChangeAspect="1" noChangeArrowheads="1"/>
          </p:cNvPicPr>
          <p:nvPr/>
        </p:nvPicPr>
        <p:blipFill>
          <a:blip r:embed="rId8" cstate="print"/>
          <a:srcRect/>
          <a:stretch>
            <a:fillRect/>
          </a:stretch>
        </p:blipFill>
        <p:spPr bwMode="auto">
          <a:xfrm>
            <a:off x="5010150" y="2127250"/>
            <a:ext cx="3294063" cy="2635250"/>
          </a:xfrm>
          <a:prstGeom prst="rect">
            <a:avLst/>
          </a:prstGeom>
          <a:noFill/>
        </p:spPr>
      </p:pic>
      <p:pic>
        <p:nvPicPr>
          <p:cNvPr id="355337" name="Picture 9"/>
          <p:cNvPicPr>
            <a:picLocks noChangeAspect="1" noChangeArrowheads="1"/>
          </p:cNvPicPr>
          <p:nvPr/>
        </p:nvPicPr>
        <p:blipFill>
          <a:blip r:embed="rId9" cstate="print"/>
          <a:srcRect/>
          <a:stretch>
            <a:fillRect/>
          </a:stretch>
        </p:blipFill>
        <p:spPr bwMode="auto">
          <a:xfrm>
            <a:off x="5010150" y="2127250"/>
            <a:ext cx="3295650" cy="2633663"/>
          </a:xfrm>
          <a:prstGeom prst="rect">
            <a:avLst/>
          </a:prstGeom>
          <a:noFill/>
          <a:ln w="9525" algn="ctr">
            <a:noFill/>
            <a:miter lim="800000"/>
            <a:headEnd/>
            <a:tailEnd/>
          </a:ln>
          <a:effectLst/>
        </p:spPr>
      </p:pic>
      <p:sp>
        <p:nvSpPr>
          <p:cNvPr id="355330" name="Rectangle 2"/>
          <p:cNvSpPr>
            <a:spLocks noGrp="1" noChangeArrowheads="1"/>
          </p:cNvSpPr>
          <p:nvPr>
            <p:ph type="title"/>
          </p:nvPr>
        </p:nvSpPr>
        <p:spPr/>
        <p:txBody>
          <a:bodyPr/>
          <a:lstStyle/>
          <a:p>
            <a:r>
              <a:rPr lang="en-US" sz="3200" dirty="0" smtClean="0"/>
              <a:t>Joint/Cross-Bilateral </a:t>
            </a:r>
            <a:r>
              <a:rPr lang="en-US" sz="3200" dirty="0" err="1"/>
              <a:t>Upsampling</a:t>
            </a:r>
            <a:r>
              <a:rPr lang="en-US" sz="3200" dirty="0"/>
              <a:t> Revisited</a:t>
            </a:r>
          </a:p>
        </p:txBody>
      </p:sp>
      <p:sp>
        <p:nvSpPr>
          <p:cNvPr id="35" name="Inhaltsplatzhalter 34"/>
          <p:cNvSpPr>
            <a:spLocks noGrp="1"/>
          </p:cNvSpPr>
          <p:nvPr>
            <p:ph idx="1"/>
          </p:nvPr>
        </p:nvSpPr>
        <p:spPr/>
        <p:txBody>
          <a:bodyPr/>
          <a:lstStyle/>
          <a:p>
            <a:endParaRPr lang="en-US" dirty="0"/>
          </a:p>
        </p:txBody>
      </p:sp>
      <p:pic>
        <p:nvPicPr>
          <p:cNvPr id="355341" name="Picture 13" descr="upsamplingInput8x8"/>
          <p:cNvPicPr>
            <a:picLocks noChangeAspect="1" noChangeArrowheads="1"/>
          </p:cNvPicPr>
          <p:nvPr/>
        </p:nvPicPr>
        <p:blipFill>
          <a:blip r:embed="rId10"/>
          <a:srcRect/>
          <a:stretch>
            <a:fillRect/>
          </a:stretch>
        </p:blipFill>
        <p:spPr bwMode="auto">
          <a:xfrm>
            <a:off x="592138" y="2097088"/>
            <a:ext cx="3294062" cy="2635250"/>
          </a:xfrm>
          <a:prstGeom prst="rect">
            <a:avLst/>
          </a:prstGeom>
          <a:noFill/>
        </p:spPr>
      </p:pic>
      <p:pic>
        <p:nvPicPr>
          <p:cNvPr id="355343" name="Picture 15" descr="spatialBilateralUpsamplingWeights8x8"/>
          <p:cNvPicPr>
            <a:picLocks noChangeAspect="1" noChangeArrowheads="1"/>
          </p:cNvPicPr>
          <p:nvPr/>
        </p:nvPicPr>
        <p:blipFill>
          <a:blip r:embed="rId11">
            <a:lum bright="-6000"/>
          </a:blip>
          <a:srcRect/>
          <a:stretch>
            <a:fillRect/>
          </a:stretch>
        </p:blipFill>
        <p:spPr bwMode="auto">
          <a:xfrm>
            <a:off x="592138" y="2095500"/>
            <a:ext cx="3294062" cy="2635250"/>
          </a:xfrm>
          <a:prstGeom prst="rect">
            <a:avLst/>
          </a:prstGeom>
          <a:noFill/>
        </p:spPr>
      </p:pic>
      <p:pic>
        <p:nvPicPr>
          <p:cNvPr id="355342" name="Picture 14" descr="spatialBilateralUpsamplingWeightsHatFilter8x8"/>
          <p:cNvPicPr>
            <a:picLocks noChangeAspect="1" noChangeArrowheads="1"/>
          </p:cNvPicPr>
          <p:nvPr/>
        </p:nvPicPr>
        <p:blipFill>
          <a:blip r:embed="rId12">
            <a:lum bright="-6000"/>
          </a:blip>
          <a:srcRect/>
          <a:stretch>
            <a:fillRect/>
          </a:stretch>
        </p:blipFill>
        <p:spPr bwMode="auto">
          <a:xfrm>
            <a:off x="592138" y="2095500"/>
            <a:ext cx="3294062" cy="2635250"/>
          </a:xfrm>
          <a:prstGeom prst="rect">
            <a:avLst/>
          </a:prstGeom>
          <a:noFill/>
        </p:spPr>
      </p:pic>
      <p:sp>
        <p:nvSpPr>
          <p:cNvPr id="355345" name="Line 17"/>
          <p:cNvSpPr>
            <a:spLocks noChangeShapeType="1"/>
          </p:cNvSpPr>
          <p:nvPr/>
        </p:nvSpPr>
        <p:spPr bwMode="auto">
          <a:xfrm>
            <a:off x="4191000" y="3427413"/>
            <a:ext cx="519113" cy="1587"/>
          </a:xfrm>
          <a:prstGeom prst="line">
            <a:avLst/>
          </a:prstGeom>
          <a:noFill/>
          <a:ln w="25400">
            <a:solidFill>
              <a:schemeClr val="tx1"/>
            </a:solidFill>
            <a:round/>
            <a:headEnd/>
            <a:tailEnd type="triangle" w="lg" len="lg"/>
          </a:ln>
          <a:effectLst/>
        </p:spPr>
        <p:txBody>
          <a:bodyPr wrap="none" anchor="ctr"/>
          <a:lstStyle/>
          <a:p>
            <a:endParaRPr lang="en-US"/>
          </a:p>
        </p:txBody>
      </p:sp>
      <p:pic>
        <p:nvPicPr>
          <p:cNvPr id="355346" name="Picture 18" descr="upsamplingInput8x8"/>
          <p:cNvPicPr>
            <a:picLocks noChangeAspect="1" noChangeArrowheads="1"/>
          </p:cNvPicPr>
          <p:nvPr/>
        </p:nvPicPr>
        <p:blipFill>
          <a:blip r:embed="rId10"/>
          <a:srcRect l="44850" t="48375" r="45375" b="41812"/>
          <a:stretch>
            <a:fillRect/>
          </a:stretch>
        </p:blipFill>
        <p:spPr bwMode="auto">
          <a:xfrm>
            <a:off x="571500" y="4791075"/>
            <a:ext cx="1800225" cy="1436688"/>
          </a:xfrm>
          <a:prstGeom prst="rect">
            <a:avLst/>
          </a:prstGeom>
          <a:noFill/>
          <a:ln w="19050">
            <a:solidFill>
              <a:srgbClr val="FF0000"/>
            </a:solidFill>
            <a:miter lim="800000"/>
            <a:headEnd/>
            <a:tailEnd/>
          </a:ln>
        </p:spPr>
      </p:pic>
      <p:pic>
        <p:nvPicPr>
          <p:cNvPr id="355350" name="Picture 22" descr="spatialBilateralUpsamplingWeights8x8"/>
          <p:cNvPicPr>
            <a:picLocks noChangeAspect="1" noChangeArrowheads="1"/>
          </p:cNvPicPr>
          <p:nvPr/>
        </p:nvPicPr>
        <p:blipFill>
          <a:blip r:embed="rId11">
            <a:lum bright="-6000"/>
          </a:blip>
          <a:srcRect l="44400" t="47719" r="45825" b="42656"/>
          <a:stretch>
            <a:fillRect/>
          </a:stretch>
        </p:blipFill>
        <p:spPr bwMode="auto">
          <a:xfrm>
            <a:off x="571500" y="4787900"/>
            <a:ext cx="1828800" cy="1438275"/>
          </a:xfrm>
          <a:prstGeom prst="rect">
            <a:avLst/>
          </a:prstGeom>
          <a:noFill/>
          <a:ln w="19050">
            <a:solidFill>
              <a:srgbClr val="FF0000"/>
            </a:solidFill>
            <a:miter lim="800000"/>
            <a:headEnd/>
            <a:tailEnd/>
          </a:ln>
        </p:spPr>
      </p:pic>
      <p:pic>
        <p:nvPicPr>
          <p:cNvPr id="355348" name="Picture 20" descr="spatialBilateralUpsamplingWeightsHatFilter8x8"/>
          <p:cNvPicPr>
            <a:picLocks noChangeAspect="1" noChangeArrowheads="1"/>
          </p:cNvPicPr>
          <p:nvPr/>
        </p:nvPicPr>
        <p:blipFill>
          <a:blip r:embed="rId12">
            <a:lum bright="-6000"/>
          </a:blip>
          <a:srcRect l="44325" t="47626" r="45825" b="42656"/>
          <a:stretch>
            <a:fillRect/>
          </a:stretch>
        </p:blipFill>
        <p:spPr bwMode="auto">
          <a:xfrm>
            <a:off x="584200" y="4794250"/>
            <a:ext cx="1809750" cy="1428750"/>
          </a:xfrm>
          <a:prstGeom prst="rect">
            <a:avLst/>
          </a:prstGeom>
          <a:noFill/>
          <a:ln w="19050">
            <a:solidFill>
              <a:srgbClr val="FF0000"/>
            </a:solidFill>
            <a:miter lim="800000"/>
            <a:headEnd/>
            <a:tailEnd/>
          </a:ln>
        </p:spPr>
      </p:pic>
      <p:pic>
        <p:nvPicPr>
          <p:cNvPr id="355349" name="Picture 21"/>
          <p:cNvPicPr>
            <a:picLocks noChangeAspect="1" noChangeArrowheads="1"/>
          </p:cNvPicPr>
          <p:nvPr/>
        </p:nvPicPr>
        <p:blipFill>
          <a:blip r:embed="rId13"/>
          <a:srcRect l="44273" t="47577" r="45819" b="42439"/>
          <a:stretch>
            <a:fillRect/>
          </a:stretch>
        </p:blipFill>
        <p:spPr bwMode="auto">
          <a:xfrm>
            <a:off x="7196138" y="4787900"/>
            <a:ext cx="1795462" cy="1454150"/>
          </a:xfrm>
          <a:prstGeom prst="rect">
            <a:avLst/>
          </a:prstGeom>
          <a:noFill/>
          <a:ln w="9525" algn="ctr">
            <a:noFill/>
            <a:miter lim="800000"/>
            <a:headEnd/>
            <a:tailEnd/>
          </a:ln>
          <a:effectLst/>
        </p:spPr>
      </p:pic>
      <p:sp>
        <p:nvSpPr>
          <p:cNvPr id="355352" name="Rectangle 24"/>
          <p:cNvSpPr>
            <a:spLocks noChangeArrowheads="1"/>
          </p:cNvSpPr>
          <p:nvPr/>
        </p:nvSpPr>
        <p:spPr bwMode="auto">
          <a:xfrm>
            <a:off x="2051050" y="3344863"/>
            <a:ext cx="331788" cy="274637"/>
          </a:xfrm>
          <a:prstGeom prst="rect">
            <a:avLst/>
          </a:prstGeom>
          <a:noFill/>
          <a:ln w="19050" algn="ctr">
            <a:solidFill>
              <a:srgbClr val="FF0000"/>
            </a:solidFill>
            <a:miter lim="800000"/>
            <a:headEnd/>
            <a:tailEnd/>
          </a:ln>
          <a:effectLst/>
        </p:spPr>
        <p:txBody>
          <a:bodyPr wrap="none" anchor="ctr"/>
          <a:lstStyle/>
          <a:p>
            <a:endParaRPr lang="en-US"/>
          </a:p>
        </p:txBody>
      </p:sp>
      <p:pic>
        <p:nvPicPr>
          <p:cNvPr id="355347" name="Picture 19" descr="spatialBilateralUpsampling8x8"/>
          <p:cNvPicPr>
            <a:picLocks noChangeAspect="1" noChangeArrowheads="1"/>
          </p:cNvPicPr>
          <p:nvPr/>
        </p:nvPicPr>
        <p:blipFill>
          <a:blip r:embed="rId14"/>
          <a:srcRect l="44325" t="48000" r="45676" b="42281"/>
          <a:stretch>
            <a:fillRect/>
          </a:stretch>
        </p:blipFill>
        <p:spPr bwMode="auto">
          <a:xfrm>
            <a:off x="5029200" y="4800600"/>
            <a:ext cx="1828800" cy="1427163"/>
          </a:xfrm>
          <a:prstGeom prst="rect">
            <a:avLst/>
          </a:prstGeom>
          <a:noFill/>
          <a:ln w="19050">
            <a:solidFill>
              <a:srgbClr val="00FF00"/>
            </a:solidFill>
            <a:miter lim="800000"/>
            <a:headEnd/>
            <a:tailEnd/>
          </a:ln>
        </p:spPr>
      </p:pic>
      <p:pic>
        <p:nvPicPr>
          <p:cNvPr id="355358" name="Picture 30" descr="spatialUndersampling8x8"/>
          <p:cNvPicPr>
            <a:picLocks noChangeAspect="1" noChangeArrowheads="1"/>
          </p:cNvPicPr>
          <p:nvPr/>
        </p:nvPicPr>
        <p:blipFill>
          <a:blip r:embed="rId15"/>
          <a:srcRect l="44278" t="47906" r="45676" b="42317"/>
          <a:stretch>
            <a:fillRect/>
          </a:stretch>
        </p:blipFill>
        <p:spPr bwMode="auto">
          <a:xfrm>
            <a:off x="5029200" y="4800600"/>
            <a:ext cx="1822450" cy="1425575"/>
          </a:xfrm>
          <a:prstGeom prst="rect">
            <a:avLst/>
          </a:prstGeom>
          <a:noFill/>
          <a:ln w="19050">
            <a:solidFill>
              <a:srgbClr val="00FF00"/>
            </a:solidFill>
            <a:miter lim="800000"/>
            <a:headEnd/>
            <a:tailEnd/>
          </a:ln>
        </p:spPr>
      </p:pic>
      <p:sp>
        <p:nvSpPr>
          <p:cNvPr id="355351" name="Rectangle 23"/>
          <p:cNvSpPr>
            <a:spLocks noChangeArrowheads="1"/>
          </p:cNvSpPr>
          <p:nvPr/>
        </p:nvSpPr>
        <p:spPr bwMode="auto">
          <a:xfrm>
            <a:off x="6470650" y="3381375"/>
            <a:ext cx="331788" cy="274638"/>
          </a:xfrm>
          <a:prstGeom prst="rect">
            <a:avLst/>
          </a:prstGeom>
          <a:noFill/>
          <a:ln w="19050" algn="ctr">
            <a:solidFill>
              <a:srgbClr val="00FF00"/>
            </a:solidFill>
            <a:miter lim="800000"/>
            <a:headEnd/>
            <a:tailEnd/>
          </a:ln>
          <a:effectLst/>
        </p:spPr>
        <p:txBody>
          <a:bodyPr wrap="none" anchor="ctr"/>
          <a:lstStyle/>
          <a:p>
            <a:endParaRPr lang="en-US"/>
          </a:p>
        </p:txBody>
      </p:sp>
      <p:sp>
        <p:nvSpPr>
          <p:cNvPr id="355357" name="Text Box 29"/>
          <p:cNvSpPr txBox="1">
            <a:spLocks noChangeArrowheads="1"/>
          </p:cNvSpPr>
          <p:nvPr/>
        </p:nvSpPr>
        <p:spPr bwMode="auto">
          <a:xfrm>
            <a:off x="2311400" y="5321300"/>
            <a:ext cx="304800" cy="457200"/>
          </a:xfrm>
          <a:prstGeom prst="rect">
            <a:avLst/>
          </a:prstGeom>
          <a:noFill/>
          <a:ln w="9525" algn="ctr">
            <a:noFill/>
            <a:miter lim="800000"/>
            <a:headEnd/>
            <a:tailEnd/>
          </a:ln>
          <a:effectLst/>
        </p:spPr>
        <p:txBody>
          <a:bodyPr>
            <a:spAutoFit/>
          </a:bodyPr>
          <a:lstStyle/>
          <a:p>
            <a:pPr>
              <a:spcBef>
                <a:spcPct val="50000"/>
              </a:spcBef>
            </a:pPr>
            <a:r>
              <a:rPr lang="en-US" sz="2400">
                <a:solidFill>
                  <a:schemeClr val="tx1"/>
                </a:solidFill>
              </a:rPr>
              <a:t>*</a:t>
            </a:r>
          </a:p>
        </p:txBody>
      </p:sp>
      <p:pic>
        <p:nvPicPr>
          <p:cNvPr id="355366" name="Picture 38"/>
          <p:cNvPicPr>
            <a:picLocks noChangeAspect="1" noChangeArrowheads="1"/>
          </p:cNvPicPr>
          <p:nvPr/>
        </p:nvPicPr>
        <p:blipFill>
          <a:blip r:embed="rId16"/>
          <a:srcRect/>
          <a:stretch>
            <a:fillRect/>
          </a:stretch>
        </p:blipFill>
        <p:spPr bwMode="auto">
          <a:xfrm>
            <a:off x="1752600" y="1447800"/>
            <a:ext cx="585788" cy="579438"/>
          </a:xfrm>
          <a:prstGeom prst="rect">
            <a:avLst/>
          </a:prstGeom>
          <a:noFill/>
          <a:ln w="9525" algn="ctr">
            <a:noFill/>
            <a:miter lim="800000"/>
            <a:headEnd/>
            <a:tailEnd/>
          </a:ln>
          <a:effectLst/>
        </p:spPr>
      </p:pic>
      <p:sp>
        <p:nvSpPr>
          <p:cNvPr id="355375" name="Rectangle 47"/>
          <p:cNvSpPr>
            <a:spLocks noChangeArrowheads="1"/>
          </p:cNvSpPr>
          <p:nvPr/>
        </p:nvSpPr>
        <p:spPr bwMode="auto">
          <a:xfrm>
            <a:off x="514350" y="1749425"/>
            <a:ext cx="2362200" cy="381000"/>
          </a:xfrm>
          <a:prstGeom prst="rect">
            <a:avLst/>
          </a:prstGeom>
          <a:noFill/>
          <a:ln w="9525">
            <a:noFill/>
            <a:miter lim="800000"/>
            <a:headEnd/>
            <a:tailEnd/>
          </a:ln>
          <a:effectLst/>
        </p:spPr>
        <p:txBody>
          <a:bodyPr lIns="90000" tIns="46800" rIns="90000" bIns="46800"/>
          <a:lstStyle/>
          <a:p>
            <a:pPr marL="341313" indent="-341313" algn="l" defTabSz="457200" eaLnBrk="1" hangingPunct="1">
              <a:spcBef>
                <a:spcPts val="700"/>
              </a:spcBef>
              <a:buClr>
                <a:srgbClr val="336699"/>
              </a:buClr>
              <a:buSzPct val="100000"/>
              <a:buFont typeface="Wingdings" pitchFamily="2" charset="2"/>
              <a:buNone/>
            </a:pPr>
            <a:r>
              <a:rPr lang="en-US" sz="1600">
                <a:solidFill>
                  <a:srgbClr val="000000"/>
                </a:solidFill>
                <a:latin typeface="Arial" charset="0"/>
              </a:rPr>
              <a:t>Low-res. shading input </a:t>
            </a:r>
          </a:p>
        </p:txBody>
      </p:sp>
      <p:sp>
        <p:nvSpPr>
          <p:cNvPr id="355376" name="Rectangle 48"/>
          <p:cNvSpPr>
            <a:spLocks noChangeArrowheads="1"/>
          </p:cNvSpPr>
          <p:nvPr/>
        </p:nvSpPr>
        <p:spPr bwMode="auto">
          <a:xfrm>
            <a:off x="5000628" y="1785926"/>
            <a:ext cx="2940050" cy="381000"/>
          </a:xfrm>
          <a:prstGeom prst="rect">
            <a:avLst/>
          </a:prstGeom>
          <a:noFill/>
          <a:ln w="9525">
            <a:noFill/>
            <a:miter lim="800000"/>
            <a:headEnd/>
            <a:tailEnd/>
          </a:ln>
          <a:effectLst/>
        </p:spPr>
        <p:txBody>
          <a:bodyPr lIns="90000" tIns="46800" rIns="90000" bIns="46800"/>
          <a:lstStyle/>
          <a:p>
            <a:pPr marL="341313" indent="-341313" algn="l" defTabSz="457200" eaLnBrk="1" hangingPunct="1">
              <a:spcBef>
                <a:spcPts val="700"/>
              </a:spcBef>
              <a:buClr>
                <a:srgbClr val="336699"/>
              </a:buClr>
              <a:buSzPct val="100000"/>
              <a:buFont typeface="Wingdings" pitchFamily="2" charset="2"/>
              <a:buNone/>
            </a:pPr>
            <a:r>
              <a:rPr lang="en-US" sz="1600" dirty="0">
                <a:solidFill>
                  <a:srgbClr val="000000"/>
                </a:solidFill>
                <a:latin typeface="Arial" charset="0"/>
              </a:rPr>
              <a:t>High-res. </a:t>
            </a:r>
            <a:r>
              <a:rPr lang="en-US" sz="1600" dirty="0" err="1">
                <a:solidFill>
                  <a:srgbClr val="000000"/>
                </a:solidFill>
                <a:latin typeface="Arial" charset="0"/>
              </a:rPr>
              <a:t>upsampled</a:t>
            </a:r>
            <a:r>
              <a:rPr lang="en-US" sz="1600" dirty="0">
                <a:solidFill>
                  <a:srgbClr val="000000"/>
                </a:solidFill>
                <a:latin typeface="Arial" charset="0"/>
              </a:rPr>
              <a:t> output</a:t>
            </a:r>
          </a:p>
        </p:txBody>
      </p:sp>
      <p:sp>
        <p:nvSpPr>
          <p:cNvPr id="355377" name="Rectangle 49"/>
          <p:cNvSpPr>
            <a:spLocks noChangeArrowheads="1"/>
          </p:cNvSpPr>
          <p:nvPr/>
        </p:nvSpPr>
        <p:spPr bwMode="auto">
          <a:xfrm>
            <a:off x="4984750" y="1803400"/>
            <a:ext cx="2940050" cy="381000"/>
          </a:xfrm>
          <a:prstGeom prst="rect">
            <a:avLst/>
          </a:prstGeom>
          <a:noFill/>
          <a:ln w="9525">
            <a:noFill/>
            <a:miter lim="800000"/>
            <a:headEnd/>
            <a:tailEnd/>
          </a:ln>
          <a:effectLst/>
        </p:spPr>
        <p:txBody>
          <a:bodyPr lIns="90000" tIns="46800" rIns="90000" bIns="46800"/>
          <a:lstStyle/>
          <a:p>
            <a:pPr marL="341313" indent="-341313" algn="l" defTabSz="457200" eaLnBrk="1" hangingPunct="1">
              <a:spcBef>
                <a:spcPts val="700"/>
              </a:spcBef>
              <a:buClr>
                <a:srgbClr val="336699"/>
              </a:buClr>
              <a:buSzPct val="100000"/>
              <a:buFont typeface="Wingdings" pitchFamily="2" charset="2"/>
              <a:buNone/>
            </a:pPr>
            <a:r>
              <a:rPr lang="en-US" sz="1600">
                <a:solidFill>
                  <a:srgbClr val="000000"/>
                </a:solidFill>
                <a:latin typeface="Arial" charset="0"/>
              </a:rPr>
              <a:t>Reference:</a:t>
            </a:r>
          </a:p>
        </p:txBody>
      </p:sp>
      <p:sp>
        <p:nvSpPr>
          <p:cNvPr id="355378" name="Text Box 50"/>
          <p:cNvSpPr txBox="1">
            <a:spLocks noChangeArrowheads="1"/>
          </p:cNvSpPr>
          <p:nvPr/>
        </p:nvSpPr>
        <p:spPr bwMode="auto">
          <a:xfrm>
            <a:off x="6838950" y="5181600"/>
            <a:ext cx="381000" cy="519113"/>
          </a:xfrm>
          <a:prstGeom prst="rect">
            <a:avLst/>
          </a:prstGeom>
          <a:noFill/>
          <a:ln w="9525" algn="ctr">
            <a:noFill/>
            <a:miter lim="800000"/>
            <a:headEnd/>
            <a:tailEnd/>
          </a:ln>
          <a:effectLst/>
        </p:spPr>
        <p:txBody>
          <a:bodyPr>
            <a:spAutoFit/>
          </a:bodyPr>
          <a:lstStyle/>
          <a:p>
            <a:pPr>
              <a:spcBef>
                <a:spcPct val="50000"/>
              </a:spcBef>
            </a:pPr>
            <a:r>
              <a:rPr lang="en-US" sz="2800" b="1">
                <a:solidFill>
                  <a:schemeClr val="tx1"/>
                </a:solidFill>
                <a:cs typeface="Times New Roman" pitchFamily="18" charset="0"/>
              </a:rPr>
              <a:t>≈</a:t>
            </a:r>
          </a:p>
        </p:txBody>
      </p:sp>
      <p:pic>
        <p:nvPicPr>
          <p:cNvPr id="355379" name="Picture 51"/>
          <p:cNvPicPr>
            <a:picLocks noChangeAspect="1" noChangeArrowheads="1"/>
          </p:cNvPicPr>
          <p:nvPr/>
        </p:nvPicPr>
        <p:blipFill>
          <a:blip r:embed="rId17"/>
          <a:srcRect/>
          <a:stretch>
            <a:fillRect/>
          </a:stretch>
        </p:blipFill>
        <p:spPr bwMode="auto">
          <a:xfrm>
            <a:off x="3962400" y="2895600"/>
            <a:ext cx="906463" cy="400050"/>
          </a:xfrm>
          <a:prstGeom prst="rect">
            <a:avLst/>
          </a:prstGeom>
          <a:noFill/>
          <a:ln w="9525" algn="ctr">
            <a:noFill/>
            <a:miter lim="800000"/>
            <a:headEnd/>
            <a:tailEnd/>
          </a:ln>
          <a:effectLst/>
        </p:spPr>
      </p:pic>
      <p:pic>
        <p:nvPicPr>
          <p:cNvPr id="355380" name="Picture 52"/>
          <p:cNvPicPr>
            <a:picLocks noChangeAspect="1" noChangeArrowheads="1"/>
          </p:cNvPicPr>
          <p:nvPr/>
        </p:nvPicPr>
        <p:blipFill>
          <a:blip r:embed="rId18"/>
          <a:srcRect r="37173"/>
          <a:stretch>
            <a:fillRect/>
          </a:stretch>
        </p:blipFill>
        <p:spPr bwMode="auto">
          <a:xfrm>
            <a:off x="3971925" y="2895600"/>
            <a:ext cx="990600" cy="341313"/>
          </a:xfrm>
          <a:prstGeom prst="rect">
            <a:avLst/>
          </a:prstGeom>
          <a:noFill/>
          <a:ln w="9525" algn="ctr">
            <a:noFill/>
            <a:miter lim="800000"/>
            <a:headEnd/>
            <a:tailEnd/>
          </a:ln>
          <a:effectLst/>
        </p:spPr>
      </p:pic>
      <p:pic>
        <p:nvPicPr>
          <p:cNvPr id="31" name="Picture 7"/>
          <p:cNvPicPr>
            <a:picLocks noChangeAspect="1" noChangeArrowheads="1"/>
          </p:cNvPicPr>
          <p:nvPr/>
        </p:nvPicPr>
        <p:blipFill>
          <a:blip r:embed="rId19" cstate="print"/>
          <a:srcRect/>
          <a:stretch>
            <a:fillRect/>
          </a:stretch>
        </p:blipFill>
        <p:spPr bwMode="auto">
          <a:xfrm>
            <a:off x="2895598" y="1573802"/>
            <a:ext cx="533394" cy="426438"/>
          </a:xfrm>
          <a:prstGeom prst="rect">
            <a:avLst/>
          </a:prstGeom>
          <a:noFill/>
          <a:ln w="9525" algn="ctr">
            <a:noFill/>
            <a:miter lim="800000"/>
            <a:headEnd/>
            <a:tailEnd/>
          </a:ln>
          <a:effectLst/>
        </p:spPr>
      </p:pic>
      <p:pic>
        <p:nvPicPr>
          <p:cNvPr id="32" name="Picture 10"/>
          <p:cNvPicPr>
            <a:picLocks noChangeAspect="1" noChangeArrowheads="1"/>
          </p:cNvPicPr>
          <p:nvPr/>
        </p:nvPicPr>
        <p:blipFill>
          <a:blip r:embed="rId20" cstate="print"/>
          <a:srcRect/>
          <a:stretch>
            <a:fillRect/>
          </a:stretch>
        </p:blipFill>
        <p:spPr bwMode="auto">
          <a:xfrm>
            <a:off x="2395532" y="1573802"/>
            <a:ext cx="533394" cy="426438"/>
          </a:xfrm>
          <a:prstGeom prst="rect">
            <a:avLst/>
          </a:prstGeom>
          <a:noFill/>
          <a:ln w="9525" algn="ctr">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55346"/>
                                        </p:tgtEl>
                                        <p:attrNameLst>
                                          <p:attrName>style.visibility</p:attrName>
                                        </p:attrNameLst>
                                      </p:cBhvr>
                                      <p:to>
                                        <p:strVal val="visible"/>
                                      </p:to>
                                    </p:set>
                                    <p:anim calcmode="lin" valueType="num">
                                      <p:cBhvr>
                                        <p:cTn id="7" dur="500" fill="hold"/>
                                        <p:tgtEl>
                                          <p:spTgt spid="355346"/>
                                        </p:tgtEl>
                                        <p:attrNameLst>
                                          <p:attrName>ppt_w</p:attrName>
                                        </p:attrNameLst>
                                      </p:cBhvr>
                                      <p:tavLst>
                                        <p:tav tm="0">
                                          <p:val>
                                            <p:fltVal val="0"/>
                                          </p:val>
                                        </p:tav>
                                        <p:tav tm="100000">
                                          <p:val>
                                            <p:strVal val="#ppt_w"/>
                                          </p:val>
                                        </p:tav>
                                      </p:tavLst>
                                    </p:anim>
                                    <p:anim calcmode="lin" valueType="num">
                                      <p:cBhvr>
                                        <p:cTn id="8" dur="500" fill="hold"/>
                                        <p:tgtEl>
                                          <p:spTgt spid="355346"/>
                                        </p:tgtEl>
                                        <p:attrNameLst>
                                          <p:attrName>ppt_h</p:attrName>
                                        </p:attrNameLst>
                                      </p:cBhvr>
                                      <p:tavLst>
                                        <p:tav tm="0">
                                          <p:val>
                                            <p:fltVal val="0"/>
                                          </p:val>
                                        </p:tav>
                                        <p:tav tm="100000">
                                          <p:val>
                                            <p:strVal val="#ppt_h"/>
                                          </p:val>
                                        </p:tav>
                                      </p:tavLst>
                                    </p:anim>
                                    <p:animEffect transition="in" filter="fade">
                                      <p:cBhvr>
                                        <p:cTn id="9" dur="500"/>
                                        <p:tgtEl>
                                          <p:spTgt spid="355346"/>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55352"/>
                                        </p:tgtEl>
                                        <p:attrNameLst>
                                          <p:attrName>style.visibility</p:attrName>
                                        </p:attrNameLst>
                                      </p:cBhvr>
                                      <p:to>
                                        <p:strVal val="visible"/>
                                      </p:to>
                                    </p:set>
                                    <p:anim calcmode="lin" valueType="num">
                                      <p:cBhvr>
                                        <p:cTn id="12" dur="500" fill="hold"/>
                                        <p:tgtEl>
                                          <p:spTgt spid="355352"/>
                                        </p:tgtEl>
                                        <p:attrNameLst>
                                          <p:attrName>ppt_w</p:attrName>
                                        </p:attrNameLst>
                                      </p:cBhvr>
                                      <p:tavLst>
                                        <p:tav tm="0">
                                          <p:val>
                                            <p:fltVal val="0"/>
                                          </p:val>
                                        </p:tav>
                                        <p:tav tm="100000">
                                          <p:val>
                                            <p:strVal val="#ppt_w"/>
                                          </p:val>
                                        </p:tav>
                                      </p:tavLst>
                                    </p:anim>
                                    <p:anim calcmode="lin" valueType="num">
                                      <p:cBhvr>
                                        <p:cTn id="13" dur="500" fill="hold"/>
                                        <p:tgtEl>
                                          <p:spTgt spid="355352"/>
                                        </p:tgtEl>
                                        <p:attrNameLst>
                                          <p:attrName>ppt_h</p:attrName>
                                        </p:attrNameLst>
                                      </p:cBhvr>
                                      <p:tavLst>
                                        <p:tav tm="0">
                                          <p:val>
                                            <p:fltVal val="0"/>
                                          </p:val>
                                        </p:tav>
                                        <p:tav tm="100000">
                                          <p:val>
                                            <p:strVal val="#ppt_h"/>
                                          </p:val>
                                        </p:tav>
                                      </p:tavLst>
                                    </p:anim>
                                    <p:animEffect transition="in" filter="fade">
                                      <p:cBhvr>
                                        <p:cTn id="14" dur="500"/>
                                        <p:tgtEl>
                                          <p:spTgt spid="355352"/>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355351"/>
                                        </p:tgtEl>
                                        <p:attrNameLst>
                                          <p:attrName>style.visibility</p:attrName>
                                        </p:attrNameLst>
                                      </p:cBhvr>
                                      <p:to>
                                        <p:strVal val="visible"/>
                                      </p:to>
                                    </p:set>
                                    <p:anim calcmode="lin" valueType="num">
                                      <p:cBhvr>
                                        <p:cTn id="17" dur="500" fill="hold"/>
                                        <p:tgtEl>
                                          <p:spTgt spid="355351"/>
                                        </p:tgtEl>
                                        <p:attrNameLst>
                                          <p:attrName>ppt_w</p:attrName>
                                        </p:attrNameLst>
                                      </p:cBhvr>
                                      <p:tavLst>
                                        <p:tav tm="0">
                                          <p:val>
                                            <p:fltVal val="0"/>
                                          </p:val>
                                        </p:tav>
                                        <p:tav tm="100000">
                                          <p:val>
                                            <p:strVal val="#ppt_w"/>
                                          </p:val>
                                        </p:tav>
                                      </p:tavLst>
                                    </p:anim>
                                    <p:anim calcmode="lin" valueType="num">
                                      <p:cBhvr>
                                        <p:cTn id="18" dur="500" fill="hold"/>
                                        <p:tgtEl>
                                          <p:spTgt spid="355351"/>
                                        </p:tgtEl>
                                        <p:attrNameLst>
                                          <p:attrName>ppt_h</p:attrName>
                                        </p:attrNameLst>
                                      </p:cBhvr>
                                      <p:tavLst>
                                        <p:tav tm="0">
                                          <p:val>
                                            <p:fltVal val="0"/>
                                          </p:val>
                                        </p:tav>
                                        <p:tav tm="100000">
                                          <p:val>
                                            <p:strVal val="#ppt_h"/>
                                          </p:val>
                                        </p:tav>
                                      </p:tavLst>
                                    </p:anim>
                                    <p:animEffect transition="in" filter="fade">
                                      <p:cBhvr>
                                        <p:cTn id="19" dur="500"/>
                                        <p:tgtEl>
                                          <p:spTgt spid="355351"/>
                                        </p:tgtEl>
                                      </p:cBhvr>
                                    </p:animEffect>
                                  </p:childTnLst>
                                </p:cTn>
                              </p:par>
                              <p:par>
                                <p:cTn id="20" presetID="53" presetClass="entr" presetSubtype="0" fill="hold" nodeType="withEffect">
                                  <p:stCondLst>
                                    <p:cond delay="0"/>
                                  </p:stCondLst>
                                  <p:childTnLst>
                                    <p:set>
                                      <p:cBhvr>
                                        <p:cTn id="21" dur="1" fill="hold">
                                          <p:stCondLst>
                                            <p:cond delay="0"/>
                                          </p:stCondLst>
                                        </p:cTn>
                                        <p:tgtEl>
                                          <p:spTgt spid="355354"/>
                                        </p:tgtEl>
                                        <p:attrNameLst>
                                          <p:attrName>style.visibility</p:attrName>
                                        </p:attrNameLst>
                                      </p:cBhvr>
                                      <p:to>
                                        <p:strVal val="visible"/>
                                      </p:to>
                                    </p:set>
                                    <p:anim calcmode="lin" valueType="num">
                                      <p:cBhvr>
                                        <p:cTn id="22" dur="500" fill="hold"/>
                                        <p:tgtEl>
                                          <p:spTgt spid="355354"/>
                                        </p:tgtEl>
                                        <p:attrNameLst>
                                          <p:attrName>ppt_w</p:attrName>
                                        </p:attrNameLst>
                                      </p:cBhvr>
                                      <p:tavLst>
                                        <p:tav tm="0">
                                          <p:val>
                                            <p:fltVal val="0"/>
                                          </p:val>
                                        </p:tav>
                                        <p:tav tm="100000">
                                          <p:val>
                                            <p:strVal val="#ppt_w"/>
                                          </p:val>
                                        </p:tav>
                                      </p:tavLst>
                                    </p:anim>
                                    <p:anim calcmode="lin" valueType="num">
                                      <p:cBhvr>
                                        <p:cTn id="23" dur="500" fill="hold"/>
                                        <p:tgtEl>
                                          <p:spTgt spid="355354"/>
                                        </p:tgtEl>
                                        <p:attrNameLst>
                                          <p:attrName>ppt_h</p:attrName>
                                        </p:attrNameLst>
                                      </p:cBhvr>
                                      <p:tavLst>
                                        <p:tav tm="0">
                                          <p:val>
                                            <p:fltVal val="0"/>
                                          </p:val>
                                        </p:tav>
                                        <p:tav tm="100000">
                                          <p:val>
                                            <p:strVal val="#ppt_h"/>
                                          </p:val>
                                        </p:tav>
                                      </p:tavLst>
                                    </p:anim>
                                    <p:animEffect transition="in" filter="fade">
                                      <p:cBhvr>
                                        <p:cTn id="24" dur="500"/>
                                        <p:tgtEl>
                                          <p:spTgt spid="35535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55343"/>
                                        </p:tgtEl>
                                        <p:attrNameLst>
                                          <p:attrName>style.visibility</p:attrName>
                                        </p:attrNameLst>
                                      </p:cBhvr>
                                      <p:to>
                                        <p:strVal val="visible"/>
                                      </p:to>
                                    </p:set>
                                    <p:animEffect transition="in" filter="fade">
                                      <p:cBhvr>
                                        <p:cTn id="29" dur="1000"/>
                                        <p:tgtEl>
                                          <p:spTgt spid="355343"/>
                                        </p:tgtEl>
                                      </p:cBhvr>
                                    </p:animEffect>
                                  </p:childTnLst>
                                </p:cTn>
                              </p:par>
                              <p:par>
                                <p:cTn id="30" presetID="1" presetClass="exit" presetSubtype="0" fill="hold" nodeType="withEffect">
                                  <p:stCondLst>
                                    <p:cond delay="0"/>
                                  </p:stCondLst>
                                  <p:childTnLst>
                                    <p:set>
                                      <p:cBhvr>
                                        <p:cTn id="31" dur="1" fill="hold">
                                          <p:stCondLst>
                                            <p:cond delay="0"/>
                                          </p:stCondLst>
                                        </p:cTn>
                                        <p:tgtEl>
                                          <p:spTgt spid="355379"/>
                                        </p:tgtEl>
                                        <p:attrNameLst>
                                          <p:attrName>style.visibility</p:attrName>
                                        </p:attrNameLst>
                                      </p:cBhvr>
                                      <p:to>
                                        <p:strVal val="hidden"/>
                                      </p:to>
                                    </p:set>
                                  </p:childTnLst>
                                </p:cTn>
                              </p:par>
                              <p:par>
                                <p:cTn id="32" presetID="1" presetClass="exit" presetSubtype="0" fill="hold" grpId="0" nodeType="withEffect">
                                  <p:stCondLst>
                                    <p:cond delay="0"/>
                                  </p:stCondLst>
                                  <p:childTnLst>
                                    <p:set>
                                      <p:cBhvr>
                                        <p:cTn id="33" dur="1" fill="hold">
                                          <p:stCondLst>
                                            <p:cond delay="0"/>
                                          </p:stCondLst>
                                        </p:cTn>
                                        <p:tgtEl>
                                          <p:spTgt spid="355375"/>
                                        </p:tgtEl>
                                        <p:attrNameLst>
                                          <p:attrName>style.visibility</p:attrName>
                                        </p:attrNameLst>
                                      </p:cBhvr>
                                      <p:to>
                                        <p:strVal val="hidden"/>
                                      </p:to>
                                    </p:set>
                                  </p:childTnLst>
                                </p:cTn>
                              </p:par>
                              <p:par>
                                <p:cTn id="34" presetID="1" presetClass="exit" presetSubtype="0" fill="hold" nodeType="withEffect">
                                  <p:stCondLst>
                                    <p:cond delay="0"/>
                                  </p:stCondLst>
                                  <p:childTnLst>
                                    <p:set>
                                      <p:cBhvr>
                                        <p:cTn id="35" dur="1" fill="hold">
                                          <p:stCondLst>
                                            <p:cond delay="0"/>
                                          </p:stCondLst>
                                        </p:cTn>
                                        <p:tgtEl>
                                          <p:spTgt spid="355382"/>
                                        </p:tgtEl>
                                        <p:attrNameLst>
                                          <p:attrName>style.visibility</p:attrName>
                                        </p:attrNameLst>
                                      </p:cBhvr>
                                      <p:to>
                                        <p:strVal val="hidden"/>
                                      </p:to>
                                    </p:set>
                                  </p:childTnLst>
                                </p:cTn>
                              </p:par>
                              <p:par>
                                <p:cTn id="36" presetID="10" presetClass="entr" presetSubtype="0" fill="hold" nodeType="withEffect">
                                  <p:stCondLst>
                                    <p:cond delay="0"/>
                                  </p:stCondLst>
                                  <p:childTnLst>
                                    <p:set>
                                      <p:cBhvr>
                                        <p:cTn id="37" dur="1" fill="hold">
                                          <p:stCondLst>
                                            <p:cond delay="0"/>
                                          </p:stCondLst>
                                        </p:cTn>
                                        <p:tgtEl>
                                          <p:spTgt spid="355366"/>
                                        </p:tgtEl>
                                        <p:attrNameLst>
                                          <p:attrName>style.visibility</p:attrName>
                                        </p:attrNameLst>
                                      </p:cBhvr>
                                      <p:to>
                                        <p:strVal val="visible"/>
                                      </p:to>
                                    </p:set>
                                    <p:animEffect transition="in" filter="fade">
                                      <p:cBhvr>
                                        <p:cTn id="38" dur="1000"/>
                                        <p:tgtEl>
                                          <p:spTgt spid="355366"/>
                                        </p:tgtEl>
                                      </p:cBhvr>
                                    </p:animEffect>
                                  </p:childTnLst>
                                </p:cTn>
                              </p:par>
                              <p:par>
                                <p:cTn id="39" presetID="10" presetClass="entr" presetSubtype="0" fill="hold" nodeType="withEffect">
                                  <p:stCondLst>
                                    <p:cond delay="0"/>
                                  </p:stCondLst>
                                  <p:childTnLst>
                                    <p:set>
                                      <p:cBhvr>
                                        <p:cTn id="40" dur="1" fill="hold">
                                          <p:stCondLst>
                                            <p:cond delay="0"/>
                                          </p:stCondLst>
                                        </p:cTn>
                                        <p:tgtEl>
                                          <p:spTgt spid="355355"/>
                                        </p:tgtEl>
                                        <p:attrNameLst>
                                          <p:attrName>style.visibility</p:attrName>
                                        </p:attrNameLst>
                                      </p:cBhvr>
                                      <p:to>
                                        <p:strVal val="visible"/>
                                      </p:to>
                                    </p:set>
                                    <p:animEffect transition="in" filter="fade">
                                      <p:cBhvr>
                                        <p:cTn id="41" dur="1000"/>
                                        <p:tgtEl>
                                          <p:spTgt spid="355355"/>
                                        </p:tgtEl>
                                      </p:cBhvr>
                                    </p:animEffect>
                                  </p:childTnLst>
                                </p:cTn>
                              </p:par>
                              <p:par>
                                <p:cTn id="42" presetID="10" presetClass="entr" presetSubtype="0" fill="hold" nodeType="withEffect">
                                  <p:stCondLst>
                                    <p:cond delay="0"/>
                                  </p:stCondLst>
                                  <p:childTnLst>
                                    <p:set>
                                      <p:cBhvr>
                                        <p:cTn id="43" dur="1" fill="hold">
                                          <p:stCondLst>
                                            <p:cond delay="0"/>
                                          </p:stCondLst>
                                        </p:cTn>
                                        <p:tgtEl>
                                          <p:spTgt spid="355350"/>
                                        </p:tgtEl>
                                        <p:attrNameLst>
                                          <p:attrName>style.visibility</p:attrName>
                                        </p:attrNameLst>
                                      </p:cBhvr>
                                      <p:to>
                                        <p:strVal val="visible"/>
                                      </p:to>
                                    </p:set>
                                    <p:animEffect transition="in" filter="fade">
                                      <p:cBhvr>
                                        <p:cTn id="44" dur="1000"/>
                                        <p:tgtEl>
                                          <p:spTgt spid="355350"/>
                                        </p:tgtEl>
                                      </p:cBhvr>
                                    </p:animEffect>
                                  </p:childTnLst>
                                </p:cTn>
                              </p:par>
                              <p:par>
                                <p:cTn id="45" presetID="10" presetClass="entr" presetSubtype="0"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par>
                                <p:cTn id="48" presetID="10" presetClass="entr" presetSubtype="0"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500"/>
                                        <p:tgtEl>
                                          <p:spTgt spid="31"/>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55348"/>
                                        </p:tgtEl>
                                        <p:attrNameLst>
                                          <p:attrName>style.visibility</p:attrName>
                                        </p:attrNameLst>
                                      </p:cBhvr>
                                      <p:to>
                                        <p:strVal val="visible"/>
                                      </p:to>
                                    </p:set>
                                    <p:animEffect transition="in" filter="fade">
                                      <p:cBhvr>
                                        <p:cTn id="55" dur="500"/>
                                        <p:tgtEl>
                                          <p:spTgt spid="355348"/>
                                        </p:tgtEl>
                                      </p:cBhvr>
                                    </p:animEffect>
                                  </p:childTnLst>
                                </p:cTn>
                              </p:par>
                              <p:par>
                                <p:cTn id="56" presetID="10" presetClass="entr" presetSubtype="0" fill="hold" nodeType="withEffect">
                                  <p:stCondLst>
                                    <p:cond delay="0"/>
                                  </p:stCondLst>
                                  <p:childTnLst>
                                    <p:set>
                                      <p:cBhvr>
                                        <p:cTn id="57" dur="1" fill="hold">
                                          <p:stCondLst>
                                            <p:cond delay="0"/>
                                          </p:stCondLst>
                                        </p:cTn>
                                        <p:tgtEl>
                                          <p:spTgt spid="355342"/>
                                        </p:tgtEl>
                                        <p:attrNameLst>
                                          <p:attrName>style.visibility</p:attrName>
                                        </p:attrNameLst>
                                      </p:cBhvr>
                                      <p:to>
                                        <p:strVal val="visible"/>
                                      </p:to>
                                    </p:set>
                                    <p:animEffect transition="in" filter="fade">
                                      <p:cBhvr>
                                        <p:cTn id="58" dur="500"/>
                                        <p:tgtEl>
                                          <p:spTgt spid="355342"/>
                                        </p:tgtEl>
                                      </p:cBhvr>
                                    </p:animEffect>
                                  </p:childTnLst>
                                </p:cTn>
                              </p:par>
                              <p:par>
                                <p:cTn id="59" presetID="1" presetClass="entr" presetSubtype="0" fill="hold" nodeType="withEffect">
                                  <p:stCondLst>
                                    <p:cond delay="0"/>
                                  </p:stCondLst>
                                  <p:childTnLst>
                                    <p:set>
                                      <p:cBhvr>
                                        <p:cTn id="60" dur="1" fill="hold">
                                          <p:stCondLst>
                                            <p:cond delay="0"/>
                                          </p:stCondLst>
                                        </p:cTn>
                                        <p:tgtEl>
                                          <p:spTgt spid="355380"/>
                                        </p:tgtEl>
                                        <p:attrNameLst>
                                          <p:attrName>style.visibility</p:attrName>
                                        </p:attrNameLst>
                                      </p:cBhvr>
                                      <p:to>
                                        <p:strVal val="visible"/>
                                      </p:to>
                                    </p:set>
                                  </p:childTnLst>
                                </p:cTn>
                              </p:par>
                            </p:childTnLst>
                          </p:cTn>
                        </p:par>
                        <p:par>
                          <p:cTn id="61" fill="hold">
                            <p:stCondLst>
                              <p:cond delay="500"/>
                            </p:stCondLst>
                            <p:childTnLst>
                              <p:par>
                                <p:cTn id="62" presetID="1" presetClass="exit" presetSubtype="0" fill="hold" nodeType="afterEffect">
                                  <p:stCondLst>
                                    <p:cond delay="0"/>
                                  </p:stCondLst>
                                  <p:childTnLst>
                                    <p:set>
                                      <p:cBhvr>
                                        <p:cTn id="63" dur="1" fill="hold">
                                          <p:stCondLst>
                                            <p:cond delay="0"/>
                                          </p:stCondLst>
                                        </p:cTn>
                                        <p:tgtEl>
                                          <p:spTgt spid="355350"/>
                                        </p:tgtEl>
                                        <p:attrNameLst>
                                          <p:attrName>style.visibility</p:attrName>
                                        </p:attrNameLst>
                                      </p:cBhvr>
                                      <p:to>
                                        <p:strVal val="hidden"/>
                                      </p:to>
                                    </p:set>
                                  </p:childTnLst>
                                </p:cTn>
                              </p:par>
                            </p:childTnLst>
                          </p:cTn>
                        </p:par>
                        <p:par>
                          <p:cTn id="64" fill="hold">
                            <p:stCondLst>
                              <p:cond delay="500"/>
                            </p:stCondLst>
                            <p:childTnLst>
                              <p:par>
                                <p:cTn id="65" presetID="63" presetClass="path" presetSubtype="0" accel="50000" decel="50000" fill="hold" nodeType="afterEffect">
                                  <p:stCondLst>
                                    <p:cond delay="0"/>
                                  </p:stCondLst>
                                  <p:childTnLst>
                                    <p:animMotion origin="layout" path="M 2.77778E-6 -7.40741E-7 L 0.22048 -7.40741E-7 " pathEditMode="relative" rAng="0" ptsTypes="AA">
                                      <p:cBhvr>
                                        <p:cTn id="66" dur="1000" fill="hold"/>
                                        <p:tgtEl>
                                          <p:spTgt spid="355348"/>
                                        </p:tgtEl>
                                        <p:attrNameLst>
                                          <p:attrName>ppt_x</p:attrName>
                                          <p:attrName>ppt_y</p:attrName>
                                        </p:attrNameLst>
                                      </p:cBhvr>
                                      <p:rCtr x="110" y="0"/>
                                    </p:animMotion>
                                  </p:childTnLst>
                                </p:cTn>
                              </p:par>
                            </p:childTnLst>
                          </p:cTn>
                        </p:par>
                        <p:par>
                          <p:cTn id="67" fill="hold">
                            <p:stCondLst>
                              <p:cond delay="1500"/>
                            </p:stCondLst>
                            <p:childTnLst>
                              <p:par>
                                <p:cTn id="68" presetID="1" presetClass="entr" presetSubtype="0" fill="hold" grpId="0" nodeType="afterEffect">
                                  <p:stCondLst>
                                    <p:cond delay="0"/>
                                  </p:stCondLst>
                                  <p:childTnLst>
                                    <p:set>
                                      <p:cBhvr>
                                        <p:cTn id="69" dur="1" fill="hold">
                                          <p:stCondLst>
                                            <p:cond delay="0"/>
                                          </p:stCondLst>
                                        </p:cTn>
                                        <p:tgtEl>
                                          <p:spTgt spid="355357"/>
                                        </p:tgtEl>
                                        <p:attrNameLst>
                                          <p:attrName>style.visibility</p:attrName>
                                        </p:attrNameLst>
                                      </p:cBhvr>
                                      <p:to>
                                        <p:strVal val="visible"/>
                                      </p:to>
                                    </p:set>
                                  </p:childTnLst>
                                </p:cTn>
                              </p:par>
                            </p:childTnLst>
                          </p:cTn>
                        </p:par>
                        <p:par>
                          <p:cTn id="70" fill="hold">
                            <p:stCondLst>
                              <p:cond delay="1500"/>
                            </p:stCondLst>
                            <p:childTnLst>
                              <p:par>
                                <p:cTn id="71" presetID="10" presetClass="entr" presetSubtype="0" fill="hold" nodeType="afterEffect">
                                  <p:stCondLst>
                                    <p:cond delay="0"/>
                                  </p:stCondLst>
                                  <p:childTnLst>
                                    <p:set>
                                      <p:cBhvr>
                                        <p:cTn id="72" dur="1" fill="hold">
                                          <p:stCondLst>
                                            <p:cond delay="0"/>
                                          </p:stCondLst>
                                        </p:cTn>
                                        <p:tgtEl>
                                          <p:spTgt spid="355347"/>
                                        </p:tgtEl>
                                        <p:attrNameLst>
                                          <p:attrName>style.visibility</p:attrName>
                                        </p:attrNameLst>
                                      </p:cBhvr>
                                      <p:to>
                                        <p:strVal val="visible"/>
                                      </p:to>
                                    </p:set>
                                    <p:animEffect transition="in" filter="fade">
                                      <p:cBhvr>
                                        <p:cTn id="73" dur="500"/>
                                        <p:tgtEl>
                                          <p:spTgt spid="355347"/>
                                        </p:tgtEl>
                                      </p:cBhvr>
                                    </p:animEffect>
                                  </p:childTnLst>
                                </p:cTn>
                              </p:par>
                            </p:childTnLst>
                          </p:cTn>
                        </p:par>
                        <p:par>
                          <p:cTn id="74" fill="hold">
                            <p:stCondLst>
                              <p:cond delay="2000"/>
                            </p:stCondLst>
                            <p:childTnLst>
                              <p:par>
                                <p:cTn id="75" presetID="10" presetClass="entr" presetSubtype="0" fill="hold" nodeType="afterEffect">
                                  <p:stCondLst>
                                    <p:cond delay="0"/>
                                  </p:stCondLst>
                                  <p:childTnLst>
                                    <p:set>
                                      <p:cBhvr>
                                        <p:cTn id="76" dur="1" fill="hold">
                                          <p:stCondLst>
                                            <p:cond delay="0"/>
                                          </p:stCondLst>
                                        </p:cTn>
                                        <p:tgtEl>
                                          <p:spTgt spid="355344"/>
                                        </p:tgtEl>
                                        <p:attrNameLst>
                                          <p:attrName>style.visibility</p:attrName>
                                        </p:attrNameLst>
                                      </p:cBhvr>
                                      <p:to>
                                        <p:strVal val="visible"/>
                                      </p:to>
                                    </p:set>
                                    <p:animEffect transition="in" filter="fade">
                                      <p:cBhvr>
                                        <p:cTn id="77" dur="500"/>
                                        <p:tgtEl>
                                          <p:spTgt spid="355344"/>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355340"/>
                                        </p:tgtEl>
                                        <p:attrNameLst>
                                          <p:attrName>style.visibility</p:attrName>
                                        </p:attrNameLst>
                                      </p:cBhvr>
                                      <p:to>
                                        <p:strVal val="visible"/>
                                      </p:to>
                                    </p:set>
                                    <p:animEffect transition="in" filter="fade">
                                      <p:cBhvr>
                                        <p:cTn id="82" dur="500"/>
                                        <p:tgtEl>
                                          <p:spTgt spid="355340"/>
                                        </p:tgtEl>
                                      </p:cBhvr>
                                    </p:animEffect>
                                  </p:childTnLst>
                                </p:cTn>
                              </p:par>
                              <p:par>
                                <p:cTn id="83" presetID="1" presetClass="exit" presetSubtype="0" fill="hold" grpId="0" nodeType="withEffect">
                                  <p:stCondLst>
                                    <p:cond delay="0"/>
                                  </p:stCondLst>
                                  <p:childTnLst>
                                    <p:set>
                                      <p:cBhvr>
                                        <p:cTn id="84" dur="1" fill="hold">
                                          <p:stCondLst>
                                            <p:cond delay="0"/>
                                          </p:stCondLst>
                                        </p:cTn>
                                        <p:tgtEl>
                                          <p:spTgt spid="355376"/>
                                        </p:tgtEl>
                                        <p:attrNameLst>
                                          <p:attrName>style.visibility</p:attrName>
                                        </p:attrNameLst>
                                      </p:cBhvr>
                                      <p:to>
                                        <p:strVal val="hidden"/>
                                      </p:to>
                                    </p:set>
                                  </p:childTnLst>
                                </p:cTn>
                              </p:par>
                              <p:par>
                                <p:cTn id="85" presetID="10" presetClass="entr" presetSubtype="0" fill="hold" nodeType="withEffect">
                                  <p:stCondLst>
                                    <p:cond delay="0"/>
                                  </p:stCondLst>
                                  <p:childTnLst>
                                    <p:set>
                                      <p:cBhvr>
                                        <p:cTn id="86" dur="1" fill="hold">
                                          <p:stCondLst>
                                            <p:cond delay="0"/>
                                          </p:stCondLst>
                                        </p:cTn>
                                        <p:tgtEl>
                                          <p:spTgt spid="355358"/>
                                        </p:tgtEl>
                                        <p:attrNameLst>
                                          <p:attrName>style.visibility</p:attrName>
                                        </p:attrNameLst>
                                      </p:cBhvr>
                                      <p:to>
                                        <p:strVal val="visible"/>
                                      </p:to>
                                    </p:set>
                                    <p:animEffect transition="in" filter="fade">
                                      <p:cBhvr>
                                        <p:cTn id="87" dur="500"/>
                                        <p:tgtEl>
                                          <p:spTgt spid="355358"/>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355337"/>
                                        </p:tgtEl>
                                        <p:attrNameLst>
                                          <p:attrName>style.visibility</p:attrName>
                                        </p:attrNameLst>
                                      </p:cBhvr>
                                      <p:to>
                                        <p:strVal val="visible"/>
                                      </p:to>
                                    </p:set>
                                    <p:animEffect transition="in" filter="fade">
                                      <p:cBhvr>
                                        <p:cTn id="92" dur="1000"/>
                                        <p:tgtEl>
                                          <p:spTgt spid="355337"/>
                                        </p:tgtEl>
                                      </p:cBhvr>
                                    </p:animEffect>
                                  </p:childTnLst>
                                </p:cTn>
                              </p:par>
                              <p:par>
                                <p:cTn id="93" presetID="10" presetClass="entr" presetSubtype="0" fill="hold" nodeType="withEffect">
                                  <p:stCondLst>
                                    <p:cond delay="0"/>
                                  </p:stCondLst>
                                  <p:childTnLst>
                                    <p:set>
                                      <p:cBhvr>
                                        <p:cTn id="94" dur="1" fill="hold">
                                          <p:stCondLst>
                                            <p:cond delay="0"/>
                                          </p:stCondLst>
                                        </p:cTn>
                                        <p:tgtEl>
                                          <p:spTgt spid="355349"/>
                                        </p:tgtEl>
                                        <p:attrNameLst>
                                          <p:attrName>style.visibility</p:attrName>
                                        </p:attrNameLst>
                                      </p:cBhvr>
                                      <p:to>
                                        <p:strVal val="visible"/>
                                      </p:to>
                                    </p:set>
                                    <p:animEffect transition="in" filter="fade">
                                      <p:cBhvr>
                                        <p:cTn id="95" dur="500"/>
                                        <p:tgtEl>
                                          <p:spTgt spid="355349"/>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55377"/>
                                        </p:tgtEl>
                                        <p:attrNameLst>
                                          <p:attrName>style.visibility</p:attrName>
                                        </p:attrNameLst>
                                      </p:cBhvr>
                                      <p:to>
                                        <p:strVal val="visible"/>
                                      </p:to>
                                    </p:set>
                                    <p:animEffect transition="in" filter="fade">
                                      <p:cBhvr>
                                        <p:cTn id="98" dur="500"/>
                                        <p:tgtEl>
                                          <p:spTgt spid="355377"/>
                                        </p:tgtEl>
                                      </p:cBhvr>
                                    </p:animEffect>
                                  </p:childTnLst>
                                </p:cTn>
                              </p:par>
                              <p:par>
                                <p:cTn id="99" presetID="1" presetClass="entr" presetSubtype="0" fill="hold" grpId="0" nodeType="withEffect">
                                  <p:stCondLst>
                                    <p:cond delay="0"/>
                                  </p:stCondLst>
                                  <p:childTnLst>
                                    <p:set>
                                      <p:cBhvr>
                                        <p:cTn id="100" dur="1" fill="hold">
                                          <p:stCondLst>
                                            <p:cond delay="0"/>
                                          </p:stCondLst>
                                        </p:cTn>
                                        <p:tgtEl>
                                          <p:spTgt spid="3553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52" grpId="0" animBg="1"/>
      <p:bldP spid="355351" grpId="0" animBg="1"/>
      <p:bldP spid="355357" grpId="0"/>
      <p:bldP spid="355375" grpId="0"/>
      <p:bldP spid="355376" grpId="0"/>
      <p:bldP spid="355377" grpId="0"/>
      <p:bldP spid="35537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2"/>
          <p:cNvSpPr>
            <a:spLocks noGrp="1" noChangeArrowheads="1"/>
          </p:cNvSpPr>
          <p:nvPr>
            <p:ph type="title"/>
          </p:nvPr>
        </p:nvSpPr>
        <p:spPr/>
        <p:txBody>
          <a:bodyPr/>
          <a:lstStyle/>
          <a:p>
            <a:r>
              <a:rPr lang="en-US"/>
              <a:t>Spatio-Temporal Upsampling</a:t>
            </a:r>
          </a:p>
        </p:txBody>
      </p:sp>
      <p:sp>
        <p:nvSpPr>
          <p:cNvPr id="380931" name="Rectangle 3"/>
          <p:cNvSpPr>
            <a:spLocks noGrp="1" noChangeArrowheads="1"/>
          </p:cNvSpPr>
          <p:nvPr>
            <p:ph idx="1"/>
          </p:nvPr>
        </p:nvSpPr>
        <p:spPr/>
        <p:txBody>
          <a:bodyPr/>
          <a:lstStyle/>
          <a:p>
            <a:r>
              <a:rPr lang="en-US" dirty="0" smtClean="0"/>
              <a:t>Choose preferable method:</a:t>
            </a:r>
          </a:p>
          <a:p>
            <a:pPr>
              <a:buNone/>
            </a:pPr>
            <a:r>
              <a:rPr lang="en-US" i="1" dirty="0" smtClean="0">
                <a:solidFill>
                  <a:srgbClr val="FF0000"/>
                </a:solidFill>
              </a:rPr>
              <a:t>	</a:t>
            </a:r>
            <a:r>
              <a:rPr lang="en-US" sz="3000" i="1" dirty="0" smtClean="0">
                <a:solidFill>
                  <a:srgbClr val="FF0000"/>
                </a:solidFill>
              </a:rPr>
              <a:t>combine spatial </a:t>
            </a:r>
            <a:r>
              <a:rPr lang="en-US" sz="3000" i="1" dirty="0" err="1" smtClean="0">
                <a:solidFill>
                  <a:srgbClr val="FF0000"/>
                </a:solidFill>
              </a:rPr>
              <a:t>upsampling</a:t>
            </a:r>
            <a:r>
              <a:rPr lang="en-US" sz="3000" i="1" dirty="0" smtClean="0">
                <a:solidFill>
                  <a:srgbClr val="FF0000"/>
                </a:solidFill>
              </a:rPr>
              <a:t> &amp; temporal caching</a:t>
            </a:r>
            <a:endParaRPr lang="en-US" sz="3000" i="1" dirty="0">
              <a:solidFill>
                <a:srgbClr val="FF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2"/>
          <p:cNvSpPr>
            <a:spLocks noGrp="1" noChangeArrowheads="1"/>
          </p:cNvSpPr>
          <p:nvPr>
            <p:ph type="title"/>
          </p:nvPr>
        </p:nvSpPr>
        <p:spPr/>
        <p:txBody>
          <a:bodyPr/>
          <a:lstStyle/>
          <a:p>
            <a:r>
              <a:rPr lang="en-US" dirty="0"/>
              <a:t>Temporally Interleaved Sampling</a:t>
            </a:r>
          </a:p>
        </p:txBody>
      </p:sp>
      <p:sp>
        <p:nvSpPr>
          <p:cNvPr id="356355" name="Rectangle 3"/>
          <p:cNvSpPr>
            <a:spLocks noGrp="1" noChangeArrowheads="1"/>
          </p:cNvSpPr>
          <p:nvPr>
            <p:ph idx="1"/>
          </p:nvPr>
        </p:nvSpPr>
        <p:spPr/>
        <p:txBody>
          <a:bodyPr/>
          <a:lstStyle/>
          <a:p>
            <a:pPr>
              <a:lnSpc>
                <a:spcPct val="90000"/>
              </a:lnSpc>
            </a:pPr>
            <a:r>
              <a:rPr lang="en-US" sz="2400" dirty="0" smtClean="0"/>
              <a:t>Cache different pixel positions to </a:t>
            </a:r>
            <a:r>
              <a:rPr lang="en-US" sz="2400" dirty="0" err="1" smtClean="0"/>
              <a:t>upsample</a:t>
            </a:r>
            <a:r>
              <a:rPr lang="en-US" sz="2400" dirty="0" smtClean="0"/>
              <a:t> over </a:t>
            </a:r>
            <a:r>
              <a:rPr lang="en-US" sz="2400" dirty="0"/>
              <a:t>time</a:t>
            </a:r>
          </a:p>
          <a:p>
            <a:pPr lvl="1">
              <a:lnSpc>
                <a:spcPct val="90000"/>
              </a:lnSpc>
              <a:buFont typeface="Wingdings" pitchFamily="2" charset="2"/>
              <a:buChar char="à"/>
            </a:pPr>
            <a:r>
              <a:rPr lang="en-US" sz="1800" dirty="0"/>
              <a:t> </a:t>
            </a:r>
            <a:r>
              <a:rPr lang="en-US" sz="1800" dirty="0" smtClean="0"/>
              <a:t>Refresh </a:t>
            </a:r>
            <a:r>
              <a:rPr lang="en-US" sz="1800" dirty="0"/>
              <a:t>out-dated pixels (e.g. every </a:t>
            </a:r>
            <a:r>
              <a:rPr lang="en-US" sz="1800" b="1" dirty="0"/>
              <a:t>k </a:t>
            </a:r>
            <a:r>
              <a:rPr lang="en-US" sz="1400" b="1" baseline="30000" dirty="0"/>
              <a:t>x</a:t>
            </a:r>
            <a:r>
              <a:rPr lang="en-US" sz="1800" b="1" dirty="0"/>
              <a:t> k </a:t>
            </a:r>
            <a:r>
              <a:rPr lang="en-US" sz="1800" dirty="0"/>
              <a:t>frames)</a:t>
            </a:r>
          </a:p>
          <a:p>
            <a:pPr lvl="1">
              <a:lnSpc>
                <a:spcPct val="90000"/>
              </a:lnSpc>
              <a:buNone/>
            </a:pPr>
            <a:endParaRPr lang="en-US" sz="1400" dirty="0" smtClean="0"/>
          </a:p>
          <a:p>
            <a:pPr lvl="1">
              <a:lnSpc>
                <a:spcPct val="90000"/>
              </a:lnSpc>
              <a:buNone/>
            </a:pPr>
            <a:r>
              <a:rPr lang="en-US" sz="2400" dirty="0" smtClean="0"/>
              <a:t>Regular </a:t>
            </a:r>
            <a:r>
              <a:rPr lang="en-US" sz="2400" dirty="0"/>
              <a:t>sampling pattern (efficient</a:t>
            </a:r>
            <a:r>
              <a:rPr lang="en-US" sz="2400" dirty="0" smtClean="0"/>
              <a:t>)</a:t>
            </a:r>
            <a:endParaRPr lang="en-US" sz="2400" dirty="0"/>
          </a:p>
        </p:txBody>
      </p:sp>
      <p:grpSp>
        <p:nvGrpSpPr>
          <p:cNvPr id="2" name="Group 75"/>
          <p:cNvGrpSpPr>
            <a:grpSpLocks/>
          </p:cNvGrpSpPr>
          <p:nvPr/>
        </p:nvGrpSpPr>
        <p:grpSpPr bwMode="auto">
          <a:xfrm>
            <a:off x="762000" y="4176738"/>
            <a:ext cx="1295400" cy="1295400"/>
            <a:chOff x="1392" y="3216"/>
            <a:chExt cx="816" cy="816"/>
          </a:xfrm>
        </p:grpSpPr>
        <p:sp>
          <p:nvSpPr>
            <p:cNvPr id="356394" name="Rectangle 42"/>
            <p:cNvSpPr>
              <a:spLocks noChangeArrowheads="1"/>
            </p:cNvSpPr>
            <p:nvPr/>
          </p:nvSpPr>
          <p:spPr bwMode="auto">
            <a:xfrm>
              <a:off x="1392" y="3216"/>
              <a:ext cx="816" cy="816"/>
            </a:xfrm>
            <a:prstGeom prst="rect">
              <a:avLst/>
            </a:prstGeom>
            <a:solidFill>
              <a:srgbClr val="FF0000"/>
            </a:solidFill>
            <a:ln w="15875" algn="ctr">
              <a:solidFill>
                <a:schemeClr val="tx1"/>
              </a:solidFill>
              <a:miter lim="800000"/>
              <a:headEnd/>
              <a:tailEnd/>
            </a:ln>
            <a:effectLst/>
          </p:spPr>
          <p:txBody>
            <a:bodyPr wrap="none" anchor="ctr"/>
            <a:lstStyle/>
            <a:p>
              <a:endParaRPr lang="en-US"/>
            </a:p>
          </p:txBody>
        </p:sp>
        <p:sp>
          <p:nvSpPr>
            <p:cNvPr id="356395" name="Line 43"/>
            <p:cNvSpPr>
              <a:spLocks noChangeShapeType="1"/>
            </p:cNvSpPr>
            <p:nvPr/>
          </p:nvSpPr>
          <p:spPr bwMode="auto">
            <a:xfrm>
              <a:off x="1632" y="3216"/>
              <a:ext cx="0" cy="816"/>
            </a:xfrm>
            <a:prstGeom prst="line">
              <a:avLst/>
            </a:prstGeom>
            <a:noFill/>
            <a:ln w="6350">
              <a:solidFill>
                <a:schemeClr val="tx1"/>
              </a:solidFill>
              <a:round/>
              <a:headEnd/>
              <a:tailEnd/>
            </a:ln>
            <a:effectLst/>
          </p:spPr>
          <p:txBody>
            <a:bodyPr wrap="none" anchor="ctr"/>
            <a:lstStyle/>
            <a:p>
              <a:endParaRPr lang="en-US"/>
            </a:p>
          </p:txBody>
        </p:sp>
        <p:sp>
          <p:nvSpPr>
            <p:cNvPr id="356396" name="Line 44"/>
            <p:cNvSpPr>
              <a:spLocks noChangeShapeType="1"/>
            </p:cNvSpPr>
            <p:nvPr/>
          </p:nvSpPr>
          <p:spPr bwMode="auto">
            <a:xfrm>
              <a:off x="1680" y="3216"/>
              <a:ext cx="0" cy="816"/>
            </a:xfrm>
            <a:prstGeom prst="line">
              <a:avLst/>
            </a:prstGeom>
            <a:noFill/>
            <a:ln w="6350">
              <a:solidFill>
                <a:schemeClr val="tx1"/>
              </a:solidFill>
              <a:round/>
              <a:headEnd/>
              <a:tailEnd/>
            </a:ln>
            <a:effectLst/>
          </p:spPr>
          <p:txBody>
            <a:bodyPr wrap="none" anchor="ctr"/>
            <a:lstStyle/>
            <a:p>
              <a:endParaRPr lang="en-US"/>
            </a:p>
          </p:txBody>
        </p:sp>
        <p:sp>
          <p:nvSpPr>
            <p:cNvPr id="356397" name="Line 45"/>
            <p:cNvSpPr>
              <a:spLocks noChangeShapeType="1"/>
            </p:cNvSpPr>
            <p:nvPr/>
          </p:nvSpPr>
          <p:spPr bwMode="auto">
            <a:xfrm>
              <a:off x="1728" y="3216"/>
              <a:ext cx="0" cy="816"/>
            </a:xfrm>
            <a:prstGeom prst="line">
              <a:avLst/>
            </a:prstGeom>
            <a:noFill/>
            <a:ln w="6350">
              <a:solidFill>
                <a:schemeClr val="tx1"/>
              </a:solidFill>
              <a:round/>
              <a:headEnd/>
              <a:tailEnd/>
            </a:ln>
            <a:effectLst/>
          </p:spPr>
          <p:txBody>
            <a:bodyPr wrap="none" anchor="ctr"/>
            <a:lstStyle/>
            <a:p>
              <a:endParaRPr lang="en-US"/>
            </a:p>
          </p:txBody>
        </p:sp>
        <p:sp>
          <p:nvSpPr>
            <p:cNvPr id="356398" name="Line 46"/>
            <p:cNvSpPr>
              <a:spLocks noChangeShapeType="1"/>
            </p:cNvSpPr>
            <p:nvPr/>
          </p:nvSpPr>
          <p:spPr bwMode="auto">
            <a:xfrm>
              <a:off x="1776" y="3216"/>
              <a:ext cx="0" cy="816"/>
            </a:xfrm>
            <a:prstGeom prst="line">
              <a:avLst/>
            </a:prstGeom>
            <a:noFill/>
            <a:ln w="6350">
              <a:solidFill>
                <a:schemeClr val="tx1"/>
              </a:solidFill>
              <a:round/>
              <a:headEnd/>
              <a:tailEnd/>
            </a:ln>
            <a:effectLst/>
          </p:spPr>
          <p:txBody>
            <a:bodyPr wrap="none" anchor="ctr"/>
            <a:lstStyle/>
            <a:p>
              <a:endParaRPr lang="en-US"/>
            </a:p>
          </p:txBody>
        </p:sp>
        <p:sp>
          <p:nvSpPr>
            <p:cNvPr id="356399" name="Line 47"/>
            <p:cNvSpPr>
              <a:spLocks noChangeShapeType="1"/>
            </p:cNvSpPr>
            <p:nvPr/>
          </p:nvSpPr>
          <p:spPr bwMode="auto">
            <a:xfrm>
              <a:off x="1824" y="3216"/>
              <a:ext cx="0" cy="816"/>
            </a:xfrm>
            <a:prstGeom prst="line">
              <a:avLst/>
            </a:prstGeom>
            <a:noFill/>
            <a:ln w="6350">
              <a:solidFill>
                <a:schemeClr val="tx1"/>
              </a:solidFill>
              <a:round/>
              <a:headEnd/>
              <a:tailEnd/>
            </a:ln>
            <a:effectLst/>
          </p:spPr>
          <p:txBody>
            <a:bodyPr wrap="none" anchor="ctr"/>
            <a:lstStyle/>
            <a:p>
              <a:endParaRPr lang="en-US"/>
            </a:p>
          </p:txBody>
        </p:sp>
        <p:sp>
          <p:nvSpPr>
            <p:cNvPr id="356400" name="Line 48"/>
            <p:cNvSpPr>
              <a:spLocks noChangeShapeType="1"/>
            </p:cNvSpPr>
            <p:nvPr/>
          </p:nvSpPr>
          <p:spPr bwMode="auto">
            <a:xfrm>
              <a:off x="1872" y="3216"/>
              <a:ext cx="0" cy="816"/>
            </a:xfrm>
            <a:prstGeom prst="line">
              <a:avLst/>
            </a:prstGeom>
            <a:noFill/>
            <a:ln w="6350">
              <a:solidFill>
                <a:schemeClr val="tx1"/>
              </a:solidFill>
              <a:round/>
              <a:headEnd/>
              <a:tailEnd/>
            </a:ln>
            <a:effectLst/>
          </p:spPr>
          <p:txBody>
            <a:bodyPr wrap="none" anchor="ctr"/>
            <a:lstStyle/>
            <a:p>
              <a:endParaRPr lang="en-US"/>
            </a:p>
          </p:txBody>
        </p:sp>
        <p:sp>
          <p:nvSpPr>
            <p:cNvPr id="356401" name="Line 49"/>
            <p:cNvSpPr>
              <a:spLocks noChangeShapeType="1"/>
            </p:cNvSpPr>
            <p:nvPr/>
          </p:nvSpPr>
          <p:spPr bwMode="auto">
            <a:xfrm>
              <a:off x="1920" y="3216"/>
              <a:ext cx="0" cy="816"/>
            </a:xfrm>
            <a:prstGeom prst="line">
              <a:avLst/>
            </a:prstGeom>
            <a:noFill/>
            <a:ln w="6350">
              <a:solidFill>
                <a:schemeClr val="tx1"/>
              </a:solidFill>
              <a:round/>
              <a:headEnd/>
              <a:tailEnd/>
            </a:ln>
            <a:effectLst/>
          </p:spPr>
          <p:txBody>
            <a:bodyPr wrap="none" anchor="ctr"/>
            <a:lstStyle/>
            <a:p>
              <a:endParaRPr lang="en-US"/>
            </a:p>
          </p:txBody>
        </p:sp>
        <p:sp>
          <p:nvSpPr>
            <p:cNvPr id="356402" name="Line 50"/>
            <p:cNvSpPr>
              <a:spLocks noChangeShapeType="1"/>
            </p:cNvSpPr>
            <p:nvPr/>
          </p:nvSpPr>
          <p:spPr bwMode="auto">
            <a:xfrm>
              <a:off x="1968" y="3216"/>
              <a:ext cx="0" cy="816"/>
            </a:xfrm>
            <a:prstGeom prst="line">
              <a:avLst/>
            </a:prstGeom>
            <a:noFill/>
            <a:ln w="6350">
              <a:solidFill>
                <a:schemeClr val="tx1"/>
              </a:solidFill>
              <a:round/>
              <a:headEnd/>
              <a:tailEnd/>
            </a:ln>
            <a:effectLst/>
          </p:spPr>
          <p:txBody>
            <a:bodyPr wrap="none" anchor="ctr"/>
            <a:lstStyle/>
            <a:p>
              <a:endParaRPr lang="en-US"/>
            </a:p>
          </p:txBody>
        </p:sp>
        <p:sp>
          <p:nvSpPr>
            <p:cNvPr id="356403" name="Line 51"/>
            <p:cNvSpPr>
              <a:spLocks noChangeShapeType="1"/>
            </p:cNvSpPr>
            <p:nvPr/>
          </p:nvSpPr>
          <p:spPr bwMode="auto">
            <a:xfrm>
              <a:off x="2016" y="3216"/>
              <a:ext cx="0" cy="816"/>
            </a:xfrm>
            <a:prstGeom prst="line">
              <a:avLst/>
            </a:prstGeom>
            <a:noFill/>
            <a:ln w="6350">
              <a:solidFill>
                <a:schemeClr val="tx1"/>
              </a:solidFill>
              <a:round/>
              <a:headEnd/>
              <a:tailEnd/>
            </a:ln>
            <a:effectLst/>
          </p:spPr>
          <p:txBody>
            <a:bodyPr wrap="none" anchor="ctr"/>
            <a:lstStyle/>
            <a:p>
              <a:endParaRPr lang="en-US"/>
            </a:p>
          </p:txBody>
        </p:sp>
        <p:sp>
          <p:nvSpPr>
            <p:cNvPr id="356404" name="Line 52"/>
            <p:cNvSpPr>
              <a:spLocks noChangeShapeType="1"/>
            </p:cNvSpPr>
            <p:nvPr/>
          </p:nvSpPr>
          <p:spPr bwMode="auto">
            <a:xfrm>
              <a:off x="2064" y="3216"/>
              <a:ext cx="0" cy="816"/>
            </a:xfrm>
            <a:prstGeom prst="line">
              <a:avLst/>
            </a:prstGeom>
            <a:noFill/>
            <a:ln w="6350">
              <a:solidFill>
                <a:schemeClr val="tx1"/>
              </a:solidFill>
              <a:round/>
              <a:headEnd/>
              <a:tailEnd/>
            </a:ln>
            <a:effectLst/>
          </p:spPr>
          <p:txBody>
            <a:bodyPr wrap="none" anchor="ctr"/>
            <a:lstStyle/>
            <a:p>
              <a:endParaRPr lang="en-US"/>
            </a:p>
          </p:txBody>
        </p:sp>
        <p:sp>
          <p:nvSpPr>
            <p:cNvPr id="356405" name="Line 53"/>
            <p:cNvSpPr>
              <a:spLocks noChangeShapeType="1"/>
            </p:cNvSpPr>
            <p:nvPr/>
          </p:nvSpPr>
          <p:spPr bwMode="auto">
            <a:xfrm>
              <a:off x="2112" y="3216"/>
              <a:ext cx="0" cy="816"/>
            </a:xfrm>
            <a:prstGeom prst="line">
              <a:avLst/>
            </a:prstGeom>
            <a:noFill/>
            <a:ln w="6350">
              <a:solidFill>
                <a:schemeClr val="tx1"/>
              </a:solidFill>
              <a:round/>
              <a:headEnd/>
              <a:tailEnd/>
            </a:ln>
            <a:effectLst/>
          </p:spPr>
          <p:txBody>
            <a:bodyPr wrap="none" anchor="ctr"/>
            <a:lstStyle/>
            <a:p>
              <a:endParaRPr lang="en-US"/>
            </a:p>
          </p:txBody>
        </p:sp>
        <p:sp>
          <p:nvSpPr>
            <p:cNvPr id="356406" name="Line 54"/>
            <p:cNvSpPr>
              <a:spLocks noChangeShapeType="1"/>
            </p:cNvSpPr>
            <p:nvPr/>
          </p:nvSpPr>
          <p:spPr bwMode="auto">
            <a:xfrm>
              <a:off x="1584" y="3216"/>
              <a:ext cx="0" cy="816"/>
            </a:xfrm>
            <a:prstGeom prst="line">
              <a:avLst/>
            </a:prstGeom>
            <a:noFill/>
            <a:ln w="6350">
              <a:solidFill>
                <a:schemeClr val="tx1"/>
              </a:solidFill>
              <a:round/>
              <a:headEnd/>
              <a:tailEnd/>
            </a:ln>
            <a:effectLst/>
          </p:spPr>
          <p:txBody>
            <a:bodyPr wrap="none" anchor="ctr"/>
            <a:lstStyle/>
            <a:p>
              <a:endParaRPr lang="en-US"/>
            </a:p>
          </p:txBody>
        </p:sp>
        <p:sp>
          <p:nvSpPr>
            <p:cNvPr id="356407" name="Line 55"/>
            <p:cNvSpPr>
              <a:spLocks noChangeShapeType="1"/>
            </p:cNvSpPr>
            <p:nvPr/>
          </p:nvSpPr>
          <p:spPr bwMode="auto">
            <a:xfrm>
              <a:off x="1536" y="3216"/>
              <a:ext cx="0" cy="816"/>
            </a:xfrm>
            <a:prstGeom prst="line">
              <a:avLst/>
            </a:prstGeom>
            <a:noFill/>
            <a:ln w="6350">
              <a:solidFill>
                <a:schemeClr val="tx1"/>
              </a:solidFill>
              <a:round/>
              <a:headEnd/>
              <a:tailEnd/>
            </a:ln>
            <a:effectLst/>
          </p:spPr>
          <p:txBody>
            <a:bodyPr wrap="none" anchor="ctr"/>
            <a:lstStyle/>
            <a:p>
              <a:endParaRPr lang="en-US"/>
            </a:p>
          </p:txBody>
        </p:sp>
        <p:sp>
          <p:nvSpPr>
            <p:cNvPr id="356408" name="Line 56"/>
            <p:cNvSpPr>
              <a:spLocks noChangeShapeType="1"/>
            </p:cNvSpPr>
            <p:nvPr/>
          </p:nvSpPr>
          <p:spPr bwMode="auto">
            <a:xfrm>
              <a:off x="2160" y="3216"/>
              <a:ext cx="0" cy="816"/>
            </a:xfrm>
            <a:prstGeom prst="line">
              <a:avLst/>
            </a:prstGeom>
            <a:noFill/>
            <a:ln w="6350">
              <a:solidFill>
                <a:schemeClr val="tx1"/>
              </a:solidFill>
              <a:round/>
              <a:headEnd/>
              <a:tailEnd/>
            </a:ln>
            <a:effectLst/>
          </p:spPr>
          <p:txBody>
            <a:bodyPr wrap="none" anchor="ctr"/>
            <a:lstStyle/>
            <a:p>
              <a:endParaRPr lang="en-US"/>
            </a:p>
          </p:txBody>
        </p:sp>
        <p:sp>
          <p:nvSpPr>
            <p:cNvPr id="356409" name="Line 57"/>
            <p:cNvSpPr>
              <a:spLocks noChangeShapeType="1"/>
            </p:cNvSpPr>
            <p:nvPr/>
          </p:nvSpPr>
          <p:spPr bwMode="auto">
            <a:xfrm>
              <a:off x="1488" y="3216"/>
              <a:ext cx="0" cy="816"/>
            </a:xfrm>
            <a:prstGeom prst="line">
              <a:avLst/>
            </a:prstGeom>
            <a:noFill/>
            <a:ln w="6350">
              <a:solidFill>
                <a:schemeClr val="tx1"/>
              </a:solidFill>
              <a:round/>
              <a:headEnd/>
              <a:tailEnd/>
            </a:ln>
            <a:effectLst/>
          </p:spPr>
          <p:txBody>
            <a:bodyPr wrap="none" anchor="ctr"/>
            <a:lstStyle/>
            <a:p>
              <a:endParaRPr lang="en-US"/>
            </a:p>
          </p:txBody>
        </p:sp>
        <p:sp>
          <p:nvSpPr>
            <p:cNvPr id="356410" name="Line 58"/>
            <p:cNvSpPr>
              <a:spLocks noChangeShapeType="1"/>
            </p:cNvSpPr>
            <p:nvPr/>
          </p:nvSpPr>
          <p:spPr bwMode="auto">
            <a:xfrm>
              <a:off x="1440" y="3216"/>
              <a:ext cx="0" cy="816"/>
            </a:xfrm>
            <a:prstGeom prst="line">
              <a:avLst/>
            </a:prstGeom>
            <a:noFill/>
            <a:ln w="6350">
              <a:solidFill>
                <a:schemeClr val="tx1"/>
              </a:solidFill>
              <a:round/>
              <a:headEnd/>
              <a:tailEnd/>
            </a:ln>
            <a:effectLst/>
          </p:spPr>
          <p:txBody>
            <a:bodyPr wrap="none" anchor="ctr"/>
            <a:lstStyle/>
            <a:p>
              <a:endParaRPr lang="en-US"/>
            </a:p>
          </p:txBody>
        </p:sp>
        <p:sp>
          <p:nvSpPr>
            <p:cNvPr id="356411" name="Line 59"/>
            <p:cNvSpPr>
              <a:spLocks noChangeShapeType="1"/>
            </p:cNvSpPr>
            <p:nvPr/>
          </p:nvSpPr>
          <p:spPr bwMode="auto">
            <a:xfrm flipH="1">
              <a:off x="1392" y="3984"/>
              <a:ext cx="816" cy="0"/>
            </a:xfrm>
            <a:prstGeom prst="line">
              <a:avLst/>
            </a:prstGeom>
            <a:noFill/>
            <a:ln w="6350">
              <a:solidFill>
                <a:schemeClr val="tx1"/>
              </a:solidFill>
              <a:round/>
              <a:headEnd/>
              <a:tailEnd/>
            </a:ln>
            <a:effectLst/>
          </p:spPr>
          <p:txBody>
            <a:bodyPr wrap="none" anchor="ctr"/>
            <a:lstStyle/>
            <a:p>
              <a:endParaRPr lang="en-US"/>
            </a:p>
          </p:txBody>
        </p:sp>
        <p:sp>
          <p:nvSpPr>
            <p:cNvPr id="356412" name="Line 60"/>
            <p:cNvSpPr>
              <a:spLocks noChangeShapeType="1"/>
            </p:cNvSpPr>
            <p:nvPr/>
          </p:nvSpPr>
          <p:spPr bwMode="auto">
            <a:xfrm flipH="1">
              <a:off x="1392" y="3936"/>
              <a:ext cx="816" cy="0"/>
            </a:xfrm>
            <a:prstGeom prst="line">
              <a:avLst/>
            </a:prstGeom>
            <a:noFill/>
            <a:ln w="6350">
              <a:solidFill>
                <a:schemeClr val="tx1"/>
              </a:solidFill>
              <a:round/>
              <a:headEnd/>
              <a:tailEnd/>
            </a:ln>
            <a:effectLst/>
          </p:spPr>
          <p:txBody>
            <a:bodyPr wrap="none" anchor="ctr"/>
            <a:lstStyle/>
            <a:p>
              <a:endParaRPr lang="en-US"/>
            </a:p>
          </p:txBody>
        </p:sp>
        <p:sp>
          <p:nvSpPr>
            <p:cNvPr id="356413" name="Line 61"/>
            <p:cNvSpPr>
              <a:spLocks noChangeShapeType="1"/>
            </p:cNvSpPr>
            <p:nvPr/>
          </p:nvSpPr>
          <p:spPr bwMode="auto">
            <a:xfrm flipH="1">
              <a:off x="1392" y="3888"/>
              <a:ext cx="816" cy="0"/>
            </a:xfrm>
            <a:prstGeom prst="line">
              <a:avLst/>
            </a:prstGeom>
            <a:noFill/>
            <a:ln w="6350">
              <a:solidFill>
                <a:schemeClr val="tx1"/>
              </a:solidFill>
              <a:round/>
              <a:headEnd/>
              <a:tailEnd/>
            </a:ln>
            <a:effectLst/>
          </p:spPr>
          <p:txBody>
            <a:bodyPr wrap="none" anchor="ctr"/>
            <a:lstStyle/>
            <a:p>
              <a:endParaRPr lang="en-US"/>
            </a:p>
          </p:txBody>
        </p:sp>
        <p:sp>
          <p:nvSpPr>
            <p:cNvPr id="356414" name="Line 62"/>
            <p:cNvSpPr>
              <a:spLocks noChangeShapeType="1"/>
            </p:cNvSpPr>
            <p:nvPr/>
          </p:nvSpPr>
          <p:spPr bwMode="auto">
            <a:xfrm flipH="1">
              <a:off x="1392" y="3840"/>
              <a:ext cx="816" cy="0"/>
            </a:xfrm>
            <a:prstGeom prst="line">
              <a:avLst/>
            </a:prstGeom>
            <a:noFill/>
            <a:ln w="6350">
              <a:solidFill>
                <a:schemeClr val="tx1"/>
              </a:solidFill>
              <a:round/>
              <a:headEnd/>
              <a:tailEnd/>
            </a:ln>
            <a:effectLst/>
          </p:spPr>
          <p:txBody>
            <a:bodyPr wrap="none" anchor="ctr"/>
            <a:lstStyle/>
            <a:p>
              <a:endParaRPr lang="en-US"/>
            </a:p>
          </p:txBody>
        </p:sp>
        <p:sp>
          <p:nvSpPr>
            <p:cNvPr id="356415" name="Line 63"/>
            <p:cNvSpPr>
              <a:spLocks noChangeShapeType="1"/>
            </p:cNvSpPr>
            <p:nvPr/>
          </p:nvSpPr>
          <p:spPr bwMode="auto">
            <a:xfrm flipH="1">
              <a:off x="1392" y="3792"/>
              <a:ext cx="816" cy="0"/>
            </a:xfrm>
            <a:prstGeom prst="line">
              <a:avLst/>
            </a:prstGeom>
            <a:noFill/>
            <a:ln w="6350">
              <a:solidFill>
                <a:schemeClr val="tx1"/>
              </a:solidFill>
              <a:round/>
              <a:headEnd/>
              <a:tailEnd/>
            </a:ln>
            <a:effectLst/>
          </p:spPr>
          <p:txBody>
            <a:bodyPr wrap="none" anchor="ctr"/>
            <a:lstStyle/>
            <a:p>
              <a:endParaRPr lang="en-US"/>
            </a:p>
          </p:txBody>
        </p:sp>
        <p:sp>
          <p:nvSpPr>
            <p:cNvPr id="356416" name="Line 64"/>
            <p:cNvSpPr>
              <a:spLocks noChangeShapeType="1"/>
            </p:cNvSpPr>
            <p:nvPr/>
          </p:nvSpPr>
          <p:spPr bwMode="auto">
            <a:xfrm flipH="1">
              <a:off x="1392" y="3744"/>
              <a:ext cx="816" cy="0"/>
            </a:xfrm>
            <a:prstGeom prst="line">
              <a:avLst/>
            </a:prstGeom>
            <a:noFill/>
            <a:ln w="6350">
              <a:solidFill>
                <a:schemeClr val="tx1"/>
              </a:solidFill>
              <a:round/>
              <a:headEnd/>
              <a:tailEnd/>
            </a:ln>
            <a:effectLst/>
          </p:spPr>
          <p:txBody>
            <a:bodyPr wrap="none" anchor="ctr"/>
            <a:lstStyle/>
            <a:p>
              <a:endParaRPr lang="en-US"/>
            </a:p>
          </p:txBody>
        </p:sp>
        <p:sp>
          <p:nvSpPr>
            <p:cNvPr id="356417" name="Line 65"/>
            <p:cNvSpPr>
              <a:spLocks noChangeShapeType="1"/>
            </p:cNvSpPr>
            <p:nvPr/>
          </p:nvSpPr>
          <p:spPr bwMode="auto">
            <a:xfrm flipH="1">
              <a:off x="1392" y="3696"/>
              <a:ext cx="816" cy="0"/>
            </a:xfrm>
            <a:prstGeom prst="line">
              <a:avLst/>
            </a:prstGeom>
            <a:noFill/>
            <a:ln w="6350">
              <a:solidFill>
                <a:schemeClr val="tx1"/>
              </a:solidFill>
              <a:round/>
              <a:headEnd/>
              <a:tailEnd/>
            </a:ln>
            <a:effectLst/>
          </p:spPr>
          <p:txBody>
            <a:bodyPr wrap="none" anchor="ctr"/>
            <a:lstStyle/>
            <a:p>
              <a:endParaRPr lang="en-US"/>
            </a:p>
          </p:txBody>
        </p:sp>
        <p:sp>
          <p:nvSpPr>
            <p:cNvPr id="356418" name="Line 66"/>
            <p:cNvSpPr>
              <a:spLocks noChangeShapeType="1"/>
            </p:cNvSpPr>
            <p:nvPr/>
          </p:nvSpPr>
          <p:spPr bwMode="auto">
            <a:xfrm flipH="1">
              <a:off x="1392" y="3648"/>
              <a:ext cx="816" cy="0"/>
            </a:xfrm>
            <a:prstGeom prst="line">
              <a:avLst/>
            </a:prstGeom>
            <a:noFill/>
            <a:ln w="6350">
              <a:solidFill>
                <a:schemeClr val="tx1"/>
              </a:solidFill>
              <a:round/>
              <a:headEnd/>
              <a:tailEnd/>
            </a:ln>
            <a:effectLst/>
          </p:spPr>
          <p:txBody>
            <a:bodyPr wrap="none" anchor="ctr"/>
            <a:lstStyle/>
            <a:p>
              <a:endParaRPr lang="en-US"/>
            </a:p>
          </p:txBody>
        </p:sp>
        <p:sp>
          <p:nvSpPr>
            <p:cNvPr id="356419" name="Line 67"/>
            <p:cNvSpPr>
              <a:spLocks noChangeShapeType="1"/>
            </p:cNvSpPr>
            <p:nvPr/>
          </p:nvSpPr>
          <p:spPr bwMode="auto">
            <a:xfrm flipH="1">
              <a:off x="1392" y="3600"/>
              <a:ext cx="816" cy="0"/>
            </a:xfrm>
            <a:prstGeom prst="line">
              <a:avLst/>
            </a:prstGeom>
            <a:noFill/>
            <a:ln w="6350">
              <a:solidFill>
                <a:schemeClr val="tx1"/>
              </a:solidFill>
              <a:round/>
              <a:headEnd/>
              <a:tailEnd/>
            </a:ln>
            <a:effectLst/>
          </p:spPr>
          <p:txBody>
            <a:bodyPr wrap="none" anchor="ctr"/>
            <a:lstStyle/>
            <a:p>
              <a:endParaRPr lang="en-US"/>
            </a:p>
          </p:txBody>
        </p:sp>
        <p:sp>
          <p:nvSpPr>
            <p:cNvPr id="356420" name="Line 68"/>
            <p:cNvSpPr>
              <a:spLocks noChangeShapeType="1"/>
            </p:cNvSpPr>
            <p:nvPr/>
          </p:nvSpPr>
          <p:spPr bwMode="auto">
            <a:xfrm flipH="1">
              <a:off x="1392" y="3552"/>
              <a:ext cx="816" cy="0"/>
            </a:xfrm>
            <a:prstGeom prst="line">
              <a:avLst/>
            </a:prstGeom>
            <a:noFill/>
            <a:ln w="6350">
              <a:solidFill>
                <a:schemeClr val="tx1"/>
              </a:solidFill>
              <a:round/>
              <a:headEnd/>
              <a:tailEnd/>
            </a:ln>
            <a:effectLst/>
          </p:spPr>
          <p:txBody>
            <a:bodyPr wrap="none" anchor="ctr"/>
            <a:lstStyle/>
            <a:p>
              <a:endParaRPr lang="en-US"/>
            </a:p>
          </p:txBody>
        </p:sp>
        <p:sp>
          <p:nvSpPr>
            <p:cNvPr id="356421" name="Line 69"/>
            <p:cNvSpPr>
              <a:spLocks noChangeShapeType="1"/>
            </p:cNvSpPr>
            <p:nvPr/>
          </p:nvSpPr>
          <p:spPr bwMode="auto">
            <a:xfrm flipH="1">
              <a:off x="1392" y="3504"/>
              <a:ext cx="816" cy="0"/>
            </a:xfrm>
            <a:prstGeom prst="line">
              <a:avLst/>
            </a:prstGeom>
            <a:noFill/>
            <a:ln w="6350">
              <a:solidFill>
                <a:schemeClr val="tx1"/>
              </a:solidFill>
              <a:round/>
              <a:headEnd/>
              <a:tailEnd/>
            </a:ln>
            <a:effectLst/>
          </p:spPr>
          <p:txBody>
            <a:bodyPr wrap="none" anchor="ctr"/>
            <a:lstStyle/>
            <a:p>
              <a:endParaRPr lang="en-US"/>
            </a:p>
          </p:txBody>
        </p:sp>
        <p:sp>
          <p:nvSpPr>
            <p:cNvPr id="356422" name="Line 70"/>
            <p:cNvSpPr>
              <a:spLocks noChangeShapeType="1"/>
            </p:cNvSpPr>
            <p:nvPr/>
          </p:nvSpPr>
          <p:spPr bwMode="auto">
            <a:xfrm flipH="1">
              <a:off x="1392" y="3456"/>
              <a:ext cx="816" cy="0"/>
            </a:xfrm>
            <a:prstGeom prst="line">
              <a:avLst/>
            </a:prstGeom>
            <a:noFill/>
            <a:ln w="6350">
              <a:solidFill>
                <a:schemeClr val="tx1"/>
              </a:solidFill>
              <a:round/>
              <a:headEnd/>
              <a:tailEnd/>
            </a:ln>
            <a:effectLst/>
          </p:spPr>
          <p:txBody>
            <a:bodyPr wrap="none" anchor="ctr"/>
            <a:lstStyle/>
            <a:p>
              <a:endParaRPr lang="en-US"/>
            </a:p>
          </p:txBody>
        </p:sp>
        <p:sp>
          <p:nvSpPr>
            <p:cNvPr id="356423" name="Line 71"/>
            <p:cNvSpPr>
              <a:spLocks noChangeShapeType="1"/>
            </p:cNvSpPr>
            <p:nvPr/>
          </p:nvSpPr>
          <p:spPr bwMode="auto">
            <a:xfrm flipH="1">
              <a:off x="1392" y="3408"/>
              <a:ext cx="816" cy="0"/>
            </a:xfrm>
            <a:prstGeom prst="line">
              <a:avLst/>
            </a:prstGeom>
            <a:noFill/>
            <a:ln w="6350">
              <a:solidFill>
                <a:schemeClr val="tx1"/>
              </a:solidFill>
              <a:round/>
              <a:headEnd/>
              <a:tailEnd/>
            </a:ln>
            <a:effectLst/>
          </p:spPr>
          <p:txBody>
            <a:bodyPr wrap="none" anchor="ctr"/>
            <a:lstStyle/>
            <a:p>
              <a:endParaRPr lang="en-US"/>
            </a:p>
          </p:txBody>
        </p:sp>
        <p:sp>
          <p:nvSpPr>
            <p:cNvPr id="356424" name="Line 72"/>
            <p:cNvSpPr>
              <a:spLocks noChangeShapeType="1"/>
            </p:cNvSpPr>
            <p:nvPr/>
          </p:nvSpPr>
          <p:spPr bwMode="auto">
            <a:xfrm flipH="1">
              <a:off x="1392" y="3360"/>
              <a:ext cx="816" cy="0"/>
            </a:xfrm>
            <a:prstGeom prst="line">
              <a:avLst/>
            </a:prstGeom>
            <a:noFill/>
            <a:ln w="6350">
              <a:solidFill>
                <a:schemeClr val="tx1"/>
              </a:solidFill>
              <a:round/>
              <a:headEnd/>
              <a:tailEnd/>
            </a:ln>
            <a:effectLst/>
          </p:spPr>
          <p:txBody>
            <a:bodyPr wrap="none" anchor="ctr"/>
            <a:lstStyle/>
            <a:p>
              <a:endParaRPr lang="en-US"/>
            </a:p>
          </p:txBody>
        </p:sp>
        <p:sp>
          <p:nvSpPr>
            <p:cNvPr id="356425" name="Line 73"/>
            <p:cNvSpPr>
              <a:spLocks noChangeShapeType="1"/>
            </p:cNvSpPr>
            <p:nvPr/>
          </p:nvSpPr>
          <p:spPr bwMode="auto">
            <a:xfrm flipH="1">
              <a:off x="1392" y="3312"/>
              <a:ext cx="816" cy="0"/>
            </a:xfrm>
            <a:prstGeom prst="line">
              <a:avLst/>
            </a:prstGeom>
            <a:noFill/>
            <a:ln w="6350">
              <a:solidFill>
                <a:schemeClr val="tx1"/>
              </a:solidFill>
              <a:round/>
              <a:headEnd/>
              <a:tailEnd/>
            </a:ln>
            <a:effectLst/>
          </p:spPr>
          <p:txBody>
            <a:bodyPr wrap="none" anchor="ctr"/>
            <a:lstStyle/>
            <a:p>
              <a:endParaRPr lang="en-US"/>
            </a:p>
          </p:txBody>
        </p:sp>
        <p:sp>
          <p:nvSpPr>
            <p:cNvPr id="356426" name="Line 74"/>
            <p:cNvSpPr>
              <a:spLocks noChangeShapeType="1"/>
            </p:cNvSpPr>
            <p:nvPr/>
          </p:nvSpPr>
          <p:spPr bwMode="auto">
            <a:xfrm flipH="1">
              <a:off x="1392" y="3264"/>
              <a:ext cx="816" cy="0"/>
            </a:xfrm>
            <a:prstGeom prst="line">
              <a:avLst/>
            </a:prstGeom>
            <a:noFill/>
            <a:ln w="6350">
              <a:solidFill>
                <a:schemeClr val="tx1"/>
              </a:solidFill>
              <a:round/>
              <a:headEnd/>
              <a:tailEnd/>
            </a:ln>
            <a:effectLst/>
          </p:spPr>
          <p:txBody>
            <a:bodyPr wrap="none" anchor="ctr"/>
            <a:lstStyle/>
            <a:p>
              <a:endParaRPr lang="en-US"/>
            </a:p>
          </p:txBody>
        </p:sp>
      </p:grpSp>
      <p:grpSp>
        <p:nvGrpSpPr>
          <p:cNvPr id="3" name="Group 76"/>
          <p:cNvGrpSpPr>
            <a:grpSpLocks/>
          </p:cNvGrpSpPr>
          <p:nvPr/>
        </p:nvGrpSpPr>
        <p:grpSpPr bwMode="auto">
          <a:xfrm>
            <a:off x="914400" y="4252938"/>
            <a:ext cx="1295400" cy="1295400"/>
            <a:chOff x="1392" y="3216"/>
            <a:chExt cx="816" cy="816"/>
          </a:xfrm>
        </p:grpSpPr>
        <p:sp>
          <p:nvSpPr>
            <p:cNvPr id="356429" name="Rectangle 77"/>
            <p:cNvSpPr>
              <a:spLocks noChangeArrowheads="1"/>
            </p:cNvSpPr>
            <p:nvPr/>
          </p:nvSpPr>
          <p:spPr bwMode="auto">
            <a:xfrm>
              <a:off x="1392" y="3216"/>
              <a:ext cx="816" cy="816"/>
            </a:xfrm>
            <a:prstGeom prst="rect">
              <a:avLst/>
            </a:prstGeom>
            <a:solidFill>
              <a:srgbClr val="CC6600"/>
            </a:solidFill>
            <a:ln w="15875" algn="ctr">
              <a:solidFill>
                <a:schemeClr val="tx1"/>
              </a:solidFill>
              <a:miter lim="800000"/>
              <a:headEnd/>
              <a:tailEnd/>
            </a:ln>
            <a:effectLst/>
          </p:spPr>
          <p:txBody>
            <a:bodyPr wrap="none" anchor="ctr"/>
            <a:lstStyle/>
            <a:p>
              <a:endParaRPr lang="en-US"/>
            </a:p>
          </p:txBody>
        </p:sp>
        <p:sp>
          <p:nvSpPr>
            <p:cNvPr id="356430" name="Line 78"/>
            <p:cNvSpPr>
              <a:spLocks noChangeShapeType="1"/>
            </p:cNvSpPr>
            <p:nvPr/>
          </p:nvSpPr>
          <p:spPr bwMode="auto">
            <a:xfrm>
              <a:off x="1632" y="3216"/>
              <a:ext cx="0" cy="816"/>
            </a:xfrm>
            <a:prstGeom prst="line">
              <a:avLst/>
            </a:prstGeom>
            <a:noFill/>
            <a:ln w="6350">
              <a:solidFill>
                <a:schemeClr val="tx1"/>
              </a:solidFill>
              <a:round/>
              <a:headEnd/>
              <a:tailEnd/>
            </a:ln>
            <a:effectLst/>
          </p:spPr>
          <p:txBody>
            <a:bodyPr wrap="none" anchor="ctr"/>
            <a:lstStyle/>
            <a:p>
              <a:endParaRPr lang="en-US"/>
            </a:p>
          </p:txBody>
        </p:sp>
        <p:sp>
          <p:nvSpPr>
            <p:cNvPr id="356431" name="Line 79"/>
            <p:cNvSpPr>
              <a:spLocks noChangeShapeType="1"/>
            </p:cNvSpPr>
            <p:nvPr/>
          </p:nvSpPr>
          <p:spPr bwMode="auto">
            <a:xfrm>
              <a:off x="1680" y="3216"/>
              <a:ext cx="0" cy="816"/>
            </a:xfrm>
            <a:prstGeom prst="line">
              <a:avLst/>
            </a:prstGeom>
            <a:noFill/>
            <a:ln w="6350">
              <a:solidFill>
                <a:schemeClr val="tx1"/>
              </a:solidFill>
              <a:round/>
              <a:headEnd/>
              <a:tailEnd/>
            </a:ln>
            <a:effectLst/>
          </p:spPr>
          <p:txBody>
            <a:bodyPr wrap="none" anchor="ctr"/>
            <a:lstStyle/>
            <a:p>
              <a:endParaRPr lang="en-US"/>
            </a:p>
          </p:txBody>
        </p:sp>
        <p:sp>
          <p:nvSpPr>
            <p:cNvPr id="356432" name="Line 80"/>
            <p:cNvSpPr>
              <a:spLocks noChangeShapeType="1"/>
            </p:cNvSpPr>
            <p:nvPr/>
          </p:nvSpPr>
          <p:spPr bwMode="auto">
            <a:xfrm>
              <a:off x="1728" y="3216"/>
              <a:ext cx="0" cy="816"/>
            </a:xfrm>
            <a:prstGeom prst="line">
              <a:avLst/>
            </a:prstGeom>
            <a:noFill/>
            <a:ln w="6350">
              <a:solidFill>
                <a:schemeClr val="tx1"/>
              </a:solidFill>
              <a:round/>
              <a:headEnd/>
              <a:tailEnd/>
            </a:ln>
            <a:effectLst/>
          </p:spPr>
          <p:txBody>
            <a:bodyPr wrap="none" anchor="ctr"/>
            <a:lstStyle/>
            <a:p>
              <a:endParaRPr lang="en-US"/>
            </a:p>
          </p:txBody>
        </p:sp>
        <p:sp>
          <p:nvSpPr>
            <p:cNvPr id="356433" name="Line 81"/>
            <p:cNvSpPr>
              <a:spLocks noChangeShapeType="1"/>
            </p:cNvSpPr>
            <p:nvPr/>
          </p:nvSpPr>
          <p:spPr bwMode="auto">
            <a:xfrm>
              <a:off x="1776" y="3216"/>
              <a:ext cx="0" cy="816"/>
            </a:xfrm>
            <a:prstGeom prst="line">
              <a:avLst/>
            </a:prstGeom>
            <a:noFill/>
            <a:ln w="6350">
              <a:solidFill>
                <a:schemeClr val="tx1"/>
              </a:solidFill>
              <a:round/>
              <a:headEnd/>
              <a:tailEnd/>
            </a:ln>
            <a:effectLst/>
          </p:spPr>
          <p:txBody>
            <a:bodyPr wrap="none" anchor="ctr"/>
            <a:lstStyle/>
            <a:p>
              <a:endParaRPr lang="en-US"/>
            </a:p>
          </p:txBody>
        </p:sp>
        <p:sp>
          <p:nvSpPr>
            <p:cNvPr id="356434" name="Line 82"/>
            <p:cNvSpPr>
              <a:spLocks noChangeShapeType="1"/>
            </p:cNvSpPr>
            <p:nvPr/>
          </p:nvSpPr>
          <p:spPr bwMode="auto">
            <a:xfrm>
              <a:off x="1824" y="3216"/>
              <a:ext cx="0" cy="816"/>
            </a:xfrm>
            <a:prstGeom prst="line">
              <a:avLst/>
            </a:prstGeom>
            <a:noFill/>
            <a:ln w="6350">
              <a:solidFill>
                <a:schemeClr val="tx1"/>
              </a:solidFill>
              <a:round/>
              <a:headEnd/>
              <a:tailEnd/>
            </a:ln>
            <a:effectLst/>
          </p:spPr>
          <p:txBody>
            <a:bodyPr wrap="none" anchor="ctr"/>
            <a:lstStyle/>
            <a:p>
              <a:endParaRPr lang="en-US"/>
            </a:p>
          </p:txBody>
        </p:sp>
        <p:sp>
          <p:nvSpPr>
            <p:cNvPr id="356435" name="Line 83"/>
            <p:cNvSpPr>
              <a:spLocks noChangeShapeType="1"/>
            </p:cNvSpPr>
            <p:nvPr/>
          </p:nvSpPr>
          <p:spPr bwMode="auto">
            <a:xfrm>
              <a:off x="1872" y="3216"/>
              <a:ext cx="0" cy="816"/>
            </a:xfrm>
            <a:prstGeom prst="line">
              <a:avLst/>
            </a:prstGeom>
            <a:noFill/>
            <a:ln w="6350">
              <a:solidFill>
                <a:schemeClr val="tx1"/>
              </a:solidFill>
              <a:round/>
              <a:headEnd/>
              <a:tailEnd/>
            </a:ln>
            <a:effectLst/>
          </p:spPr>
          <p:txBody>
            <a:bodyPr wrap="none" anchor="ctr"/>
            <a:lstStyle/>
            <a:p>
              <a:endParaRPr lang="en-US"/>
            </a:p>
          </p:txBody>
        </p:sp>
        <p:sp>
          <p:nvSpPr>
            <p:cNvPr id="356436" name="Line 84"/>
            <p:cNvSpPr>
              <a:spLocks noChangeShapeType="1"/>
            </p:cNvSpPr>
            <p:nvPr/>
          </p:nvSpPr>
          <p:spPr bwMode="auto">
            <a:xfrm>
              <a:off x="1920" y="3216"/>
              <a:ext cx="0" cy="816"/>
            </a:xfrm>
            <a:prstGeom prst="line">
              <a:avLst/>
            </a:prstGeom>
            <a:noFill/>
            <a:ln w="6350">
              <a:solidFill>
                <a:schemeClr val="tx1"/>
              </a:solidFill>
              <a:round/>
              <a:headEnd/>
              <a:tailEnd/>
            </a:ln>
            <a:effectLst/>
          </p:spPr>
          <p:txBody>
            <a:bodyPr wrap="none" anchor="ctr"/>
            <a:lstStyle/>
            <a:p>
              <a:endParaRPr lang="en-US"/>
            </a:p>
          </p:txBody>
        </p:sp>
        <p:sp>
          <p:nvSpPr>
            <p:cNvPr id="356437" name="Line 85"/>
            <p:cNvSpPr>
              <a:spLocks noChangeShapeType="1"/>
            </p:cNvSpPr>
            <p:nvPr/>
          </p:nvSpPr>
          <p:spPr bwMode="auto">
            <a:xfrm>
              <a:off x="1968" y="3216"/>
              <a:ext cx="0" cy="816"/>
            </a:xfrm>
            <a:prstGeom prst="line">
              <a:avLst/>
            </a:prstGeom>
            <a:noFill/>
            <a:ln w="6350">
              <a:solidFill>
                <a:schemeClr val="tx1"/>
              </a:solidFill>
              <a:round/>
              <a:headEnd/>
              <a:tailEnd/>
            </a:ln>
            <a:effectLst/>
          </p:spPr>
          <p:txBody>
            <a:bodyPr wrap="none" anchor="ctr"/>
            <a:lstStyle/>
            <a:p>
              <a:endParaRPr lang="en-US"/>
            </a:p>
          </p:txBody>
        </p:sp>
        <p:sp>
          <p:nvSpPr>
            <p:cNvPr id="356438" name="Line 86"/>
            <p:cNvSpPr>
              <a:spLocks noChangeShapeType="1"/>
            </p:cNvSpPr>
            <p:nvPr/>
          </p:nvSpPr>
          <p:spPr bwMode="auto">
            <a:xfrm>
              <a:off x="2016" y="3216"/>
              <a:ext cx="0" cy="816"/>
            </a:xfrm>
            <a:prstGeom prst="line">
              <a:avLst/>
            </a:prstGeom>
            <a:noFill/>
            <a:ln w="6350">
              <a:solidFill>
                <a:schemeClr val="tx1"/>
              </a:solidFill>
              <a:round/>
              <a:headEnd/>
              <a:tailEnd/>
            </a:ln>
            <a:effectLst/>
          </p:spPr>
          <p:txBody>
            <a:bodyPr wrap="none" anchor="ctr"/>
            <a:lstStyle/>
            <a:p>
              <a:endParaRPr lang="en-US"/>
            </a:p>
          </p:txBody>
        </p:sp>
        <p:sp>
          <p:nvSpPr>
            <p:cNvPr id="356439" name="Line 87"/>
            <p:cNvSpPr>
              <a:spLocks noChangeShapeType="1"/>
            </p:cNvSpPr>
            <p:nvPr/>
          </p:nvSpPr>
          <p:spPr bwMode="auto">
            <a:xfrm>
              <a:off x="2064" y="3216"/>
              <a:ext cx="0" cy="816"/>
            </a:xfrm>
            <a:prstGeom prst="line">
              <a:avLst/>
            </a:prstGeom>
            <a:noFill/>
            <a:ln w="6350">
              <a:solidFill>
                <a:schemeClr val="tx1"/>
              </a:solidFill>
              <a:round/>
              <a:headEnd/>
              <a:tailEnd/>
            </a:ln>
            <a:effectLst/>
          </p:spPr>
          <p:txBody>
            <a:bodyPr wrap="none" anchor="ctr"/>
            <a:lstStyle/>
            <a:p>
              <a:endParaRPr lang="en-US"/>
            </a:p>
          </p:txBody>
        </p:sp>
        <p:sp>
          <p:nvSpPr>
            <p:cNvPr id="356440" name="Line 88"/>
            <p:cNvSpPr>
              <a:spLocks noChangeShapeType="1"/>
            </p:cNvSpPr>
            <p:nvPr/>
          </p:nvSpPr>
          <p:spPr bwMode="auto">
            <a:xfrm>
              <a:off x="2112" y="3216"/>
              <a:ext cx="0" cy="816"/>
            </a:xfrm>
            <a:prstGeom prst="line">
              <a:avLst/>
            </a:prstGeom>
            <a:noFill/>
            <a:ln w="6350">
              <a:solidFill>
                <a:schemeClr val="tx1"/>
              </a:solidFill>
              <a:round/>
              <a:headEnd/>
              <a:tailEnd/>
            </a:ln>
            <a:effectLst/>
          </p:spPr>
          <p:txBody>
            <a:bodyPr wrap="none" anchor="ctr"/>
            <a:lstStyle/>
            <a:p>
              <a:endParaRPr lang="en-US"/>
            </a:p>
          </p:txBody>
        </p:sp>
        <p:sp>
          <p:nvSpPr>
            <p:cNvPr id="356441" name="Line 89"/>
            <p:cNvSpPr>
              <a:spLocks noChangeShapeType="1"/>
            </p:cNvSpPr>
            <p:nvPr/>
          </p:nvSpPr>
          <p:spPr bwMode="auto">
            <a:xfrm>
              <a:off x="1584" y="3216"/>
              <a:ext cx="0" cy="816"/>
            </a:xfrm>
            <a:prstGeom prst="line">
              <a:avLst/>
            </a:prstGeom>
            <a:noFill/>
            <a:ln w="6350">
              <a:solidFill>
                <a:schemeClr val="tx1"/>
              </a:solidFill>
              <a:round/>
              <a:headEnd/>
              <a:tailEnd/>
            </a:ln>
            <a:effectLst/>
          </p:spPr>
          <p:txBody>
            <a:bodyPr wrap="none" anchor="ctr"/>
            <a:lstStyle/>
            <a:p>
              <a:endParaRPr lang="en-US"/>
            </a:p>
          </p:txBody>
        </p:sp>
        <p:sp>
          <p:nvSpPr>
            <p:cNvPr id="356442" name="Line 90"/>
            <p:cNvSpPr>
              <a:spLocks noChangeShapeType="1"/>
            </p:cNvSpPr>
            <p:nvPr/>
          </p:nvSpPr>
          <p:spPr bwMode="auto">
            <a:xfrm>
              <a:off x="1536" y="3216"/>
              <a:ext cx="0" cy="816"/>
            </a:xfrm>
            <a:prstGeom prst="line">
              <a:avLst/>
            </a:prstGeom>
            <a:noFill/>
            <a:ln w="6350">
              <a:solidFill>
                <a:schemeClr val="tx1"/>
              </a:solidFill>
              <a:round/>
              <a:headEnd/>
              <a:tailEnd/>
            </a:ln>
            <a:effectLst/>
          </p:spPr>
          <p:txBody>
            <a:bodyPr wrap="none" anchor="ctr"/>
            <a:lstStyle/>
            <a:p>
              <a:endParaRPr lang="en-US"/>
            </a:p>
          </p:txBody>
        </p:sp>
        <p:sp>
          <p:nvSpPr>
            <p:cNvPr id="356443" name="Line 91"/>
            <p:cNvSpPr>
              <a:spLocks noChangeShapeType="1"/>
            </p:cNvSpPr>
            <p:nvPr/>
          </p:nvSpPr>
          <p:spPr bwMode="auto">
            <a:xfrm>
              <a:off x="2160" y="3216"/>
              <a:ext cx="0" cy="816"/>
            </a:xfrm>
            <a:prstGeom prst="line">
              <a:avLst/>
            </a:prstGeom>
            <a:noFill/>
            <a:ln w="6350">
              <a:solidFill>
                <a:schemeClr val="tx1"/>
              </a:solidFill>
              <a:round/>
              <a:headEnd/>
              <a:tailEnd/>
            </a:ln>
            <a:effectLst/>
          </p:spPr>
          <p:txBody>
            <a:bodyPr wrap="none" anchor="ctr"/>
            <a:lstStyle/>
            <a:p>
              <a:endParaRPr lang="en-US"/>
            </a:p>
          </p:txBody>
        </p:sp>
        <p:sp>
          <p:nvSpPr>
            <p:cNvPr id="356444" name="Line 92"/>
            <p:cNvSpPr>
              <a:spLocks noChangeShapeType="1"/>
            </p:cNvSpPr>
            <p:nvPr/>
          </p:nvSpPr>
          <p:spPr bwMode="auto">
            <a:xfrm>
              <a:off x="1488" y="3216"/>
              <a:ext cx="0" cy="816"/>
            </a:xfrm>
            <a:prstGeom prst="line">
              <a:avLst/>
            </a:prstGeom>
            <a:noFill/>
            <a:ln w="6350">
              <a:solidFill>
                <a:schemeClr val="tx1"/>
              </a:solidFill>
              <a:round/>
              <a:headEnd/>
              <a:tailEnd/>
            </a:ln>
            <a:effectLst/>
          </p:spPr>
          <p:txBody>
            <a:bodyPr wrap="none" anchor="ctr"/>
            <a:lstStyle/>
            <a:p>
              <a:endParaRPr lang="en-US"/>
            </a:p>
          </p:txBody>
        </p:sp>
        <p:sp>
          <p:nvSpPr>
            <p:cNvPr id="356445" name="Line 93"/>
            <p:cNvSpPr>
              <a:spLocks noChangeShapeType="1"/>
            </p:cNvSpPr>
            <p:nvPr/>
          </p:nvSpPr>
          <p:spPr bwMode="auto">
            <a:xfrm>
              <a:off x="1440" y="3216"/>
              <a:ext cx="0" cy="816"/>
            </a:xfrm>
            <a:prstGeom prst="line">
              <a:avLst/>
            </a:prstGeom>
            <a:noFill/>
            <a:ln w="6350">
              <a:solidFill>
                <a:schemeClr val="tx1"/>
              </a:solidFill>
              <a:round/>
              <a:headEnd/>
              <a:tailEnd/>
            </a:ln>
            <a:effectLst/>
          </p:spPr>
          <p:txBody>
            <a:bodyPr wrap="none" anchor="ctr"/>
            <a:lstStyle/>
            <a:p>
              <a:endParaRPr lang="en-US"/>
            </a:p>
          </p:txBody>
        </p:sp>
        <p:sp>
          <p:nvSpPr>
            <p:cNvPr id="356446" name="Line 94"/>
            <p:cNvSpPr>
              <a:spLocks noChangeShapeType="1"/>
            </p:cNvSpPr>
            <p:nvPr/>
          </p:nvSpPr>
          <p:spPr bwMode="auto">
            <a:xfrm flipH="1">
              <a:off x="1392" y="3984"/>
              <a:ext cx="816" cy="0"/>
            </a:xfrm>
            <a:prstGeom prst="line">
              <a:avLst/>
            </a:prstGeom>
            <a:noFill/>
            <a:ln w="6350">
              <a:solidFill>
                <a:schemeClr val="tx1"/>
              </a:solidFill>
              <a:round/>
              <a:headEnd/>
              <a:tailEnd/>
            </a:ln>
            <a:effectLst/>
          </p:spPr>
          <p:txBody>
            <a:bodyPr wrap="none" anchor="ctr"/>
            <a:lstStyle/>
            <a:p>
              <a:endParaRPr lang="en-US"/>
            </a:p>
          </p:txBody>
        </p:sp>
        <p:sp>
          <p:nvSpPr>
            <p:cNvPr id="356447" name="Line 95"/>
            <p:cNvSpPr>
              <a:spLocks noChangeShapeType="1"/>
            </p:cNvSpPr>
            <p:nvPr/>
          </p:nvSpPr>
          <p:spPr bwMode="auto">
            <a:xfrm flipH="1">
              <a:off x="1392" y="3936"/>
              <a:ext cx="816" cy="0"/>
            </a:xfrm>
            <a:prstGeom prst="line">
              <a:avLst/>
            </a:prstGeom>
            <a:noFill/>
            <a:ln w="6350">
              <a:solidFill>
                <a:schemeClr val="tx1"/>
              </a:solidFill>
              <a:round/>
              <a:headEnd/>
              <a:tailEnd/>
            </a:ln>
            <a:effectLst/>
          </p:spPr>
          <p:txBody>
            <a:bodyPr wrap="none" anchor="ctr"/>
            <a:lstStyle/>
            <a:p>
              <a:endParaRPr lang="en-US"/>
            </a:p>
          </p:txBody>
        </p:sp>
        <p:sp>
          <p:nvSpPr>
            <p:cNvPr id="356448" name="Line 96"/>
            <p:cNvSpPr>
              <a:spLocks noChangeShapeType="1"/>
            </p:cNvSpPr>
            <p:nvPr/>
          </p:nvSpPr>
          <p:spPr bwMode="auto">
            <a:xfrm flipH="1">
              <a:off x="1392" y="3888"/>
              <a:ext cx="816" cy="0"/>
            </a:xfrm>
            <a:prstGeom prst="line">
              <a:avLst/>
            </a:prstGeom>
            <a:noFill/>
            <a:ln w="6350">
              <a:solidFill>
                <a:schemeClr val="tx1"/>
              </a:solidFill>
              <a:round/>
              <a:headEnd/>
              <a:tailEnd/>
            </a:ln>
            <a:effectLst/>
          </p:spPr>
          <p:txBody>
            <a:bodyPr wrap="none" anchor="ctr"/>
            <a:lstStyle/>
            <a:p>
              <a:endParaRPr lang="en-US"/>
            </a:p>
          </p:txBody>
        </p:sp>
        <p:sp>
          <p:nvSpPr>
            <p:cNvPr id="356449" name="Line 97"/>
            <p:cNvSpPr>
              <a:spLocks noChangeShapeType="1"/>
            </p:cNvSpPr>
            <p:nvPr/>
          </p:nvSpPr>
          <p:spPr bwMode="auto">
            <a:xfrm flipH="1">
              <a:off x="1392" y="3840"/>
              <a:ext cx="816" cy="0"/>
            </a:xfrm>
            <a:prstGeom prst="line">
              <a:avLst/>
            </a:prstGeom>
            <a:noFill/>
            <a:ln w="6350">
              <a:solidFill>
                <a:schemeClr val="tx1"/>
              </a:solidFill>
              <a:round/>
              <a:headEnd/>
              <a:tailEnd/>
            </a:ln>
            <a:effectLst/>
          </p:spPr>
          <p:txBody>
            <a:bodyPr wrap="none" anchor="ctr"/>
            <a:lstStyle/>
            <a:p>
              <a:endParaRPr lang="en-US"/>
            </a:p>
          </p:txBody>
        </p:sp>
        <p:sp>
          <p:nvSpPr>
            <p:cNvPr id="356450" name="Line 98"/>
            <p:cNvSpPr>
              <a:spLocks noChangeShapeType="1"/>
            </p:cNvSpPr>
            <p:nvPr/>
          </p:nvSpPr>
          <p:spPr bwMode="auto">
            <a:xfrm flipH="1">
              <a:off x="1392" y="3792"/>
              <a:ext cx="816" cy="0"/>
            </a:xfrm>
            <a:prstGeom prst="line">
              <a:avLst/>
            </a:prstGeom>
            <a:noFill/>
            <a:ln w="6350">
              <a:solidFill>
                <a:schemeClr val="tx1"/>
              </a:solidFill>
              <a:round/>
              <a:headEnd/>
              <a:tailEnd/>
            </a:ln>
            <a:effectLst/>
          </p:spPr>
          <p:txBody>
            <a:bodyPr wrap="none" anchor="ctr"/>
            <a:lstStyle/>
            <a:p>
              <a:endParaRPr lang="en-US"/>
            </a:p>
          </p:txBody>
        </p:sp>
        <p:sp>
          <p:nvSpPr>
            <p:cNvPr id="356451" name="Line 99"/>
            <p:cNvSpPr>
              <a:spLocks noChangeShapeType="1"/>
            </p:cNvSpPr>
            <p:nvPr/>
          </p:nvSpPr>
          <p:spPr bwMode="auto">
            <a:xfrm flipH="1">
              <a:off x="1392" y="3744"/>
              <a:ext cx="816" cy="0"/>
            </a:xfrm>
            <a:prstGeom prst="line">
              <a:avLst/>
            </a:prstGeom>
            <a:noFill/>
            <a:ln w="6350">
              <a:solidFill>
                <a:schemeClr val="tx1"/>
              </a:solidFill>
              <a:round/>
              <a:headEnd/>
              <a:tailEnd/>
            </a:ln>
            <a:effectLst/>
          </p:spPr>
          <p:txBody>
            <a:bodyPr wrap="none" anchor="ctr"/>
            <a:lstStyle/>
            <a:p>
              <a:endParaRPr lang="en-US"/>
            </a:p>
          </p:txBody>
        </p:sp>
        <p:sp>
          <p:nvSpPr>
            <p:cNvPr id="356452" name="Line 100"/>
            <p:cNvSpPr>
              <a:spLocks noChangeShapeType="1"/>
            </p:cNvSpPr>
            <p:nvPr/>
          </p:nvSpPr>
          <p:spPr bwMode="auto">
            <a:xfrm flipH="1">
              <a:off x="1392" y="3696"/>
              <a:ext cx="816" cy="0"/>
            </a:xfrm>
            <a:prstGeom prst="line">
              <a:avLst/>
            </a:prstGeom>
            <a:noFill/>
            <a:ln w="6350">
              <a:solidFill>
                <a:schemeClr val="tx1"/>
              </a:solidFill>
              <a:round/>
              <a:headEnd/>
              <a:tailEnd/>
            </a:ln>
            <a:effectLst/>
          </p:spPr>
          <p:txBody>
            <a:bodyPr wrap="none" anchor="ctr"/>
            <a:lstStyle/>
            <a:p>
              <a:endParaRPr lang="en-US"/>
            </a:p>
          </p:txBody>
        </p:sp>
        <p:sp>
          <p:nvSpPr>
            <p:cNvPr id="356453" name="Line 101"/>
            <p:cNvSpPr>
              <a:spLocks noChangeShapeType="1"/>
            </p:cNvSpPr>
            <p:nvPr/>
          </p:nvSpPr>
          <p:spPr bwMode="auto">
            <a:xfrm flipH="1">
              <a:off x="1392" y="3648"/>
              <a:ext cx="816" cy="0"/>
            </a:xfrm>
            <a:prstGeom prst="line">
              <a:avLst/>
            </a:prstGeom>
            <a:noFill/>
            <a:ln w="6350">
              <a:solidFill>
                <a:schemeClr val="tx1"/>
              </a:solidFill>
              <a:round/>
              <a:headEnd/>
              <a:tailEnd/>
            </a:ln>
            <a:effectLst/>
          </p:spPr>
          <p:txBody>
            <a:bodyPr wrap="none" anchor="ctr"/>
            <a:lstStyle/>
            <a:p>
              <a:endParaRPr lang="en-US"/>
            </a:p>
          </p:txBody>
        </p:sp>
        <p:sp>
          <p:nvSpPr>
            <p:cNvPr id="356454" name="Line 102"/>
            <p:cNvSpPr>
              <a:spLocks noChangeShapeType="1"/>
            </p:cNvSpPr>
            <p:nvPr/>
          </p:nvSpPr>
          <p:spPr bwMode="auto">
            <a:xfrm flipH="1">
              <a:off x="1392" y="3600"/>
              <a:ext cx="816" cy="0"/>
            </a:xfrm>
            <a:prstGeom prst="line">
              <a:avLst/>
            </a:prstGeom>
            <a:noFill/>
            <a:ln w="6350">
              <a:solidFill>
                <a:schemeClr val="tx1"/>
              </a:solidFill>
              <a:round/>
              <a:headEnd/>
              <a:tailEnd/>
            </a:ln>
            <a:effectLst/>
          </p:spPr>
          <p:txBody>
            <a:bodyPr wrap="none" anchor="ctr"/>
            <a:lstStyle/>
            <a:p>
              <a:endParaRPr lang="en-US"/>
            </a:p>
          </p:txBody>
        </p:sp>
        <p:sp>
          <p:nvSpPr>
            <p:cNvPr id="356455" name="Line 103"/>
            <p:cNvSpPr>
              <a:spLocks noChangeShapeType="1"/>
            </p:cNvSpPr>
            <p:nvPr/>
          </p:nvSpPr>
          <p:spPr bwMode="auto">
            <a:xfrm flipH="1">
              <a:off x="1392" y="3552"/>
              <a:ext cx="816" cy="0"/>
            </a:xfrm>
            <a:prstGeom prst="line">
              <a:avLst/>
            </a:prstGeom>
            <a:noFill/>
            <a:ln w="6350">
              <a:solidFill>
                <a:schemeClr val="tx1"/>
              </a:solidFill>
              <a:round/>
              <a:headEnd/>
              <a:tailEnd/>
            </a:ln>
            <a:effectLst/>
          </p:spPr>
          <p:txBody>
            <a:bodyPr wrap="none" anchor="ctr"/>
            <a:lstStyle/>
            <a:p>
              <a:endParaRPr lang="en-US"/>
            </a:p>
          </p:txBody>
        </p:sp>
        <p:sp>
          <p:nvSpPr>
            <p:cNvPr id="356456" name="Line 104"/>
            <p:cNvSpPr>
              <a:spLocks noChangeShapeType="1"/>
            </p:cNvSpPr>
            <p:nvPr/>
          </p:nvSpPr>
          <p:spPr bwMode="auto">
            <a:xfrm flipH="1">
              <a:off x="1392" y="3504"/>
              <a:ext cx="816" cy="0"/>
            </a:xfrm>
            <a:prstGeom prst="line">
              <a:avLst/>
            </a:prstGeom>
            <a:noFill/>
            <a:ln w="6350">
              <a:solidFill>
                <a:schemeClr val="tx1"/>
              </a:solidFill>
              <a:round/>
              <a:headEnd/>
              <a:tailEnd/>
            </a:ln>
            <a:effectLst/>
          </p:spPr>
          <p:txBody>
            <a:bodyPr wrap="none" anchor="ctr"/>
            <a:lstStyle/>
            <a:p>
              <a:endParaRPr lang="en-US"/>
            </a:p>
          </p:txBody>
        </p:sp>
        <p:sp>
          <p:nvSpPr>
            <p:cNvPr id="356457" name="Line 105"/>
            <p:cNvSpPr>
              <a:spLocks noChangeShapeType="1"/>
            </p:cNvSpPr>
            <p:nvPr/>
          </p:nvSpPr>
          <p:spPr bwMode="auto">
            <a:xfrm flipH="1">
              <a:off x="1392" y="3456"/>
              <a:ext cx="816" cy="0"/>
            </a:xfrm>
            <a:prstGeom prst="line">
              <a:avLst/>
            </a:prstGeom>
            <a:noFill/>
            <a:ln w="6350">
              <a:solidFill>
                <a:schemeClr val="tx1"/>
              </a:solidFill>
              <a:round/>
              <a:headEnd/>
              <a:tailEnd/>
            </a:ln>
            <a:effectLst/>
          </p:spPr>
          <p:txBody>
            <a:bodyPr wrap="none" anchor="ctr"/>
            <a:lstStyle/>
            <a:p>
              <a:endParaRPr lang="en-US"/>
            </a:p>
          </p:txBody>
        </p:sp>
        <p:sp>
          <p:nvSpPr>
            <p:cNvPr id="356458" name="Line 106"/>
            <p:cNvSpPr>
              <a:spLocks noChangeShapeType="1"/>
            </p:cNvSpPr>
            <p:nvPr/>
          </p:nvSpPr>
          <p:spPr bwMode="auto">
            <a:xfrm flipH="1">
              <a:off x="1392" y="3408"/>
              <a:ext cx="816" cy="0"/>
            </a:xfrm>
            <a:prstGeom prst="line">
              <a:avLst/>
            </a:prstGeom>
            <a:noFill/>
            <a:ln w="6350">
              <a:solidFill>
                <a:schemeClr val="tx1"/>
              </a:solidFill>
              <a:round/>
              <a:headEnd/>
              <a:tailEnd/>
            </a:ln>
            <a:effectLst/>
          </p:spPr>
          <p:txBody>
            <a:bodyPr wrap="none" anchor="ctr"/>
            <a:lstStyle/>
            <a:p>
              <a:endParaRPr lang="en-US"/>
            </a:p>
          </p:txBody>
        </p:sp>
        <p:sp>
          <p:nvSpPr>
            <p:cNvPr id="356459" name="Line 107"/>
            <p:cNvSpPr>
              <a:spLocks noChangeShapeType="1"/>
            </p:cNvSpPr>
            <p:nvPr/>
          </p:nvSpPr>
          <p:spPr bwMode="auto">
            <a:xfrm flipH="1">
              <a:off x="1392" y="3360"/>
              <a:ext cx="816" cy="0"/>
            </a:xfrm>
            <a:prstGeom prst="line">
              <a:avLst/>
            </a:prstGeom>
            <a:noFill/>
            <a:ln w="6350">
              <a:solidFill>
                <a:schemeClr val="tx1"/>
              </a:solidFill>
              <a:round/>
              <a:headEnd/>
              <a:tailEnd/>
            </a:ln>
            <a:effectLst/>
          </p:spPr>
          <p:txBody>
            <a:bodyPr wrap="none" anchor="ctr"/>
            <a:lstStyle/>
            <a:p>
              <a:endParaRPr lang="en-US"/>
            </a:p>
          </p:txBody>
        </p:sp>
        <p:sp>
          <p:nvSpPr>
            <p:cNvPr id="356460" name="Line 108"/>
            <p:cNvSpPr>
              <a:spLocks noChangeShapeType="1"/>
            </p:cNvSpPr>
            <p:nvPr/>
          </p:nvSpPr>
          <p:spPr bwMode="auto">
            <a:xfrm flipH="1">
              <a:off x="1392" y="3312"/>
              <a:ext cx="816" cy="0"/>
            </a:xfrm>
            <a:prstGeom prst="line">
              <a:avLst/>
            </a:prstGeom>
            <a:noFill/>
            <a:ln w="6350">
              <a:solidFill>
                <a:schemeClr val="tx1"/>
              </a:solidFill>
              <a:round/>
              <a:headEnd/>
              <a:tailEnd/>
            </a:ln>
            <a:effectLst/>
          </p:spPr>
          <p:txBody>
            <a:bodyPr wrap="none" anchor="ctr"/>
            <a:lstStyle/>
            <a:p>
              <a:endParaRPr lang="en-US"/>
            </a:p>
          </p:txBody>
        </p:sp>
        <p:sp>
          <p:nvSpPr>
            <p:cNvPr id="356461" name="Line 109"/>
            <p:cNvSpPr>
              <a:spLocks noChangeShapeType="1"/>
            </p:cNvSpPr>
            <p:nvPr/>
          </p:nvSpPr>
          <p:spPr bwMode="auto">
            <a:xfrm flipH="1">
              <a:off x="1392" y="3264"/>
              <a:ext cx="816" cy="0"/>
            </a:xfrm>
            <a:prstGeom prst="line">
              <a:avLst/>
            </a:prstGeom>
            <a:noFill/>
            <a:ln w="6350">
              <a:solidFill>
                <a:schemeClr val="tx1"/>
              </a:solidFill>
              <a:round/>
              <a:headEnd/>
              <a:tailEnd/>
            </a:ln>
            <a:effectLst/>
          </p:spPr>
          <p:txBody>
            <a:bodyPr wrap="none" anchor="ctr"/>
            <a:lstStyle/>
            <a:p>
              <a:endParaRPr lang="en-US"/>
            </a:p>
          </p:txBody>
        </p:sp>
      </p:grpSp>
      <p:grpSp>
        <p:nvGrpSpPr>
          <p:cNvPr id="4" name="Group 110"/>
          <p:cNvGrpSpPr>
            <a:grpSpLocks/>
          </p:cNvGrpSpPr>
          <p:nvPr/>
        </p:nvGrpSpPr>
        <p:grpSpPr bwMode="auto">
          <a:xfrm>
            <a:off x="1066800" y="4329138"/>
            <a:ext cx="1295400" cy="1295400"/>
            <a:chOff x="1392" y="3216"/>
            <a:chExt cx="816" cy="816"/>
          </a:xfrm>
        </p:grpSpPr>
        <p:sp>
          <p:nvSpPr>
            <p:cNvPr id="356463" name="Rectangle 111"/>
            <p:cNvSpPr>
              <a:spLocks noChangeArrowheads="1"/>
            </p:cNvSpPr>
            <p:nvPr/>
          </p:nvSpPr>
          <p:spPr bwMode="auto">
            <a:xfrm>
              <a:off x="1392" y="3216"/>
              <a:ext cx="816" cy="816"/>
            </a:xfrm>
            <a:prstGeom prst="rect">
              <a:avLst/>
            </a:prstGeom>
            <a:solidFill>
              <a:srgbClr val="FF9900"/>
            </a:solidFill>
            <a:ln w="15875" algn="ctr">
              <a:solidFill>
                <a:schemeClr val="tx1"/>
              </a:solidFill>
              <a:miter lim="800000"/>
              <a:headEnd/>
              <a:tailEnd/>
            </a:ln>
            <a:effectLst/>
          </p:spPr>
          <p:txBody>
            <a:bodyPr wrap="none" anchor="ctr"/>
            <a:lstStyle/>
            <a:p>
              <a:endParaRPr lang="en-US"/>
            </a:p>
          </p:txBody>
        </p:sp>
        <p:sp>
          <p:nvSpPr>
            <p:cNvPr id="356464" name="Line 112"/>
            <p:cNvSpPr>
              <a:spLocks noChangeShapeType="1"/>
            </p:cNvSpPr>
            <p:nvPr/>
          </p:nvSpPr>
          <p:spPr bwMode="auto">
            <a:xfrm>
              <a:off x="1632" y="3216"/>
              <a:ext cx="0" cy="816"/>
            </a:xfrm>
            <a:prstGeom prst="line">
              <a:avLst/>
            </a:prstGeom>
            <a:noFill/>
            <a:ln w="6350">
              <a:solidFill>
                <a:schemeClr val="tx1"/>
              </a:solidFill>
              <a:round/>
              <a:headEnd/>
              <a:tailEnd/>
            </a:ln>
            <a:effectLst/>
          </p:spPr>
          <p:txBody>
            <a:bodyPr wrap="none" anchor="ctr"/>
            <a:lstStyle/>
            <a:p>
              <a:endParaRPr lang="en-US"/>
            </a:p>
          </p:txBody>
        </p:sp>
        <p:sp>
          <p:nvSpPr>
            <p:cNvPr id="356465" name="Line 113"/>
            <p:cNvSpPr>
              <a:spLocks noChangeShapeType="1"/>
            </p:cNvSpPr>
            <p:nvPr/>
          </p:nvSpPr>
          <p:spPr bwMode="auto">
            <a:xfrm>
              <a:off x="1680" y="3216"/>
              <a:ext cx="0" cy="816"/>
            </a:xfrm>
            <a:prstGeom prst="line">
              <a:avLst/>
            </a:prstGeom>
            <a:noFill/>
            <a:ln w="6350">
              <a:solidFill>
                <a:schemeClr val="tx1"/>
              </a:solidFill>
              <a:round/>
              <a:headEnd/>
              <a:tailEnd/>
            </a:ln>
            <a:effectLst/>
          </p:spPr>
          <p:txBody>
            <a:bodyPr wrap="none" anchor="ctr"/>
            <a:lstStyle/>
            <a:p>
              <a:endParaRPr lang="en-US"/>
            </a:p>
          </p:txBody>
        </p:sp>
        <p:sp>
          <p:nvSpPr>
            <p:cNvPr id="356466" name="Line 114"/>
            <p:cNvSpPr>
              <a:spLocks noChangeShapeType="1"/>
            </p:cNvSpPr>
            <p:nvPr/>
          </p:nvSpPr>
          <p:spPr bwMode="auto">
            <a:xfrm>
              <a:off x="1728" y="3216"/>
              <a:ext cx="0" cy="816"/>
            </a:xfrm>
            <a:prstGeom prst="line">
              <a:avLst/>
            </a:prstGeom>
            <a:noFill/>
            <a:ln w="6350">
              <a:solidFill>
                <a:schemeClr val="tx1"/>
              </a:solidFill>
              <a:round/>
              <a:headEnd/>
              <a:tailEnd/>
            </a:ln>
            <a:effectLst/>
          </p:spPr>
          <p:txBody>
            <a:bodyPr wrap="none" anchor="ctr"/>
            <a:lstStyle/>
            <a:p>
              <a:endParaRPr lang="en-US"/>
            </a:p>
          </p:txBody>
        </p:sp>
        <p:sp>
          <p:nvSpPr>
            <p:cNvPr id="356467" name="Line 115"/>
            <p:cNvSpPr>
              <a:spLocks noChangeShapeType="1"/>
            </p:cNvSpPr>
            <p:nvPr/>
          </p:nvSpPr>
          <p:spPr bwMode="auto">
            <a:xfrm>
              <a:off x="1776" y="3216"/>
              <a:ext cx="0" cy="816"/>
            </a:xfrm>
            <a:prstGeom prst="line">
              <a:avLst/>
            </a:prstGeom>
            <a:noFill/>
            <a:ln w="6350">
              <a:solidFill>
                <a:schemeClr val="tx1"/>
              </a:solidFill>
              <a:round/>
              <a:headEnd/>
              <a:tailEnd/>
            </a:ln>
            <a:effectLst/>
          </p:spPr>
          <p:txBody>
            <a:bodyPr wrap="none" anchor="ctr"/>
            <a:lstStyle/>
            <a:p>
              <a:endParaRPr lang="en-US"/>
            </a:p>
          </p:txBody>
        </p:sp>
        <p:sp>
          <p:nvSpPr>
            <p:cNvPr id="356468" name="Line 116"/>
            <p:cNvSpPr>
              <a:spLocks noChangeShapeType="1"/>
            </p:cNvSpPr>
            <p:nvPr/>
          </p:nvSpPr>
          <p:spPr bwMode="auto">
            <a:xfrm>
              <a:off x="1824" y="3216"/>
              <a:ext cx="0" cy="816"/>
            </a:xfrm>
            <a:prstGeom prst="line">
              <a:avLst/>
            </a:prstGeom>
            <a:noFill/>
            <a:ln w="6350">
              <a:solidFill>
                <a:schemeClr val="tx1"/>
              </a:solidFill>
              <a:round/>
              <a:headEnd/>
              <a:tailEnd/>
            </a:ln>
            <a:effectLst/>
          </p:spPr>
          <p:txBody>
            <a:bodyPr wrap="none" anchor="ctr"/>
            <a:lstStyle/>
            <a:p>
              <a:endParaRPr lang="en-US"/>
            </a:p>
          </p:txBody>
        </p:sp>
        <p:sp>
          <p:nvSpPr>
            <p:cNvPr id="356469" name="Line 117"/>
            <p:cNvSpPr>
              <a:spLocks noChangeShapeType="1"/>
            </p:cNvSpPr>
            <p:nvPr/>
          </p:nvSpPr>
          <p:spPr bwMode="auto">
            <a:xfrm>
              <a:off x="1872" y="3216"/>
              <a:ext cx="0" cy="816"/>
            </a:xfrm>
            <a:prstGeom prst="line">
              <a:avLst/>
            </a:prstGeom>
            <a:noFill/>
            <a:ln w="6350">
              <a:solidFill>
                <a:schemeClr val="tx1"/>
              </a:solidFill>
              <a:round/>
              <a:headEnd/>
              <a:tailEnd/>
            </a:ln>
            <a:effectLst/>
          </p:spPr>
          <p:txBody>
            <a:bodyPr wrap="none" anchor="ctr"/>
            <a:lstStyle/>
            <a:p>
              <a:endParaRPr lang="en-US"/>
            </a:p>
          </p:txBody>
        </p:sp>
        <p:sp>
          <p:nvSpPr>
            <p:cNvPr id="356470" name="Line 118"/>
            <p:cNvSpPr>
              <a:spLocks noChangeShapeType="1"/>
            </p:cNvSpPr>
            <p:nvPr/>
          </p:nvSpPr>
          <p:spPr bwMode="auto">
            <a:xfrm>
              <a:off x="1920" y="3216"/>
              <a:ext cx="0" cy="816"/>
            </a:xfrm>
            <a:prstGeom prst="line">
              <a:avLst/>
            </a:prstGeom>
            <a:noFill/>
            <a:ln w="6350">
              <a:solidFill>
                <a:schemeClr val="tx1"/>
              </a:solidFill>
              <a:round/>
              <a:headEnd/>
              <a:tailEnd/>
            </a:ln>
            <a:effectLst/>
          </p:spPr>
          <p:txBody>
            <a:bodyPr wrap="none" anchor="ctr"/>
            <a:lstStyle/>
            <a:p>
              <a:endParaRPr lang="en-US"/>
            </a:p>
          </p:txBody>
        </p:sp>
        <p:sp>
          <p:nvSpPr>
            <p:cNvPr id="356471" name="Line 119"/>
            <p:cNvSpPr>
              <a:spLocks noChangeShapeType="1"/>
            </p:cNvSpPr>
            <p:nvPr/>
          </p:nvSpPr>
          <p:spPr bwMode="auto">
            <a:xfrm>
              <a:off x="1968" y="3216"/>
              <a:ext cx="0" cy="816"/>
            </a:xfrm>
            <a:prstGeom prst="line">
              <a:avLst/>
            </a:prstGeom>
            <a:noFill/>
            <a:ln w="6350">
              <a:solidFill>
                <a:schemeClr val="tx1"/>
              </a:solidFill>
              <a:round/>
              <a:headEnd/>
              <a:tailEnd/>
            </a:ln>
            <a:effectLst/>
          </p:spPr>
          <p:txBody>
            <a:bodyPr wrap="none" anchor="ctr"/>
            <a:lstStyle/>
            <a:p>
              <a:endParaRPr lang="en-US"/>
            </a:p>
          </p:txBody>
        </p:sp>
        <p:sp>
          <p:nvSpPr>
            <p:cNvPr id="356472" name="Line 120"/>
            <p:cNvSpPr>
              <a:spLocks noChangeShapeType="1"/>
            </p:cNvSpPr>
            <p:nvPr/>
          </p:nvSpPr>
          <p:spPr bwMode="auto">
            <a:xfrm>
              <a:off x="2016" y="3216"/>
              <a:ext cx="0" cy="816"/>
            </a:xfrm>
            <a:prstGeom prst="line">
              <a:avLst/>
            </a:prstGeom>
            <a:noFill/>
            <a:ln w="6350">
              <a:solidFill>
                <a:schemeClr val="tx1"/>
              </a:solidFill>
              <a:round/>
              <a:headEnd/>
              <a:tailEnd/>
            </a:ln>
            <a:effectLst/>
          </p:spPr>
          <p:txBody>
            <a:bodyPr wrap="none" anchor="ctr"/>
            <a:lstStyle/>
            <a:p>
              <a:endParaRPr lang="en-US"/>
            </a:p>
          </p:txBody>
        </p:sp>
        <p:sp>
          <p:nvSpPr>
            <p:cNvPr id="356473" name="Line 121"/>
            <p:cNvSpPr>
              <a:spLocks noChangeShapeType="1"/>
            </p:cNvSpPr>
            <p:nvPr/>
          </p:nvSpPr>
          <p:spPr bwMode="auto">
            <a:xfrm>
              <a:off x="2064" y="3216"/>
              <a:ext cx="0" cy="816"/>
            </a:xfrm>
            <a:prstGeom prst="line">
              <a:avLst/>
            </a:prstGeom>
            <a:noFill/>
            <a:ln w="6350">
              <a:solidFill>
                <a:schemeClr val="tx1"/>
              </a:solidFill>
              <a:round/>
              <a:headEnd/>
              <a:tailEnd/>
            </a:ln>
            <a:effectLst/>
          </p:spPr>
          <p:txBody>
            <a:bodyPr wrap="none" anchor="ctr"/>
            <a:lstStyle/>
            <a:p>
              <a:endParaRPr lang="en-US"/>
            </a:p>
          </p:txBody>
        </p:sp>
        <p:sp>
          <p:nvSpPr>
            <p:cNvPr id="356474" name="Line 122"/>
            <p:cNvSpPr>
              <a:spLocks noChangeShapeType="1"/>
            </p:cNvSpPr>
            <p:nvPr/>
          </p:nvSpPr>
          <p:spPr bwMode="auto">
            <a:xfrm>
              <a:off x="2112" y="3216"/>
              <a:ext cx="0" cy="816"/>
            </a:xfrm>
            <a:prstGeom prst="line">
              <a:avLst/>
            </a:prstGeom>
            <a:noFill/>
            <a:ln w="6350">
              <a:solidFill>
                <a:schemeClr val="tx1"/>
              </a:solidFill>
              <a:round/>
              <a:headEnd/>
              <a:tailEnd/>
            </a:ln>
            <a:effectLst/>
          </p:spPr>
          <p:txBody>
            <a:bodyPr wrap="none" anchor="ctr"/>
            <a:lstStyle/>
            <a:p>
              <a:endParaRPr lang="en-US"/>
            </a:p>
          </p:txBody>
        </p:sp>
        <p:sp>
          <p:nvSpPr>
            <p:cNvPr id="356475" name="Line 123"/>
            <p:cNvSpPr>
              <a:spLocks noChangeShapeType="1"/>
            </p:cNvSpPr>
            <p:nvPr/>
          </p:nvSpPr>
          <p:spPr bwMode="auto">
            <a:xfrm>
              <a:off x="1584" y="3216"/>
              <a:ext cx="0" cy="816"/>
            </a:xfrm>
            <a:prstGeom prst="line">
              <a:avLst/>
            </a:prstGeom>
            <a:noFill/>
            <a:ln w="6350">
              <a:solidFill>
                <a:schemeClr val="tx1"/>
              </a:solidFill>
              <a:round/>
              <a:headEnd/>
              <a:tailEnd/>
            </a:ln>
            <a:effectLst/>
          </p:spPr>
          <p:txBody>
            <a:bodyPr wrap="none" anchor="ctr"/>
            <a:lstStyle/>
            <a:p>
              <a:endParaRPr lang="en-US"/>
            </a:p>
          </p:txBody>
        </p:sp>
        <p:sp>
          <p:nvSpPr>
            <p:cNvPr id="356476" name="Line 124"/>
            <p:cNvSpPr>
              <a:spLocks noChangeShapeType="1"/>
            </p:cNvSpPr>
            <p:nvPr/>
          </p:nvSpPr>
          <p:spPr bwMode="auto">
            <a:xfrm>
              <a:off x="1536" y="3216"/>
              <a:ext cx="0" cy="816"/>
            </a:xfrm>
            <a:prstGeom prst="line">
              <a:avLst/>
            </a:prstGeom>
            <a:noFill/>
            <a:ln w="6350">
              <a:solidFill>
                <a:schemeClr val="tx1"/>
              </a:solidFill>
              <a:round/>
              <a:headEnd/>
              <a:tailEnd/>
            </a:ln>
            <a:effectLst/>
          </p:spPr>
          <p:txBody>
            <a:bodyPr wrap="none" anchor="ctr"/>
            <a:lstStyle/>
            <a:p>
              <a:endParaRPr lang="en-US"/>
            </a:p>
          </p:txBody>
        </p:sp>
        <p:sp>
          <p:nvSpPr>
            <p:cNvPr id="356477" name="Line 125"/>
            <p:cNvSpPr>
              <a:spLocks noChangeShapeType="1"/>
            </p:cNvSpPr>
            <p:nvPr/>
          </p:nvSpPr>
          <p:spPr bwMode="auto">
            <a:xfrm>
              <a:off x="2160" y="3216"/>
              <a:ext cx="0" cy="816"/>
            </a:xfrm>
            <a:prstGeom prst="line">
              <a:avLst/>
            </a:prstGeom>
            <a:noFill/>
            <a:ln w="6350">
              <a:solidFill>
                <a:schemeClr val="tx1"/>
              </a:solidFill>
              <a:round/>
              <a:headEnd/>
              <a:tailEnd/>
            </a:ln>
            <a:effectLst/>
          </p:spPr>
          <p:txBody>
            <a:bodyPr wrap="none" anchor="ctr"/>
            <a:lstStyle/>
            <a:p>
              <a:endParaRPr lang="en-US"/>
            </a:p>
          </p:txBody>
        </p:sp>
        <p:sp>
          <p:nvSpPr>
            <p:cNvPr id="356478" name="Line 126"/>
            <p:cNvSpPr>
              <a:spLocks noChangeShapeType="1"/>
            </p:cNvSpPr>
            <p:nvPr/>
          </p:nvSpPr>
          <p:spPr bwMode="auto">
            <a:xfrm>
              <a:off x="1488" y="3216"/>
              <a:ext cx="0" cy="816"/>
            </a:xfrm>
            <a:prstGeom prst="line">
              <a:avLst/>
            </a:prstGeom>
            <a:noFill/>
            <a:ln w="6350">
              <a:solidFill>
                <a:schemeClr val="tx1"/>
              </a:solidFill>
              <a:round/>
              <a:headEnd/>
              <a:tailEnd/>
            </a:ln>
            <a:effectLst/>
          </p:spPr>
          <p:txBody>
            <a:bodyPr wrap="none" anchor="ctr"/>
            <a:lstStyle/>
            <a:p>
              <a:endParaRPr lang="en-US"/>
            </a:p>
          </p:txBody>
        </p:sp>
        <p:sp>
          <p:nvSpPr>
            <p:cNvPr id="356479" name="Line 127"/>
            <p:cNvSpPr>
              <a:spLocks noChangeShapeType="1"/>
            </p:cNvSpPr>
            <p:nvPr/>
          </p:nvSpPr>
          <p:spPr bwMode="auto">
            <a:xfrm>
              <a:off x="1440" y="3216"/>
              <a:ext cx="0" cy="816"/>
            </a:xfrm>
            <a:prstGeom prst="line">
              <a:avLst/>
            </a:prstGeom>
            <a:noFill/>
            <a:ln w="6350">
              <a:solidFill>
                <a:schemeClr val="tx1"/>
              </a:solidFill>
              <a:round/>
              <a:headEnd/>
              <a:tailEnd/>
            </a:ln>
            <a:effectLst/>
          </p:spPr>
          <p:txBody>
            <a:bodyPr wrap="none" anchor="ctr"/>
            <a:lstStyle/>
            <a:p>
              <a:endParaRPr lang="en-US"/>
            </a:p>
          </p:txBody>
        </p:sp>
        <p:sp>
          <p:nvSpPr>
            <p:cNvPr id="356480" name="Line 128"/>
            <p:cNvSpPr>
              <a:spLocks noChangeShapeType="1"/>
            </p:cNvSpPr>
            <p:nvPr/>
          </p:nvSpPr>
          <p:spPr bwMode="auto">
            <a:xfrm flipH="1">
              <a:off x="1392" y="3984"/>
              <a:ext cx="816" cy="0"/>
            </a:xfrm>
            <a:prstGeom prst="line">
              <a:avLst/>
            </a:prstGeom>
            <a:noFill/>
            <a:ln w="6350">
              <a:solidFill>
                <a:schemeClr val="tx1"/>
              </a:solidFill>
              <a:round/>
              <a:headEnd/>
              <a:tailEnd/>
            </a:ln>
            <a:effectLst/>
          </p:spPr>
          <p:txBody>
            <a:bodyPr wrap="none" anchor="ctr"/>
            <a:lstStyle/>
            <a:p>
              <a:endParaRPr lang="en-US"/>
            </a:p>
          </p:txBody>
        </p:sp>
        <p:sp>
          <p:nvSpPr>
            <p:cNvPr id="356481" name="Line 129"/>
            <p:cNvSpPr>
              <a:spLocks noChangeShapeType="1"/>
            </p:cNvSpPr>
            <p:nvPr/>
          </p:nvSpPr>
          <p:spPr bwMode="auto">
            <a:xfrm flipH="1">
              <a:off x="1392" y="3936"/>
              <a:ext cx="816" cy="0"/>
            </a:xfrm>
            <a:prstGeom prst="line">
              <a:avLst/>
            </a:prstGeom>
            <a:noFill/>
            <a:ln w="6350">
              <a:solidFill>
                <a:schemeClr val="tx1"/>
              </a:solidFill>
              <a:round/>
              <a:headEnd/>
              <a:tailEnd/>
            </a:ln>
            <a:effectLst/>
          </p:spPr>
          <p:txBody>
            <a:bodyPr wrap="none" anchor="ctr"/>
            <a:lstStyle/>
            <a:p>
              <a:endParaRPr lang="en-US"/>
            </a:p>
          </p:txBody>
        </p:sp>
        <p:sp>
          <p:nvSpPr>
            <p:cNvPr id="356482" name="Line 130"/>
            <p:cNvSpPr>
              <a:spLocks noChangeShapeType="1"/>
            </p:cNvSpPr>
            <p:nvPr/>
          </p:nvSpPr>
          <p:spPr bwMode="auto">
            <a:xfrm flipH="1">
              <a:off x="1392" y="3888"/>
              <a:ext cx="816" cy="0"/>
            </a:xfrm>
            <a:prstGeom prst="line">
              <a:avLst/>
            </a:prstGeom>
            <a:noFill/>
            <a:ln w="6350">
              <a:solidFill>
                <a:schemeClr val="tx1"/>
              </a:solidFill>
              <a:round/>
              <a:headEnd/>
              <a:tailEnd/>
            </a:ln>
            <a:effectLst/>
          </p:spPr>
          <p:txBody>
            <a:bodyPr wrap="none" anchor="ctr"/>
            <a:lstStyle/>
            <a:p>
              <a:endParaRPr lang="en-US"/>
            </a:p>
          </p:txBody>
        </p:sp>
        <p:sp>
          <p:nvSpPr>
            <p:cNvPr id="356483" name="Line 131"/>
            <p:cNvSpPr>
              <a:spLocks noChangeShapeType="1"/>
            </p:cNvSpPr>
            <p:nvPr/>
          </p:nvSpPr>
          <p:spPr bwMode="auto">
            <a:xfrm flipH="1">
              <a:off x="1392" y="3840"/>
              <a:ext cx="816" cy="0"/>
            </a:xfrm>
            <a:prstGeom prst="line">
              <a:avLst/>
            </a:prstGeom>
            <a:noFill/>
            <a:ln w="6350">
              <a:solidFill>
                <a:schemeClr val="tx1"/>
              </a:solidFill>
              <a:round/>
              <a:headEnd/>
              <a:tailEnd/>
            </a:ln>
            <a:effectLst/>
          </p:spPr>
          <p:txBody>
            <a:bodyPr wrap="none" anchor="ctr"/>
            <a:lstStyle/>
            <a:p>
              <a:endParaRPr lang="en-US"/>
            </a:p>
          </p:txBody>
        </p:sp>
        <p:sp>
          <p:nvSpPr>
            <p:cNvPr id="356484" name="Line 132"/>
            <p:cNvSpPr>
              <a:spLocks noChangeShapeType="1"/>
            </p:cNvSpPr>
            <p:nvPr/>
          </p:nvSpPr>
          <p:spPr bwMode="auto">
            <a:xfrm flipH="1">
              <a:off x="1392" y="3792"/>
              <a:ext cx="816" cy="0"/>
            </a:xfrm>
            <a:prstGeom prst="line">
              <a:avLst/>
            </a:prstGeom>
            <a:noFill/>
            <a:ln w="6350">
              <a:solidFill>
                <a:schemeClr val="tx1"/>
              </a:solidFill>
              <a:round/>
              <a:headEnd/>
              <a:tailEnd/>
            </a:ln>
            <a:effectLst/>
          </p:spPr>
          <p:txBody>
            <a:bodyPr wrap="none" anchor="ctr"/>
            <a:lstStyle/>
            <a:p>
              <a:endParaRPr lang="en-US"/>
            </a:p>
          </p:txBody>
        </p:sp>
        <p:sp>
          <p:nvSpPr>
            <p:cNvPr id="356485" name="Line 133"/>
            <p:cNvSpPr>
              <a:spLocks noChangeShapeType="1"/>
            </p:cNvSpPr>
            <p:nvPr/>
          </p:nvSpPr>
          <p:spPr bwMode="auto">
            <a:xfrm flipH="1">
              <a:off x="1392" y="3744"/>
              <a:ext cx="816" cy="0"/>
            </a:xfrm>
            <a:prstGeom prst="line">
              <a:avLst/>
            </a:prstGeom>
            <a:noFill/>
            <a:ln w="6350">
              <a:solidFill>
                <a:schemeClr val="tx1"/>
              </a:solidFill>
              <a:round/>
              <a:headEnd/>
              <a:tailEnd/>
            </a:ln>
            <a:effectLst/>
          </p:spPr>
          <p:txBody>
            <a:bodyPr wrap="none" anchor="ctr"/>
            <a:lstStyle/>
            <a:p>
              <a:endParaRPr lang="en-US"/>
            </a:p>
          </p:txBody>
        </p:sp>
        <p:sp>
          <p:nvSpPr>
            <p:cNvPr id="356486" name="Line 134"/>
            <p:cNvSpPr>
              <a:spLocks noChangeShapeType="1"/>
            </p:cNvSpPr>
            <p:nvPr/>
          </p:nvSpPr>
          <p:spPr bwMode="auto">
            <a:xfrm flipH="1">
              <a:off x="1392" y="3696"/>
              <a:ext cx="816" cy="0"/>
            </a:xfrm>
            <a:prstGeom prst="line">
              <a:avLst/>
            </a:prstGeom>
            <a:noFill/>
            <a:ln w="6350">
              <a:solidFill>
                <a:schemeClr val="tx1"/>
              </a:solidFill>
              <a:round/>
              <a:headEnd/>
              <a:tailEnd/>
            </a:ln>
            <a:effectLst/>
          </p:spPr>
          <p:txBody>
            <a:bodyPr wrap="none" anchor="ctr"/>
            <a:lstStyle/>
            <a:p>
              <a:endParaRPr lang="en-US"/>
            </a:p>
          </p:txBody>
        </p:sp>
        <p:sp>
          <p:nvSpPr>
            <p:cNvPr id="356487" name="Line 135"/>
            <p:cNvSpPr>
              <a:spLocks noChangeShapeType="1"/>
            </p:cNvSpPr>
            <p:nvPr/>
          </p:nvSpPr>
          <p:spPr bwMode="auto">
            <a:xfrm flipH="1">
              <a:off x="1392" y="3648"/>
              <a:ext cx="816" cy="0"/>
            </a:xfrm>
            <a:prstGeom prst="line">
              <a:avLst/>
            </a:prstGeom>
            <a:noFill/>
            <a:ln w="6350">
              <a:solidFill>
                <a:schemeClr val="tx1"/>
              </a:solidFill>
              <a:round/>
              <a:headEnd/>
              <a:tailEnd/>
            </a:ln>
            <a:effectLst/>
          </p:spPr>
          <p:txBody>
            <a:bodyPr wrap="none" anchor="ctr"/>
            <a:lstStyle/>
            <a:p>
              <a:endParaRPr lang="en-US"/>
            </a:p>
          </p:txBody>
        </p:sp>
        <p:sp>
          <p:nvSpPr>
            <p:cNvPr id="356488" name="Line 136"/>
            <p:cNvSpPr>
              <a:spLocks noChangeShapeType="1"/>
            </p:cNvSpPr>
            <p:nvPr/>
          </p:nvSpPr>
          <p:spPr bwMode="auto">
            <a:xfrm flipH="1">
              <a:off x="1392" y="3600"/>
              <a:ext cx="816" cy="0"/>
            </a:xfrm>
            <a:prstGeom prst="line">
              <a:avLst/>
            </a:prstGeom>
            <a:noFill/>
            <a:ln w="6350">
              <a:solidFill>
                <a:schemeClr val="tx1"/>
              </a:solidFill>
              <a:round/>
              <a:headEnd/>
              <a:tailEnd/>
            </a:ln>
            <a:effectLst/>
          </p:spPr>
          <p:txBody>
            <a:bodyPr wrap="none" anchor="ctr"/>
            <a:lstStyle/>
            <a:p>
              <a:endParaRPr lang="en-US"/>
            </a:p>
          </p:txBody>
        </p:sp>
        <p:sp>
          <p:nvSpPr>
            <p:cNvPr id="356489" name="Line 137"/>
            <p:cNvSpPr>
              <a:spLocks noChangeShapeType="1"/>
            </p:cNvSpPr>
            <p:nvPr/>
          </p:nvSpPr>
          <p:spPr bwMode="auto">
            <a:xfrm flipH="1">
              <a:off x="1392" y="3552"/>
              <a:ext cx="816" cy="0"/>
            </a:xfrm>
            <a:prstGeom prst="line">
              <a:avLst/>
            </a:prstGeom>
            <a:noFill/>
            <a:ln w="6350">
              <a:solidFill>
                <a:schemeClr val="tx1"/>
              </a:solidFill>
              <a:round/>
              <a:headEnd/>
              <a:tailEnd/>
            </a:ln>
            <a:effectLst/>
          </p:spPr>
          <p:txBody>
            <a:bodyPr wrap="none" anchor="ctr"/>
            <a:lstStyle/>
            <a:p>
              <a:endParaRPr lang="en-US"/>
            </a:p>
          </p:txBody>
        </p:sp>
        <p:sp>
          <p:nvSpPr>
            <p:cNvPr id="356490" name="Line 138"/>
            <p:cNvSpPr>
              <a:spLocks noChangeShapeType="1"/>
            </p:cNvSpPr>
            <p:nvPr/>
          </p:nvSpPr>
          <p:spPr bwMode="auto">
            <a:xfrm flipH="1">
              <a:off x="1392" y="3504"/>
              <a:ext cx="816" cy="0"/>
            </a:xfrm>
            <a:prstGeom prst="line">
              <a:avLst/>
            </a:prstGeom>
            <a:noFill/>
            <a:ln w="6350">
              <a:solidFill>
                <a:schemeClr val="tx1"/>
              </a:solidFill>
              <a:round/>
              <a:headEnd/>
              <a:tailEnd/>
            </a:ln>
            <a:effectLst/>
          </p:spPr>
          <p:txBody>
            <a:bodyPr wrap="none" anchor="ctr"/>
            <a:lstStyle/>
            <a:p>
              <a:endParaRPr lang="en-US"/>
            </a:p>
          </p:txBody>
        </p:sp>
        <p:sp>
          <p:nvSpPr>
            <p:cNvPr id="356491" name="Line 139"/>
            <p:cNvSpPr>
              <a:spLocks noChangeShapeType="1"/>
            </p:cNvSpPr>
            <p:nvPr/>
          </p:nvSpPr>
          <p:spPr bwMode="auto">
            <a:xfrm flipH="1">
              <a:off x="1392" y="3456"/>
              <a:ext cx="816" cy="0"/>
            </a:xfrm>
            <a:prstGeom prst="line">
              <a:avLst/>
            </a:prstGeom>
            <a:noFill/>
            <a:ln w="6350">
              <a:solidFill>
                <a:schemeClr val="tx1"/>
              </a:solidFill>
              <a:round/>
              <a:headEnd/>
              <a:tailEnd/>
            </a:ln>
            <a:effectLst/>
          </p:spPr>
          <p:txBody>
            <a:bodyPr wrap="none" anchor="ctr"/>
            <a:lstStyle/>
            <a:p>
              <a:endParaRPr lang="en-US"/>
            </a:p>
          </p:txBody>
        </p:sp>
        <p:sp>
          <p:nvSpPr>
            <p:cNvPr id="356492" name="Line 140"/>
            <p:cNvSpPr>
              <a:spLocks noChangeShapeType="1"/>
            </p:cNvSpPr>
            <p:nvPr/>
          </p:nvSpPr>
          <p:spPr bwMode="auto">
            <a:xfrm flipH="1">
              <a:off x="1392" y="3408"/>
              <a:ext cx="816" cy="0"/>
            </a:xfrm>
            <a:prstGeom prst="line">
              <a:avLst/>
            </a:prstGeom>
            <a:noFill/>
            <a:ln w="6350">
              <a:solidFill>
                <a:schemeClr val="tx1"/>
              </a:solidFill>
              <a:round/>
              <a:headEnd/>
              <a:tailEnd/>
            </a:ln>
            <a:effectLst/>
          </p:spPr>
          <p:txBody>
            <a:bodyPr wrap="none" anchor="ctr"/>
            <a:lstStyle/>
            <a:p>
              <a:endParaRPr lang="en-US"/>
            </a:p>
          </p:txBody>
        </p:sp>
        <p:sp>
          <p:nvSpPr>
            <p:cNvPr id="356493" name="Line 141"/>
            <p:cNvSpPr>
              <a:spLocks noChangeShapeType="1"/>
            </p:cNvSpPr>
            <p:nvPr/>
          </p:nvSpPr>
          <p:spPr bwMode="auto">
            <a:xfrm flipH="1">
              <a:off x="1392" y="3360"/>
              <a:ext cx="816" cy="0"/>
            </a:xfrm>
            <a:prstGeom prst="line">
              <a:avLst/>
            </a:prstGeom>
            <a:noFill/>
            <a:ln w="6350">
              <a:solidFill>
                <a:schemeClr val="tx1"/>
              </a:solidFill>
              <a:round/>
              <a:headEnd/>
              <a:tailEnd/>
            </a:ln>
            <a:effectLst/>
          </p:spPr>
          <p:txBody>
            <a:bodyPr wrap="none" anchor="ctr"/>
            <a:lstStyle/>
            <a:p>
              <a:endParaRPr lang="en-US"/>
            </a:p>
          </p:txBody>
        </p:sp>
        <p:sp>
          <p:nvSpPr>
            <p:cNvPr id="356494" name="Line 142"/>
            <p:cNvSpPr>
              <a:spLocks noChangeShapeType="1"/>
            </p:cNvSpPr>
            <p:nvPr/>
          </p:nvSpPr>
          <p:spPr bwMode="auto">
            <a:xfrm flipH="1">
              <a:off x="1392" y="3312"/>
              <a:ext cx="816" cy="0"/>
            </a:xfrm>
            <a:prstGeom prst="line">
              <a:avLst/>
            </a:prstGeom>
            <a:noFill/>
            <a:ln w="6350">
              <a:solidFill>
                <a:schemeClr val="tx1"/>
              </a:solidFill>
              <a:round/>
              <a:headEnd/>
              <a:tailEnd/>
            </a:ln>
            <a:effectLst/>
          </p:spPr>
          <p:txBody>
            <a:bodyPr wrap="none" anchor="ctr"/>
            <a:lstStyle/>
            <a:p>
              <a:endParaRPr lang="en-US"/>
            </a:p>
          </p:txBody>
        </p:sp>
        <p:sp>
          <p:nvSpPr>
            <p:cNvPr id="356495" name="Line 143"/>
            <p:cNvSpPr>
              <a:spLocks noChangeShapeType="1"/>
            </p:cNvSpPr>
            <p:nvPr/>
          </p:nvSpPr>
          <p:spPr bwMode="auto">
            <a:xfrm flipH="1">
              <a:off x="1392" y="3264"/>
              <a:ext cx="816" cy="0"/>
            </a:xfrm>
            <a:prstGeom prst="line">
              <a:avLst/>
            </a:prstGeom>
            <a:noFill/>
            <a:ln w="6350">
              <a:solidFill>
                <a:schemeClr val="tx1"/>
              </a:solidFill>
              <a:round/>
              <a:headEnd/>
              <a:tailEnd/>
            </a:ln>
            <a:effectLst/>
          </p:spPr>
          <p:txBody>
            <a:bodyPr wrap="none" anchor="ctr"/>
            <a:lstStyle/>
            <a:p>
              <a:endParaRPr lang="en-US"/>
            </a:p>
          </p:txBody>
        </p:sp>
      </p:grpSp>
      <p:grpSp>
        <p:nvGrpSpPr>
          <p:cNvPr id="5" name="Group 178"/>
          <p:cNvGrpSpPr>
            <a:grpSpLocks/>
          </p:cNvGrpSpPr>
          <p:nvPr/>
        </p:nvGrpSpPr>
        <p:grpSpPr bwMode="auto">
          <a:xfrm>
            <a:off x="1219200" y="4405338"/>
            <a:ext cx="1295400" cy="1295400"/>
            <a:chOff x="1392" y="3216"/>
            <a:chExt cx="816" cy="816"/>
          </a:xfrm>
        </p:grpSpPr>
        <p:sp>
          <p:nvSpPr>
            <p:cNvPr id="356531" name="Rectangle 179"/>
            <p:cNvSpPr>
              <a:spLocks noChangeArrowheads="1"/>
            </p:cNvSpPr>
            <p:nvPr/>
          </p:nvSpPr>
          <p:spPr bwMode="auto">
            <a:xfrm>
              <a:off x="1392" y="3216"/>
              <a:ext cx="816" cy="816"/>
            </a:xfrm>
            <a:prstGeom prst="rect">
              <a:avLst/>
            </a:prstGeom>
            <a:solidFill>
              <a:srgbClr val="FFFF00"/>
            </a:solidFill>
            <a:ln w="15875" algn="ctr">
              <a:solidFill>
                <a:schemeClr val="tx1"/>
              </a:solidFill>
              <a:miter lim="800000"/>
              <a:headEnd/>
              <a:tailEnd/>
            </a:ln>
            <a:effectLst/>
          </p:spPr>
          <p:txBody>
            <a:bodyPr wrap="none" anchor="ctr"/>
            <a:lstStyle/>
            <a:p>
              <a:endParaRPr lang="en-US"/>
            </a:p>
          </p:txBody>
        </p:sp>
        <p:sp>
          <p:nvSpPr>
            <p:cNvPr id="356532" name="Line 180"/>
            <p:cNvSpPr>
              <a:spLocks noChangeShapeType="1"/>
            </p:cNvSpPr>
            <p:nvPr/>
          </p:nvSpPr>
          <p:spPr bwMode="auto">
            <a:xfrm>
              <a:off x="1632" y="3216"/>
              <a:ext cx="0" cy="816"/>
            </a:xfrm>
            <a:prstGeom prst="line">
              <a:avLst/>
            </a:prstGeom>
            <a:noFill/>
            <a:ln w="6350">
              <a:solidFill>
                <a:schemeClr val="tx1"/>
              </a:solidFill>
              <a:round/>
              <a:headEnd/>
              <a:tailEnd/>
            </a:ln>
            <a:effectLst/>
          </p:spPr>
          <p:txBody>
            <a:bodyPr wrap="none" anchor="ctr"/>
            <a:lstStyle/>
            <a:p>
              <a:endParaRPr lang="en-US"/>
            </a:p>
          </p:txBody>
        </p:sp>
        <p:sp>
          <p:nvSpPr>
            <p:cNvPr id="356533" name="Line 181"/>
            <p:cNvSpPr>
              <a:spLocks noChangeShapeType="1"/>
            </p:cNvSpPr>
            <p:nvPr/>
          </p:nvSpPr>
          <p:spPr bwMode="auto">
            <a:xfrm>
              <a:off x="1680" y="3216"/>
              <a:ext cx="0" cy="816"/>
            </a:xfrm>
            <a:prstGeom prst="line">
              <a:avLst/>
            </a:prstGeom>
            <a:noFill/>
            <a:ln w="6350">
              <a:solidFill>
                <a:schemeClr val="tx1"/>
              </a:solidFill>
              <a:round/>
              <a:headEnd/>
              <a:tailEnd/>
            </a:ln>
            <a:effectLst/>
          </p:spPr>
          <p:txBody>
            <a:bodyPr wrap="none" anchor="ctr"/>
            <a:lstStyle/>
            <a:p>
              <a:endParaRPr lang="en-US"/>
            </a:p>
          </p:txBody>
        </p:sp>
        <p:sp>
          <p:nvSpPr>
            <p:cNvPr id="356534" name="Line 182"/>
            <p:cNvSpPr>
              <a:spLocks noChangeShapeType="1"/>
            </p:cNvSpPr>
            <p:nvPr/>
          </p:nvSpPr>
          <p:spPr bwMode="auto">
            <a:xfrm>
              <a:off x="1728" y="3216"/>
              <a:ext cx="0" cy="816"/>
            </a:xfrm>
            <a:prstGeom prst="line">
              <a:avLst/>
            </a:prstGeom>
            <a:noFill/>
            <a:ln w="6350">
              <a:solidFill>
                <a:schemeClr val="tx1"/>
              </a:solidFill>
              <a:round/>
              <a:headEnd/>
              <a:tailEnd/>
            </a:ln>
            <a:effectLst/>
          </p:spPr>
          <p:txBody>
            <a:bodyPr wrap="none" anchor="ctr"/>
            <a:lstStyle/>
            <a:p>
              <a:endParaRPr lang="en-US"/>
            </a:p>
          </p:txBody>
        </p:sp>
        <p:sp>
          <p:nvSpPr>
            <p:cNvPr id="356535" name="Line 183"/>
            <p:cNvSpPr>
              <a:spLocks noChangeShapeType="1"/>
            </p:cNvSpPr>
            <p:nvPr/>
          </p:nvSpPr>
          <p:spPr bwMode="auto">
            <a:xfrm>
              <a:off x="1776" y="3216"/>
              <a:ext cx="0" cy="816"/>
            </a:xfrm>
            <a:prstGeom prst="line">
              <a:avLst/>
            </a:prstGeom>
            <a:noFill/>
            <a:ln w="6350">
              <a:solidFill>
                <a:schemeClr val="tx1"/>
              </a:solidFill>
              <a:round/>
              <a:headEnd/>
              <a:tailEnd/>
            </a:ln>
            <a:effectLst/>
          </p:spPr>
          <p:txBody>
            <a:bodyPr wrap="none" anchor="ctr"/>
            <a:lstStyle/>
            <a:p>
              <a:endParaRPr lang="en-US"/>
            </a:p>
          </p:txBody>
        </p:sp>
        <p:sp>
          <p:nvSpPr>
            <p:cNvPr id="356536" name="Line 184"/>
            <p:cNvSpPr>
              <a:spLocks noChangeShapeType="1"/>
            </p:cNvSpPr>
            <p:nvPr/>
          </p:nvSpPr>
          <p:spPr bwMode="auto">
            <a:xfrm>
              <a:off x="1824" y="3216"/>
              <a:ext cx="0" cy="816"/>
            </a:xfrm>
            <a:prstGeom prst="line">
              <a:avLst/>
            </a:prstGeom>
            <a:noFill/>
            <a:ln w="6350">
              <a:solidFill>
                <a:schemeClr val="tx1"/>
              </a:solidFill>
              <a:round/>
              <a:headEnd/>
              <a:tailEnd/>
            </a:ln>
            <a:effectLst/>
          </p:spPr>
          <p:txBody>
            <a:bodyPr wrap="none" anchor="ctr"/>
            <a:lstStyle/>
            <a:p>
              <a:endParaRPr lang="en-US"/>
            </a:p>
          </p:txBody>
        </p:sp>
        <p:sp>
          <p:nvSpPr>
            <p:cNvPr id="356537" name="Line 185"/>
            <p:cNvSpPr>
              <a:spLocks noChangeShapeType="1"/>
            </p:cNvSpPr>
            <p:nvPr/>
          </p:nvSpPr>
          <p:spPr bwMode="auto">
            <a:xfrm>
              <a:off x="1872" y="3216"/>
              <a:ext cx="0" cy="816"/>
            </a:xfrm>
            <a:prstGeom prst="line">
              <a:avLst/>
            </a:prstGeom>
            <a:noFill/>
            <a:ln w="6350">
              <a:solidFill>
                <a:schemeClr val="tx1"/>
              </a:solidFill>
              <a:round/>
              <a:headEnd/>
              <a:tailEnd/>
            </a:ln>
            <a:effectLst/>
          </p:spPr>
          <p:txBody>
            <a:bodyPr wrap="none" anchor="ctr"/>
            <a:lstStyle/>
            <a:p>
              <a:endParaRPr lang="en-US"/>
            </a:p>
          </p:txBody>
        </p:sp>
        <p:sp>
          <p:nvSpPr>
            <p:cNvPr id="356538" name="Line 186"/>
            <p:cNvSpPr>
              <a:spLocks noChangeShapeType="1"/>
            </p:cNvSpPr>
            <p:nvPr/>
          </p:nvSpPr>
          <p:spPr bwMode="auto">
            <a:xfrm>
              <a:off x="1920" y="3216"/>
              <a:ext cx="0" cy="816"/>
            </a:xfrm>
            <a:prstGeom prst="line">
              <a:avLst/>
            </a:prstGeom>
            <a:noFill/>
            <a:ln w="6350">
              <a:solidFill>
                <a:schemeClr val="tx1"/>
              </a:solidFill>
              <a:round/>
              <a:headEnd/>
              <a:tailEnd/>
            </a:ln>
            <a:effectLst/>
          </p:spPr>
          <p:txBody>
            <a:bodyPr wrap="none" anchor="ctr"/>
            <a:lstStyle/>
            <a:p>
              <a:endParaRPr lang="en-US"/>
            </a:p>
          </p:txBody>
        </p:sp>
        <p:sp>
          <p:nvSpPr>
            <p:cNvPr id="356539" name="Line 187"/>
            <p:cNvSpPr>
              <a:spLocks noChangeShapeType="1"/>
            </p:cNvSpPr>
            <p:nvPr/>
          </p:nvSpPr>
          <p:spPr bwMode="auto">
            <a:xfrm>
              <a:off x="1968" y="3216"/>
              <a:ext cx="0" cy="816"/>
            </a:xfrm>
            <a:prstGeom prst="line">
              <a:avLst/>
            </a:prstGeom>
            <a:noFill/>
            <a:ln w="6350">
              <a:solidFill>
                <a:schemeClr val="tx1"/>
              </a:solidFill>
              <a:round/>
              <a:headEnd/>
              <a:tailEnd/>
            </a:ln>
            <a:effectLst/>
          </p:spPr>
          <p:txBody>
            <a:bodyPr wrap="none" anchor="ctr"/>
            <a:lstStyle/>
            <a:p>
              <a:endParaRPr lang="en-US"/>
            </a:p>
          </p:txBody>
        </p:sp>
        <p:sp>
          <p:nvSpPr>
            <p:cNvPr id="356540" name="Line 188"/>
            <p:cNvSpPr>
              <a:spLocks noChangeShapeType="1"/>
            </p:cNvSpPr>
            <p:nvPr/>
          </p:nvSpPr>
          <p:spPr bwMode="auto">
            <a:xfrm>
              <a:off x="2016" y="3216"/>
              <a:ext cx="0" cy="816"/>
            </a:xfrm>
            <a:prstGeom prst="line">
              <a:avLst/>
            </a:prstGeom>
            <a:noFill/>
            <a:ln w="6350">
              <a:solidFill>
                <a:schemeClr val="tx1"/>
              </a:solidFill>
              <a:round/>
              <a:headEnd/>
              <a:tailEnd/>
            </a:ln>
            <a:effectLst/>
          </p:spPr>
          <p:txBody>
            <a:bodyPr wrap="none" anchor="ctr"/>
            <a:lstStyle/>
            <a:p>
              <a:endParaRPr lang="en-US"/>
            </a:p>
          </p:txBody>
        </p:sp>
        <p:sp>
          <p:nvSpPr>
            <p:cNvPr id="356541" name="Line 189"/>
            <p:cNvSpPr>
              <a:spLocks noChangeShapeType="1"/>
            </p:cNvSpPr>
            <p:nvPr/>
          </p:nvSpPr>
          <p:spPr bwMode="auto">
            <a:xfrm>
              <a:off x="2064" y="3216"/>
              <a:ext cx="0" cy="816"/>
            </a:xfrm>
            <a:prstGeom prst="line">
              <a:avLst/>
            </a:prstGeom>
            <a:noFill/>
            <a:ln w="6350">
              <a:solidFill>
                <a:schemeClr val="tx1"/>
              </a:solidFill>
              <a:round/>
              <a:headEnd/>
              <a:tailEnd/>
            </a:ln>
            <a:effectLst/>
          </p:spPr>
          <p:txBody>
            <a:bodyPr wrap="none" anchor="ctr"/>
            <a:lstStyle/>
            <a:p>
              <a:endParaRPr lang="en-US"/>
            </a:p>
          </p:txBody>
        </p:sp>
        <p:sp>
          <p:nvSpPr>
            <p:cNvPr id="356542" name="Line 190"/>
            <p:cNvSpPr>
              <a:spLocks noChangeShapeType="1"/>
            </p:cNvSpPr>
            <p:nvPr/>
          </p:nvSpPr>
          <p:spPr bwMode="auto">
            <a:xfrm>
              <a:off x="2112" y="3216"/>
              <a:ext cx="0" cy="816"/>
            </a:xfrm>
            <a:prstGeom prst="line">
              <a:avLst/>
            </a:prstGeom>
            <a:noFill/>
            <a:ln w="6350">
              <a:solidFill>
                <a:schemeClr val="tx1"/>
              </a:solidFill>
              <a:round/>
              <a:headEnd/>
              <a:tailEnd/>
            </a:ln>
            <a:effectLst/>
          </p:spPr>
          <p:txBody>
            <a:bodyPr wrap="none" anchor="ctr"/>
            <a:lstStyle/>
            <a:p>
              <a:endParaRPr lang="en-US"/>
            </a:p>
          </p:txBody>
        </p:sp>
        <p:sp>
          <p:nvSpPr>
            <p:cNvPr id="356543" name="Line 191"/>
            <p:cNvSpPr>
              <a:spLocks noChangeShapeType="1"/>
            </p:cNvSpPr>
            <p:nvPr/>
          </p:nvSpPr>
          <p:spPr bwMode="auto">
            <a:xfrm>
              <a:off x="1584" y="3216"/>
              <a:ext cx="0" cy="816"/>
            </a:xfrm>
            <a:prstGeom prst="line">
              <a:avLst/>
            </a:prstGeom>
            <a:noFill/>
            <a:ln w="6350">
              <a:solidFill>
                <a:schemeClr val="tx1"/>
              </a:solidFill>
              <a:round/>
              <a:headEnd/>
              <a:tailEnd/>
            </a:ln>
            <a:effectLst/>
          </p:spPr>
          <p:txBody>
            <a:bodyPr wrap="none" anchor="ctr"/>
            <a:lstStyle/>
            <a:p>
              <a:endParaRPr lang="en-US"/>
            </a:p>
          </p:txBody>
        </p:sp>
        <p:sp>
          <p:nvSpPr>
            <p:cNvPr id="356544" name="Line 192"/>
            <p:cNvSpPr>
              <a:spLocks noChangeShapeType="1"/>
            </p:cNvSpPr>
            <p:nvPr/>
          </p:nvSpPr>
          <p:spPr bwMode="auto">
            <a:xfrm>
              <a:off x="1536" y="3216"/>
              <a:ext cx="0" cy="816"/>
            </a:xfrm>
            <a:prstGeom prst="line">
              <a:avLst/>
            </a:prstGeom>
            <a:noFill/>
            <a:ln w="6350">
              <a:solidFill>
                <a:schemeClr val="tx1"/>
              </a:solidFill>
              <a:round/>
              <a:headEnd/>
              <a:tailEnd/>
            </a:ln>
            <a:effectLst/>
          </p:spPr>
          <p:txBody>
            <a:bodyPr wrap="none" anchor="ctr"/>
            <a:lstStyle/>
            <a:p>
              <a:endParaRPr lang="en-US"/>
            </a:p>
          </p:txBody>
        </p:sp>
        <p:sp>
          <p:nvSpPr>
            <p:cNvPr id="356545" name="Line 193"/>
            <p:cNvSpPr>
              <a:spLocks noChangeShapeType="1"/>
            </p:cNvSpPr>
            <p:nvPr/>
          </p:nvSpPr>
          <p:spPr bwMode="auto">
            <a:xfrm>
              <a:off x="2160" y="3216"/>
              <a:ext cx="0" cy="816"/>
            </a:xfrm>
            <a:prstGeom prst="line">
              <a:avLst/>
            </a:prstGeom>
            <a:noFill/>
            <a:ln w="6350">
              <a:solidFill>
                <a:schemeClr val="tx1"/>
              </a:solidFill>
              <a:round/>
              <a:headEnd/>
              <a:tailEnd/>
            </a:ln>
            <a:effectLst/>
          </p:spPr>
          <p:txBody>
            <a:bodyPr wrap="none" anchor="ctr"/>
            <a:lstStyle/>
            <a:p>
              <a:endParaRPr lang="en-US"/>
            </a:p>
          </p:txBody>
        </p:sp>
        <p:sp>
          <p:nvSpPr>
            <p:cNvPr id="356546" name="Line 194"/>
            <p:cNvSpPr>
              <a:spLocks noChangeShapeType="1"/>
            </p:cNvSpPr>
            <p:nvPr/>
          </p:nvSpPr>
          <p:spPr bwMode="auto">
            <a:xfrm>
              <a:off x="1488" y="3216"/>
              <a:ext cx="0" cy="816"/>
            </a:xfrm>
            <a:prstGeom prst="line">
              <a:avLst/>
            </a:prstGeom>
            <a:noFill/>
            <a:ln w="6350">
              <a:solidFill>
                <a:schemeClr val="tx1"/>
              </a:solidFill>
              <a:round/>
              <a:headEnd/>
              <a:tailEnd/>
            </a:ln>
            <a:effectLst/>
          </p:spPr>
          <p:txBody>
            <a:bodyPr wrap="none" anchor="ctr"/>
            <a:lstStyle/>
            <a:p>
              <a:endParaRPr lang="en-US"/>
            </a:p>
          </p:txBody>
        </p:sp>
        <p:sp>
          <p:nvSpPr>
            <p:cNvPr id="356547" name="Line 195"/>
            <p:cNvSpPr>
              <a:spLocks noChangeShapeType="1"/>
            </p:cNvSpPr>
            <p:nvPr/>
          </p:nvSpPr>
          <p:spPr bwMode="auto">
            <a:xfrm>
              <a:off x="1440" y="3216"/>
              <a:ext cx="0" cy="816"/>
            </a:xfrm>
            <a:prstGeom prst="line">
              <a:avLst/>
            </a:prstGeom>
            <a:noFill/>
            <a:ln w="6350">
              <a:solidFill>
                <a:schemeClr val="tx1"/>
              </a:solidFill>
              <a:round/>
              <a:headEnd/>
              <a:tailEnd/>
            </a:ln>
            <a:effectLst/>
          </p:spPr>
          <p:txBody>
            <a:bodyPr wrap="none" anchor="ctr"/>
            <a:lstStyle/>
            <a:p>
              <a:endParaRPr lang="en-US"/>
            </a:p>
          </p:txBody>
        </p:sp>
        <p:sp>
          <p:nvSpPr>
            <p:cNvPr id="356548" name="Line 196"/>
            <p:cNvSpPr>
              <a:spLocks noChangeShapeType="1"/>
            </p:cNvSpPr>
            <p:nvPr/>
          </p:nvSpPr>
          <p:spPr bwMode="auto">
            <a:xfrm flipH="1">
              <a:off x="1392" y="3984"/>
              <a:ext cx="816" cy="0"/>
            </a:xfrm>
            <a:prstGeom prst="line">
              <a:avLst/>
            </a:prstGeom>
            <a:noFill/>
            <a:ln w="6350">
              <a:solidFill>
                <a:schemeClr val="tx1"/>
              </a:solidFill>
              <a:round/>
              <a:headEnd/>
              <a:tailEnd/>
            </a:ln>
            <a:effectLst/>
          </p:spPr>
          <p:txBody>
            <a:bodyPr wrap="none" anchor="ctr"/>
            <a:lstStyle/>
            <a:p>
              <a:endParaRPr lang="en-US"/>
            </a:p>
          </p:txBody>
        </p:sp>
        <p:sp>
          <p:nvSpPr>
            <p:cNvPr id="356549" name="Line 197"/>
            <p:cNvSpPr>
              <a:spLocks noChangeShapeType="1"/>
            </p:cNvSpPr>
            <p:nvPr/>
          </p:nvSpPr>
          <p:spPr bwMode="auto">
            <a:xfrm flipH="1">
              <a:off x="1392" y="3936"/>
              <a:ext cx="816" cy="0"/>
            </a:xfrm>
            <a:prstGeom prst="line">
              <a:avLst/>
            </a:prstGeom>
            <a:noFill/>
            <a:ln w="6350">
              <a:solidFill>
                <a:schemeClr val="tx1"/>
              </a:solidFill>
              <a:round/>
              <a:headEnd/>
              <a:tailEnd/>
            </a:ln>
            <a:effectLst/>
          </p:spPr>
          <p:txBody>
            <a:bodyPr wrap="none" anchor="ctr"/>
            <a:lstStyle/>
            <a:p>
              <a:endParaRPr lang="en-US"/>
            </a:p>
          </p:txBody>
        </p:sp>
        <p:sp>
          <p:nvSpPr>
            <p:cNvPr id="356550" name="Line 198"/>
            <p:cNvSpPr>
              <a:spLocks noChangeShapeType="1"/>
            </p:cNvSpPr>
            <p:nvPr/>
          </p:nvSpPr>
          <p:spPr bwMode="auto">
            <a:xfrm flipH="1">
              <a:off x="1392" y="3888"/>
              <a:ext cx="816" cy="0"/>
            </a:xfrm>
            <a:prstGeom prst="line">
              <a:avLst/>
            </a:prstGeom>
            <a:noFill/>
            <a:ln w="6350">
              <a:solidFill>
                <a:schemeClr val="tx1"/>
              </a:solidFill>
              <a:round/>
              <a:headEnd/>
              <a:tailEnd/>
            </a:ln>
            <a:effectLst/>
          </p:spPr>
          <p:txBody>
            <a:bodyPr wrap="none" anchor="ctr"/>
            <a:lstStyle/>
            <a:p>
              <a:endParaRPr lang="en-US"/>
            </a:p>
          </p:txBody>
        </p:sp>
        <p:sp>
          <p:nvSpPr>
            <p:cNvPr id="356551" name="Line 199"/>
            <p:cNvSpPr>
              <a:spLocks noChangeShapeType="1"/>
            </p:cNvSpPr>
            <p:nvPr/>
          </p:nvSpPr>
          <p:spPr bwMode="auto">
            <a:xfrm flipH="1">
              <a:off x="1392" y="3840"/>
              <a:ext cx="816" cy="0"/>
            </a:xfrm>
            <a:prstGeom prst="line">
              <a:avLst/>
            </a:prstGeom>
            <a:noFill/>
            <a:ln w="6350">
              <a:solidFill>
                <a:schemeClr val="tx1"/>
              </a:solidFill>
              <a:round/>
              <a:headEnd/>
              <a:tailEnd/>
            </a:ln>
            <a:effectLst/>
          </p:spPr>
          <p:txBody>
            <a:bodyPr wrap="none" anchor="ctr"/>
            <a:lstStyle/>
            <a:p>
              <a:endParaRPr lang="en-US"/>
            </a:p>
          </p:txBody>
        </p:sp>
        <p:sp>
          <p:nvSpPr>
            <p:cNvPr id="356552" name="Line 200"/>
            <p:cNvSpPr>
              <a:spLocks noChangeShapeType="1"/>
            </p:cNvSpPr>
            <p:nvPr/>
          </p:nvSpPr>
          <p:spPr bwMode="auto">
            <a:xfrm flipH="1">
              <a:off x="1392" y="3792"/>
              <a:ext cx="816" cy="0"/>
            </a:xfrm>
            <a:prstGeom prst="line">
              <a:avLst/>
            </a:prstGeom>
            <a:noFill/>
            <a:ln w="6350">
              <a:solidFill>
                <a:schemeClr val="tx1"/>
              </a:solidFill>
              <a:round/>
              <a:headEnd/>
              <a:tailEnd/>
            </a:ln>
            <a:effectLst/>
          </p:spPr>
          <p:txBody>
            <a:bodyPr wrap="none" anchor="ctr"/>
            <a:lstStyle/>
            <a:p>
              <a:endParaRPr lang="en-US"/>
            </a:p>
          </p:txBody>
        </p:sp>
        <p:sp>
          <p:nvSpPr>
            <p:cNvPr id="356553" name="Line 201"/>
            <p:cNvSpPr>
              <a:spLocks noChangeShapeType="1"/>
            </p:cNvSpPr>
            <p:nvPr/>
          </p:nvSpPr>
          <p:spPr bwMode="auto">
            <a:xfrm flipH="1">
              <a:off x="1392" y="3744"/>
              <a:ext cx="816" cy="0"/>
            </a:xfrm>
            <a:prstGeom prst="line">
              <a:avLst/>
            </a:prstGeom>
            <a:noFill/>
            <a:ln w="6350">
              <a:solidFill>
                <a:schemeClr val="tx1"/>
              </a:solidFill>
              <a:round/>
              <a:headEnd/>
              <a:tailEnd/>
            </a:ln>
            <a:effectLst/>
          </p:spPr>
          <p:txBody>
            <a:bodyPr wrap="none" anchor="ctr"/>
            <a:lstStyle/>
            <a:p>
              <a:endParaRPr lang="en-US"/>
            </a:p>
          </p:txBody>
        </p:sp>
        <p:sp>
          <p:nvSpPr>
            <p:cNvPr id="356554" name="Line 202"/>
            <p:cNvSpPr>
              <a:spLocks noChangeShapeType="1"/>
            </p:cNvSpPr>
            <p:nvPr/>
          </p:nvSpPr>
          <p:spPr bwMode="auto">
            <a:xfrm flipH="1">
              <a:off x="1392" y="3696"/>
              <a:ext cx="816" cy="0"/>
            </a:xfrm>
            <a:prstGeom prst="line">
              <a:avLst/>
            </a:prstGeom>
            <a:noFill/>
            <a:ln w="6350">
              <a:solidFill>
                <a:schemeClr val="tx1"/>
              </a:solidFill>
              <a:round/>
              <a:headEnd/>
              <a:tailEnd/>
            </a:ln>
            <a:effectLst/>
          </p:spPr>
          <p:txBody>
            <a:bodyPr wrap="none" anchor="ctr"/>
            <a:lstStyle/>
            <a:p>
              <a:endParaRPr lang="en-US"/>
            </a:p>
          </p:txBody>
        </p:sp>
        <p:sp>
          <p:nvSpPr>
            <p:cNvPr id="356555" name="Line 203"/>
            <p:cNvSpPr>
              <a:spLocks noChangeShapeType="1"/>
            </p:cNvSpPr>
            <p:nvPr/>
          </p:nvSpPr>
          <p:spPr bwMode="auto">
            <a:xfrm flipH="1">
              <a:off x="1392" y="3648"/>
              <a:ext cx="816" cy="0"/>
            </a:xfrm>
            <a:prstGeom prst="line">
              <a:avLst/>
            </a:prstGeom>
            <a:noFill/>
            <a:ln w="6350">
              <a:solidFill>
                <a:schemeClr val="tx1"/>
              </a:solidFill>
              <a:round/>
              <a:headEnd/>
              <a:tailEnd/>
            </a:ln>
            <a:effectLst/>
          </p:spPr>
          <p:txBody>
            <a:bodyPr wrap="none" anchor="ctr"/>
            <a:lstStyle/>
            <a:p>
              <a:endParaRPr lang="en-US"/>
            </a:p>
          </p:txBody>
        </p:sp>
        <p:sp>
          <p:nvSpPr>
            <p:cNvPr id="356556" name="Line 204"/>
            <p:cNvSpPr>
              <a:spLocks noChangeShapeType="1"/>
            </p:cNvSpPr>
            <p:nvPr/>
          </p:nvSpPr>
          <p:spPr bwMode="auto">
            <a:xfrm flipH="1">
              <a:off x="1392" y="3600"/>
              <a:ext cx="816" cy="0"/>
            </a:xfrm>
            <a:prstGeom prst="line">
              <a:avLst/>
            </a:prstGeom>
            <a:noFill/>
            <a:ln w="6350">
              <a:solidFill>
                <a:schemeClr val="tx1"/>
              </a:solidFill>
              <a:round/>
              <a:headEnd/>
              <a:tailEnd/>
            </a:ln>
            <a:effectLst/>
          </p:spPr>
          <p:txBody>
            <a:bodyPr wrap="none" anchor="ctr"/>
            <a:lstStyle/>
            <a:p>
              <a:endParaRPr lang="en-US"/>
            </a:p>
          </p:txBody>
        </p:sp>
        <p:sp>
          <p:nvSpPr>
            <p:cNvPr id="356557" name="Line 205"/>
            <p:cNvSpPr>
              <a:spLocks noChangeShapeType="1"/>
            </p:cNvSpPr>
            <p:nvPr/>
          </p:nvSpPr>
          <p:spPr bwMode="auto">
            <a:xfrm flipH="1">
              <a:off x="1392" y="3552"/>
              <a:ext cx="816" cy="0"/>
            </a:xfrm>
            <a:prstGeom prst="line">
              <a:avLst/>
            </a:prstGeom>
            <a:noFill/>
            <a:ln w="6350">
              <a:solidFill>
                <a:schemeClr val="tx1"/>
              </a:solidFill>
              <a:round/>
              <a:headEnd/>
              <a:tailEnd/>
            </a:ln>
            <a:effectLst/>
          </p:spPr>
          <p:txBody>
            <a:bodyPr wrap="none" anchor="ctr"/>
            <a:lstStyle/>
            <a:p>
              <a:endParaRPr lang="en-US"/>
            </a:p>
          </p:txBody>
        </p:sp>
        <p:sp>
          <p:nvSpPr>
            <p:cNvPr id="356558" name="Line 206"/>
            <p:cNvSpPr>
              <a:spLocks noChangeShapeType="1"/>
            </p:cNvSpPr>
            <p:nvPr/>
          </p:nvSpPr>
          <p:spPr bwMode="auto">
            <a:xfrm flipH="1">
              <a:off x="1392" y="3504"/>
              <a:ext cx="816" cy="0"/>
            </a:xfrm>
            <a:prstGeom prst="line">
              <a:avLst/>
            </a:prstGeom>
            <a:noFill/>
            <a:ln w="6350">
              <a:solidFill>
                <a:schemeClr val="tx1"/>
              </a:solidFill>
              <a:round/>
              <a:headEnd/>
              <a:tailEnd/>
            </a:ln>
            <a:effectLst/>
          </p:spPr>
          <p:txBody>
            <a:bodyPr wrap="none" anchor="ctr"/>
            <a:lstStyle/>
            <a:p>
              <a:endParaRPr lang="en-US"/>
            </a:p>
          </p:txBody>
        </p:sp>
        <p:sp>
          <p:nvSpPr>
            <p:cNvPr id="356559" name="Line 207"/>
            <p:cNvSpPr>
              <a:spLocks noChangeShapeType="1"/>
            </p:cNvSpPr>
            <p:nvPr/>
          </p:nvSpPr>
          <p:spPr bwMode="auto">
            <a:xfrm flipH="1">
              <a:off x="1392" y="3456"/>
              <a:ext cx="816" cy="0"/>
            </a:xfrm>
            <a:prstGeom prst="line">
              <a:avLst/>
            </a:prstGeom>
            <a:noFill/>
            <a:ln w="6350">
              <a:solidFill>
                <a:schemeClr val="tx1"/>
              </a:solidFill>
              <a:round/>
              <a:headEnd/>
              <a:tailEnd/>
            </a:ln>
            <a:effectLst/>
          </p:spPr>
          <p:txBody>
            <a:bodyPr wrap="none" anchor="ctr"/>
            <a:lstStyle/>
            <a:p>
              <a:endParaRPr lang="en-US"/>
            </a:p>
          </p:txBody>
        </p:sp>
        <p:sp>
          <p:nvSpPr>
            <p:cNvPr id="356560" name="Line 208"/>
            <p:cNvSpPr>
              <a:spLocks noChangeShapeType="1"/>
            </p:cNvSpPr>
            <p:nvPr/>
          </p:nvSpPr>
          <p:spPr bwMode="auto">
            <a:xfrm flipH="1">
              <a:off x="1392" y="3408"/>
              <a:ext cx="816" cy="0"/>
            </a:xfrm>
            <a:prstGeom prst="line">
              <a:avLst/>
            </a:prstGeom>
            <a:noFill/>
            <a:ln w="6350">
              <a:solidFill>
                <a:schemeClr val="tx1"/>
              </a:solidFill>
              <a:round/>
              <a:headEnd/>
              <a:tailEnd/>
            </a:ln>
            <a:effectLst/>
          </p:spPr>
          <p:txBody>
            <a:bodyPr wrap="none" anchor="ctr"/>
            <a:lstStyle/>
            <a:p>
              <a:endParaRPr lang="en-US"/>
            </a:p>
          </p:txBody>
        </p:sp>
        <p:sp>
          <p:nvSpPr>
            <p:cNvPr id="356561" name="Line 209"/>
            <p:cNvSpPr>
              <a:spLocks noChangeShapeType="1"/>
            </p:cNvSpPr>
            <p:nvPr/>
          </p:nvSpPr>
          <p:spPr bwMode="auto">
            <a:xfrm flipH="1">
              <a:off x="1392" y="3360"/>
              <a:ext cx="816" cy="0"/>
            </a:xfrm>
            <a:prstGeom prst="line">
              <a:avLst/>
            </a:prstGeom>
            <a:noFill/>
            <a:ln w="6350">
              <a:solidFill>
                <a:schemeClr val="tx1"/>
              </a:solidFill>
              <a:round/>
              <a:headEnd/>
              <a:tailEnd/>
            </a:ln>
            <a:effectLst/>
          </p:spPr>
          <p:txBody>
            <a:bodyPr wrap="none" anchor="ctr"/>
            <a:lstStyle/>
            <a:p>
              <a:endParaRPr lang="en-US"/>
            </a:p>
          </p:txBody>
        </p:sp>
        <p:sp>
          <p:nvSpPr>
            <p:cNvPr id="356562" name="Line 210"/>
            <p:cNvSpPr>
              <a:spLocks noChangeShapeType="1"/>
            </p:cNvSpPr>
            <p:nvPr/>
          </p:nvSpPr>
          <p:spPr bwMode="auto">
            <a:xfrm flipH="1">
              <a:off x="1392" y="3312"/>
              <a:ext cx="816" cy="0"/>
            </a:xfrm>
            <a:prstGeom prst="line">
              <a:avLst/>
            </a:prstGeom>
            <a:noFill/>
            <a:ln w="6350">
              <a:solidFill>
                <a:schemeClr val="tx1"/>
              </a:solidFill>
              <a:round/>
              <a:headEnd/>
              <a:tailEnd/>
            </a:ln>
            <a:effectLst/>
          </p:spPr>
          <p:txBody>
            <a:bodyPr wrap="none" anchor="ctr"/>
            <a:lstStyle/>
            <a:p>
              <a:endParaRPr lang="en-US"/>
            </a:p>
          </p:txBody>
        </p:sp>
        <p:sp>
          <p:nvSpPr>
            <p:cNvPr id="356563" name="Line 211"/>
            <p:cNvSpPr>
              <a:spLocks noChangeShapeType="1"/>
            </p:cNvSpPr>
            <p:nvPr/>
          </p:nvSpPr>
          <p:spPr bwMode="auto">
            <a:xfrm flipH="1">
              <a:off x="1392" y="3264"/>
              <a:ext cx="816" cy="0"/>
            </a:xfrm>
            <a:prstGeom prst="line">
              <a:avLst/>
            </a:prstGeom>
            <a:noFill/>
            <a:ln w="6350">
              <a:solidFill>
                <a:schemeClr val="tx1"/>
              </a:solidFill>
              <a:round/>
              <a:headEnd/>
              <a:tailEnd/>
            </a:ln>
            <a:effectLst/>
          </p:spPr>
          <p:txBody>
            <a:bodyPr wrap="none" anchor="ctr"/>
            <a:lstStyle/>
            <a:p>
              <a:endParaRPr lang="en-US"/>
            </a:p>
          </p:txBody>
        </p:sp>
      </p:grpSp>
      <p:grpSp>
        <p:nvGrpSpPr>
          <p:cNvPr id="6" name="Group 212"/>
          <p:cNvGrpSpPr>
            <a:grpSpLocks/>
          </p:cNvGrpSpPr>
          <p:nvPr/>
        </p:nvGrpSpPr>
        <p:grpSpPr bwMode="auto">
          <a:xfrm>
            <a:off x="1371600" y="4481538"/>
            <a:ext cx="1295400" cy="1295400"/>
            <a:chOff x="1392" y="3216"/>
            <a:chExt cx="816" cy="816"/>
          </a:xfrm>
        </p:grpSpPr>
        <p:sp>
          <p:nvSpPr>
            <p:cNvPr id="356565" name="Rectangle 213"/>
            <p:cNvSpPr>
              <a:spLocks noChangeArrowheads="1"/>
            </p:cNvSpPr>
            <p:nvPr/>
          </p:nvSpPr>
          <p:spPr bwMode="auto">
            <a:xfrm>
              <a:off x="1392" y="3216"/>
              <a:ext cx="816" cy="816"/>
            </a:xfrm>
            <a:prstGeom prst="rect">
              <a:avLst/>
            </a:prstGeom>
            <a:solidFill>
              <a:srgbClr val="CCFF66"/>
            </a:solidFill>
            <a:ln w="15875" algn="ctr">
              <a:solidFill>
                <a:schemeClr val="tx1"/>
              </a:solidFill>
              <a:miter lim="800000"/>
              <a:headEnd/>
              <a:tailEnd/>
            </a:ln>
            <a:effectLst/>
          </p:spPr>
          <p:txBody>
            <a:bodyPr wrap="none" anchor="ctr"/>
            <a:lstStyle/>
            <a:p>
              <a:endParaRPr lang="en-US"/>
            </a:p>
          </p:txBody>
        </p:sp>
        <p:sp>
          <p:nvSpPr>
            <p:cNvPr id="356566" name="Line 214"/>
            <p:cNvSpPr>
              <a:spLocks noChangeShapeType="1"/>
            </p:cNvSpPr>
            <p:nvPr/>
          </p:nvSpPr>
          <p:spPr bwMode="auto">
            <a:xfrm>
              <a:off x="1632" y="3216"/>
              <a:ext cx="0" cy="816"/>
            </a:xfrm>
            <a:prstGeom prst="line">
              <a:avLst/>
            </a:prstGeom>
            <a:noFill/>
            <a:ln w="6350">
              <a:solidFill>
                <a:schemeClr val="tx1"/>
              </a:solidFill>
              <a:round/>
              <a:headEnd/>
              <a:tailEnd/>
            </a:ln>
            <a:effectLst/>
          </p:spPr>
          <p:txBody>
            <a:bodyPr wrap="none" anchor="ctr"/>
            <a:lstStyle/>
            <a:p>
              <a:endParaRPr lang="en-US"/>
            </a:p>
          </p:txBody>
        </p:sp>
        <p:sp>
          <p:nvSpPr>
            <p:cNvPr id="356567" name="Line 215"/>
            <p:cNvSpPr>
              <a:spLocks noChangeShapeType="1"/>
            </p:cNvSpPr>
            <p:nvPr/>
          </p:nvSpPr>
          <p:spPr bwMode="auto">
            <a:xfrm>
              <a:off x="1680" y="3216"/>
              <a:ext cx="0" cy="816"/>
            </a:xfrm>
            <a:prstGeom prst="line">
              <a:avLst/>
            </a:prstGeom>
            <a:noFill/>
            <a:ln w="6350">
              <a:solidFill>
                <a:schemeClr val="tx1"/>
              </a:solidFill>
              <a:round/>
              <a:headEnd/>
              <a:tailEnd/>
            </a:ln>
            <a:effectLst/>
          </p:spPr>
          <p:txBody>
            <a:bodyPr wrap="none" anchor="ctr"/>
            <a:lstStyle/>
            <a:p>
              <a:endParaRPr lang="en-US"/>
            </a:p>
          </p:txBody>
        </p:sp>
        <p:sp>
          <p:nvSpPr>
            <p:cNvPr id="356568" name="Line 216"/>
            <p:cNvSpPr>
              <a:spLocks noChangeShapeType="1"/>
            </p:cNvSpPr>
            <p:nvPr/>
          </p:nvSpPr>
          <p:spPr bwMode="auto">
            <a:xfrm>
              <a:off x="1728" y="3216"/>
              <a:ext cx="0" cy="816"/>
            </a:xfrm>
            <a:prstGeom prst="line">
              <a:avLst/>
            </a:prstGeom>
            <a:noFill/>
            <a:ln w="6350">
              <a:solidFill>
                <a:schemeClr val="tx1"/>
              </a:solidFill>
              <a:round/>
              <a:headEnd/>
              <a:tailEnd/>
            </a:ln>
            <a:effectLst/>
          </p:spPr>
          <p:txBody>
            <a:bodyPr wrap="none" anchor="ctr"/>
            <a:lstStyle/>
            <a:p>
              <a:endParaRPr lang="en-US"/>
            </a:p>
          </p:txBody>
        </p:sp>
        <p:sp>
          <p:nvSpPr>
            <p:cNvPr id="356569" name="Line 217"/>
            <p:cNvSpPr>
              <a:spLocks noChangeShapeType="1"/>
            </p:cNvSpPr>
            <p:nvPr/>
          </p:nvSpPr>
          <p:spPr bwMode="auto">
            <a:xfrm>
              <a:off x="1776" y="3216"/>
              <a:ext cx="0" cy="816"/>
            </a:xfrm>
            <a:prstGeom prst="line">
              <a:avLst/>
            </a:prstGeom>
            <a:noFill/>
            <a:ln w="6350">
              <a:solidFill>
                <a:schemeClr val="tx1"/>
              </a:solidFill>
              <a:round/>
              <a:headEnd/>
              <a:tailEnd/>
            </a:ln>
            <a:effectLst/>
          </p:spPr>
          <p:txBody>
            <a:bodyPr wrap="none" anchor="ctr"/>
            <a:lstStyle/>
            <a:p>
              <a:endParaRPr lang="en-US"/>
            </a:p>
          </p:txBody>
        </p:sp>
        <p:sp>
          <p:nvSpPr>
            <p:cNvPr id="356570" name="Line 218"/>
            <p:cNvSpPr>
              <a:spLocks noChangeShapeType="1"/>
            </p:cNvSpPr>
            <p:nvPr/>
          </p:nvSpPr>
          <p:spPr bwMode="auto">
            <a:xfrm>
              <a:off x="1824" y="3216"/>
              <a:ext cx="0" cy="816"/>
            </a:xfrm>
            <a:prstGeom prst="line">
              <a:avLst/>
            </a:prstGeom>
            <a:noFill/>
            <a:ln w="6350">
              <a:solidFill>
                <a:schemeClr val="tx1"/>
              </a:solidFill>
              <a:round/>
              <a:headEnd/>
              <a:tailEnd/>
            </a:ln>
            <a:effectLst/>
          </p:spPr>
          <p:txBody>
            <a:bodyPr wrap="none" anchor="ctr"/>
            <a:lstStyle/>
            <a:p>
              <a:endParaRPr lang="en-US"/>
            </a:p>
          </p:txBody>
        </p:sp>
        <p:sp>
          <p:nvSpPr>
            <p:cNvPr id="356571" name="Line 219"/>
            <p:cNvSpPr>
              <a:spLocks noChangeShapeType="1"/>
            </p:cNvSpPr>
            <p:nvPr/>
          </p:nvSpPr>
          <p:spPr bwMode="auto">
            <a:xfrm>
              <a:off x="1872" y="3216"/>
              <a:ext cx="0" cy="816"/>
            </a:xfrm>
            <a:prstGeom prst="line">
              <a:avLst/>
            </a:prstGeom>
            <a:noFill/>
            <a:ln w="6350">
              <a:solidFill>
                <a:schemeClr val="tx1"/>
              </a:solidFill>
              <a:round/>
              <a:headEnd/>
              <a:tailEnd/>
            </a:ln>
            <a:effectLst/>
          </p:spPr>
          <p:txBody>
            <a:bodyPr wrap="none" anchor="ctr"/>
            <a:lstStyle/>
            <a:p>
              <a:endParaRPr lang="en-US"/>
            </a:p>
          </p:txBody>
        </p:sp>
        <p:sp>
          <p:nvSpPr>
            <p:cNvPr id="356572" name="Line 220"/>
            <p:cNvSpPr>
              <a:spLocks noChangeShapeType="1"/>
            </p:cNvSpPr>
            <p:nvPr/>
          </p:nvSpPr>
          <p:spPr bwMode="auto">
            <a:xfrm>
              <a:off x="1920" y="3216"/>
              <a:ext cx="0" cy="816"/>
            </a:xfrm>
            <a:prstGeom prst="line">
              <a:avLst/>
            </a:prstGeom>
            <a:noFill/>
            <a:ln w="6350">
              <a:solidFill>
                <a:schemeClr val="tx1"/>
              </a:solidFill>
              <a:round/>
              <a:headEnd/>
              <a:tailEnd/>
            </a:ln>
            <a:effectLst/>
          </p:spPr>
          <p:txBody>
            <a:bodyPr wrap="none" anchor="ctr"/>
            <a:lstStyle/>
            <a:p>
              <a:endParaRPr lang="en-US"/>
            </a:p>
          </p:txBody>
        </p:sp>
        <p:sp>
          <p:nvSpPr>
            <p:cNvPr id="356573" name="Line 221"/>
            <p:cNvSpPr>
              <a:spLocks noChangeShapeType="1"/>
            </p:cNvSpPr>
            <p:nvPr/>
          </p:nvSpPr>
          <p:spPr bwMode="auto">
            <a:xfrm>
              <a:off x="1968" y="3216"/>
              <a:ext cx="0" cy="816"/>
            </a:xfrm>
            <a:prstGeom prst="line">
              <a:avLst/>
            </a:prstGeom>
            <a:noFill/>
            <a:ln w="6350">
              <a:solidFill>
                <a:schemeClr val="tx1"/>
              </a:solidFill>
              <a:round/>
              <a:headEnd/>
              <a:tailEnd/>
            </a:ln>
            <a:effectLst/>
          </p:spPr>
          <p:txBody>
            <a:bodyPr wrap="none" anchor="ctr"/>
            <a:lstStyle/>
            <a:p>
              <a:endParaRPr lang="en-US"/>
            </a:p>
          </p:txBody>
        </p:sp>
        <p:sp>
          <p:nvSpPr>
            <p:cNvPr id="356574" name="Line 222"/>
            <p:cNvSpPr>
              <a:spLocks noChangeShapeType="1"/>
            </p:cNvSpPr>
            <p:nvPr/>
          </p:nvSpPr>
          <p:spPr bwMode="auto">
            <a:xfrm>
              <a:off x="2016" y="3216"/>
              <a:ext cx="0" cy="816"/>
            </a:xfrm>
            <a:prstGeom prst="line">
              <a:avLst/>
            </a:prstGeom>
            <a:noFill/>
            <a:ln w="6350">
              <a:solidFill>
                <a:schemeClr val="tx1"/>
              </a:solidFill>
              <a:round/>
              <a:headEnd/>
              <a:tailEnd/>
            </a:ln>
            <a:effectLst/>
          </p:spPr>
          <p:txBody>
            <a:bodyPr wrap="none" anchor="ctr"/>
            <a:lstStyle/>
            <a:p>
              <a:endParaRPr lang="en-US"/>
            </a:p>
          </p:txBody>
        </p:sp>
        <p:sp>
          <p:nvSpPr>
            <p:cNvPr id="356575" name="Line 223"/>
            <p:cNvSpPr>
              <a:spLocks noChangeShapeType="1"/>
            </p:cNvSpPr>
            <p:nvPr/>
          </p:nvSpPr>
          <p:spPr bwMode="auto">
            <a:xfrm>
              <a:off x="2064" y="3216"/>
              <a:ext cx="0" cy="816"/>
            </a:xfrm>
            <a:prstGeom prst="line">
              <a:avLst/>
            </a:prstGeom>
            <a:noFill/>
            <a:ln w="6350">
              <a:solidFill>
                <a:schemeClr val="tx1"/>
              </a:solidFill>
              <a:round/>
              <a:headEnd/>
              <a:tailEnd/>
            </a:ln>
            <a:effectLst/>
          </p:spPr>
          <p:txBody>
            <a:bodyPr wrap="none" anchor="ctr"/>
            <a:lstStyle/>
            <a:p>
              <a:endParaRPr lang="en-US"/>
            </a:p>
          </p:txBody>
        </p:sp>
        <p:sp>
          <p:nvSpPr>
            <p:cNvPr id="356576" name="Line 224"/>
            <p:cNvSpPr>
              <a:spLocks noChangeShapeType="1"/>
            </p:cNvSpPr>
            <p:nvPr/>
          </p:nvSpPr>
          <p:spPr bwMode="auto">
            <a:xfrm>
              <a:off x="2112" y="3216"/>
              <a:ext cx="0" cy="816"/>
            </a:xfrm>
            <a:prstGeom prst="line">
              <a:avLst/>
            </a:prstGeom>
            <a:noFill/>
            <a:ln w="6350">
              <a:solidFill>
                <a:schemeClr val="tx1"/>
              </a:solidFill>
              <a:round/>
              <a:headEnd/>
              <a:tailEnd/>
            </a:ln>
            <a:effectLst/>
          </p:spPr>
          <p:txBody>
            <a:bodyPr wrap="none" anchor="ctr"/>
            <a:lstStyle/>
            <a:p>
              <a:endParaRPr lang="en-US"/>
            </a:p>
          </p:txBody>
        </p:sp>
        <p:sp>
          <p:nvSpPr>
            <p:cNvPr id="356577" name="Line 225"/>
            <p:cNvSpPr>
              <a:spLocks noChangeShapeType="1"/>
            </p:cNvSpPr>
            <p:nvPr/>
          </p:nvSpPr>
          <p:spPr bwMode="auto">
            <a:xfrm>
              <a:off x="1584" y="3216"/>
              <a:ext cx="0" cy="816"/>
            </a:xfrm>
            <a:prstGeom prst="line">
              <a:avLst/>
            </a:prstGeom>
            <a:noFill/>
            <a:ln w="6350">
              <a:solidFill>
                <a:schemeClr val="tx1"/>
              </a:solidFill>
              <a:round/>
              <a:headEnd/>
              <a:tailEnd/>
            </a:ln>
            <a:effectLst/>
          </p:spPr>
          <p:txBody>
            <a:bodyPr wrap="none" anchor="ctr"/>
            <a:lstStyle/>
            <a:p>
              <a:endParaRPr lang="en-US"/>
            </a:p>
          </p:txBody>
        </p:sp>
        <p:sp>
          <p:nvSpPr>
            <p:cNvPr id="356578" name="Line 226"/>
            <p:cNvSpPr>
              <a:spLocks noChangeShapeType="1"/>
            </p:cNvSpPr>
            <p:nvPr/>
          </p:nvSpPr>
          <p:spPr bwMode="auto">
            <a:xfrm>
              <a:off x="1536" y="3216"/>
              <a:ext cx="0" cy="816"/>
            </a:xfrm>
            <a:prstGeom prst="line">
              <a:avLst/>
            </a:prstGeom>
            <a:noFill/>
            <a:ln w="6350">
              <a:solidFill>
                <a:schemeClr val="tx1"/>
              </a:solidFill>
              <a:round/>
              <a:headEnd/>
              <a:tailEnd/>
            </a:ln>
            <a:effectLst/>
          </p:spPr>
          <p:txBody>
            <a:bodyPr wrap="none" anchor="ctr"/>
            <a:lstStyle/>
            <a:p>
              <a:endParaRPr lang="en-US"/>
            </a:p>
          </p:txBody>
        </p:sp>
        <p:sp>
          <p:nvSpPr>
            <p:cNvPr id="356579" name="Line 227"/>
            <p:cNvSpPr>
              <a:spLocks noChangeShapeType="1"/>
            </p:cNvSpPr>
            <p:nvPr/>
          </p:nvSpPr>
          <p:spPr bwMode="auto">
            <a:xfrm>
              <a:off x="2160" y="3216"/>
              <a:ext cx="0" cy="816"/>
            </a:xfrm>
            <a:prstGeom prst="line">
              <a:avLst/>
            </a:prstGeom>
            <a:noFill/>
            <a:ln w="6350">
              <a:solidFill>
                <a:schemeClr val="tx1"/>
              </a:solidFill>
              <a:round/>
              <a:headEnd/>
              <a:tailEnd/>
            </a:ln>
            <a:effectLst/>
          </p:spPr>
          <p:txBody>
            <a:bodyPr wrap="none" anchor="ctr"/>
            <a:lstStyle/>
            <a:p>
              <a:endParaRPr lang="en-US"/>
            </a:p>
          </p:txBody>
        </p:sp>
        <p:sp>
          <p:nvSpPr>
            <p:cNvPr id="356580" name="Line 228"/>
            <p:cNvSpPr>
              <a:spLocks noChangeShapeType="1"/>
            </p:cNvSpPr>
            <p:nvPr/>
          </p:nvSpPr>
          <p:spPr bwMode="auto">
            <a:xfrm>
              <a:off x="1488" y="3216"/>
              <a:ext cx="0" cy="816"/>
            </a:xfrm>
            <a:prstGeom prst="line">
              <a:avLst/>
            </a:prstGeom>
            <a:noFill/>
            <a:ln w="6350">
              <a:solidFill>
                <a:schemeClr val="tx1"/>
              </a:solidFill>
              <a:round/>
              <a:headEnd/>
              <a:tailEnd/>
            </a:ln>
            <a:effectLst/>
          </p:spPr>
          <p:txBody>
            <a:bodyPr wrap="none" anchor="ctr"/>
            <a:lstStyle/>
            <a:p>
              <a:endParaRPr lang="en-US"/>
            </a:p>
          </p:txBody>
        </p:sp>
        <p:sp>
          <p:nvSpPr>
            <p:cNvPr id="356581" name="Line 229"/>
            <p:cNvSpPr>
              <a:spLocks noChangeShapeType="1"/>
            </p:cNvSpPr>
            <p:nvPr/>
          </p:nvSpPr>
          <p:spPr bwMode="auto">
            <a:xfrm>
              <a:off x="1440" y="3216"/>
              <a:ext cx="0" cy="816"/>
            </a:xfrm>
            <a:prstGeom prst="line">
              <a:avLst/>
            </a:prstGeom>
            <a:noFill/>
            <a:ln w="6350">
              <a:solidFill>
                <a:schemeClr val="tx1"/>
              </a:solidFill>
              <a:round/>
              <a:headEnd/>
              <a:tailEnd/>
            </a:ln>
            <a:effectLst/>
          </p:spPr>
          <p:txBody>
            <a:bodyPr wrap="none" anchor="ctr"/>
            <a:lstStyle/>
            <a:p>
              <a:endParaRPr lang="en-US"/>
            </a:p>
          </p:txBody>
        </p:sp>
        <p:sp>
          <p:nvSpPr>
            <p:cNvPr id="356582" name="Line 230"/>
            <p:cNvSpPr>
              <a:spLocks noChangeShapeType="1"/>
            </p:cNvSpPr>
            <p:nvPr/>
          </p:nvSpPr>
          <p:spPr bwMode="auto">
            <a:xfrm flipH="1">
              <a:off x="1392" y="3984"/>
              <a:ext cx="816" cy="0"/>
            </a:xfrm>
            <a:prstGeom prst="line">
              <a:avLst/>
            </a:prstGeom>
            <a:noFill/>
            <a:ln w="6350">
              <a:solidFill>
                <a:schemeClr val="tx1"/>
              </a:solidFill>
              <a:round/>
              <a:headEnd/>
              <a:tailEnd/>
            </a:ln>
            <a:effectLst/>
          </p:spPr>
          <p:txBody>
            <a:bodyPr wrap="none" anchor="ctr"/>
            <a:lstStyle/>
            <a:p>
              <a:endParaRPr lang="en-US"/>
            </a:p>
          </p:txBody>
        </p:sp>
        <p:sp>
          <p:nvSpPr>
            <p:cNvPr id="356583" name="Line 231"/>
            <p:cNvSpPr>
              <a:spLocks noChangeShapeType="1"/>
            </p:cNvSpPr>
            <p:nvPr/>
          </p:nvSpPr>
          <p:spPr bwMode="auto">
            <a:xfrm flipH="1">
              <a:off x="1392" y="3936"/>
              <a:ext cx="816" cy="0"/>
            </a:xfrm>
            <a:prstGeom prst="line">
              <a:avLst/>
            </a:prstGeom>
            <a:noFill/>
            <a:ln w="6350">
              <a:solidFill>
                <a:schemeClr val="tx1"/>
              </a:solidFill>
              <a:round/>
              <a:headEnd/>
              <a:tailEnd/>
            </a:ln>
            <a:effectLst/>
          </p:spPr>
          <p:txBody>
            <a:bodyPr wrap="none" anchor="ctr"/>
            <a:lstStyle/>
            <a:p>
              <a:endParaRPr lang="en-US"/>
            </a:p>
          </p:txBody>
        </p:sp>
        <p:sp>
          <p:nvSpPr>
            <p:cNvPr id="356584" name="Line 232"/>
            <p:cNvSpPr>
              <a:spLocks noChangeShapeType="1"/>
            </p:cNvSpPr>
            <p:nvPr/>
          </p:nvSpPr>
          <p:spPr bwMode="auto">
            <a:xfrm flipH="1">
              <a:off x="1392" y="3888"/>
              <a:ext cx="816" cy="0"/>
            </a:xfrm>
            <a:prstGeom prst="line">
              <a:avLst/>
            </a:prstGeom>
            <a:noFill/>
            <a:ln w="6350">
              <a:solidFill>
                <a:schemeClr val="tx1"/>
              </a:solidFill>
              <a:round/>
              <a:headEnd/>
              <a:tailEnd/>
            </a:ln>
            <a:effectLst/>
          </p:spPr>
          <p:txBody>
            <a:bodyPr wrap="none" anchor="ctr"/>
            <a:lstStyle/>
            <a:p>
              <a:endParaRPr lang="en-US"/>
            </a:p>
          </p:txBody>
        </p:sp>
        <p:sp>
          <p:nvSpPr>
            <p:cNvPr id="356585" name="Line 233"/>
            <p:cNvSpPr>
              <a:spLocks noChangeShapeType="1"/>
            </p:cNvSpPr>
            <p:nvPr/>
          </p:nvSpPr>
          <p:spPr bwMode="auto">
            <a:xfrm flipH="1">
              <a:off x="1392" y="3840"/>
              <a:ext cx="816" cy="0"/>
            </a:xfrm>
            <a:prstGeom prst="line">
              <a:avLst/>
            </a:prstGeom>
            <a:noFill/>
            <a:ln w="6350">
              <a:solidFill>
                <a:schemeClr val="tx1"/>
              </a:solidFill>
              <a:round/>
              <a:headEnd/>
              <a:tailEnd/>
            </a:ln>
            <a:effectLst/>
          </p:spPr>
          <p:txBody>
            <a:bodyPr wrap="none" anchor="ctr"/>
            <a:lstStyle/>
            <a:p>
              <a:endParaRPr lang="en-US"/>
            </a:p>
          </p:txBody>
        </p:sp>
        <p:sp>
          <p:nvSpPr>
            <p:cNvPr id="356586" name="Line 234"/>
            <p:cNvSpPr>
              <a:spLocks noChangeShapeType="1"/>
            </p:cNvSpPr>
            <p:nvPr/>
          </p:nvSpPr>
          <p:spPr bwMode="auto">
            <a:xfrm flipH="1">
              <a:off x="1392" y="3792"/>
              <a:ext cx="816" cy="0"/>
            </a:xfrm>
            <a:prstGeom prst="line">
              <a:avLst/>
            </a:prstGeom>
            <a:noFill/>
            <a:ln w="6350">
              <a:solidFill>
                <a:schemeClr val="tx1"/>
              </a:solidFill>
              <a:round/>
              <a:headEnd/>
              <a:tailEnd/>
            </a:ln>
            <a:effectLst/>
          </p:spPr>
          <p:txBody>
            <a:bodyPr wrap="none" anchor="ctr"/>
            <a:lstStyle/>
            <a:p>
              <a:endParaRPr lang="en-US"/>
            </a:p>
          </p:txBody>
        </p:sp>
        <p:sp>
          <p:nvSpPr>
            <p:cNvPr id="356587" name="Line 235"/>
            <p:cNvSpPr>
              <a:spLocks noChangeShapeType="1"/>
            </p:cNvSpPr>
            <p:nvPr/>
          </p:nvSpPr>
          <p:spPr bwMode="auto">
            <a:xfrm flipH="1">
              <a:off x="1392" y="3744"/>
              <a:ext cx="816" cy="0"/>
            </a:xfrm>
            <a:prstGeom prst="line">
              <a:avLst/>
            </a:prstGeom>
            <a:noFill/>
            <a:ln w="6350">
              <a:solidFill>
                <a:schemeClr val="tx1"/>
              </a:solidFill>
              <a:round/>
              <a:headEnd/>
              <a:tailEnd/>
            </a:ln>
            <a:effectLst/>
          </p:spPr>
          <p:txBody>
            <a:bodyPr wrap="none" anchor="ctr"/>
            <a:lstStyle/>
            <a:p>
              <a:endParaRPr lang="en-US"/>
            </a:p>
          </p:txBody>
        </p:sp>
        <p:sp>
          <p:nvSpPr>
            <p:cNvPr id="356588" name="Line 236"/>
            <p:cNvSpPr>
              <a:spLocks noChangeShapeType="1"/>
            </p:cNvSpPr>
            <p:nvPr/>
          </p:nvSpPr>
          <p:spPr bwMode="auto">
            <a:xfrm flipH="1">
              <a:off x="1392" y="3696"/>
              <a:ext cx="816" cy="0"/>
            </a:xfrm>
            <a:prstGeom prst="line">
              <a:avLst/>
            </a:prstGeom>
            <a:noFill/>
            <a:ln w="6350">
              <a:solidFill>
                <a:schemeClr val="tx1"/>
              </a:solidFill>
              <a:round/>
              <a:headEnd/>
              <a:tailEnd/>
            </a:ln>
            <a:effectLst/>
          </p:spPr>
          <p:txBody>
            <a:bodyPr wrap="none" anchor="ctr"/>
            <a:lstStyle/>
            <a:p>
              <a:endParaRPr lang="en-US"/>
            </a:p>
          </p:txBody>
        </p:sp>
        <p:sp>
          <p:nvSpPr>
            <p:cNvPr id="356589" name="Line 237"/>
            <p:cNvSpPr>
              <a:spLocks noChangeShapeType="1"/>
            </p:cNvSpPr>
            <p:nvPr/>
          </p:nvSpPr>
          <p:spPr bwMode="auto">
            <a:xfrm flipH="1">
              <a:off x="1392" y="3648"/>
              <a:ext cx="816" cy="0"/>
            </a:xfrm>
            <a:prstGeom prst="line">
              <a:avLst/>
            </a:prstGeom>
            <a:noFill/>
            <a:ln w="6350">
              <a:solidFill>
                <a:schemeClr val="tx1"/>
              </a:solidFill>
              <a:round/>
              <a:headEnd/>
              <a:tailEnd/>
            </a:ln>
            <a:effectLst/>
          </p:spPr>
          <p:txBody>
            <a:bodyPr wrap="none" anchor="ctr"/>
            <a:lstStyle/>
            <a:p>
              <a:endParaRPr lang="en-US"/>
            </a:p>
          </p:txBody>
        </p:sp>
        <p:sp>
          <p:nvSpPr>
            <p:cNvPr id="356590" name="Line 238"/>
            <p:cNvSpPr>
              <a:spLocks noChangeShapeType="1"/>
            </p:cNvSpPr>
            <p:nvPr/>
          </p:nvSpPr>
          <p:spPr bwMode="auto">
            <a:xfrm flipH="1">
              <a:off x="1392" y="3600"/>
              <a:ext cx="816" cy="0"/>
            </a:xfrm>
            <a:prstGeom prst="line">
              <a:avLst/>
            </a:prstGeom>
            <a:noFill/>
            <a:ln w="6350">
              <a:solidFill>
                <a:schemeClr val="tx1"/>
              </a:solidFill>
              <a:round/>
              <a:headEnd/>
              <a:tailEnd/>
            </a:ln>
            <a:effectLst/>
          </p:spPr>
          <p:txBody>
            <a:bodyPr wrap="none" anchor="ctr"/>
            <a:lstStyle/>
            <a:p>
              <a:endParaRPr lang="en-US"/>
            </a:p>
          </p:txBody>
        </p:sp>
        <p:sp>
          <p:nvSpPr>
            <p:cNvPr id="356591" name="Line 239"/>
            <p:cNvSpPr>
              <a:spLocks noChangeShapeType="1"/>
            </p:cNvSpPr>
            <p:nvPr/>
          </p:nvSpPr>
          <p:spPr bwMode="auto">
            <a:xfrm flipH="1">
              <a:off x="1392" y="3552"/>
              <a:ext cx="816" cy="0"/>
            </a:xfrm>
            <a:prstGeom prst="line">
              <a:avLst/>
            </a:prstGeom>
            <a:noFill/>
            <a:ln w="6350">
              <a:solidFill>
                <a:schemeClr val="tx1"/>
              </a:solidFill>
              <a:round/>
              <a:headEnd/>
              <a:tailEnd/>
            </a:ln>
            <a:effectLst/>
          </p:spPr>
          <p:txBody>
            <a:bodyPr wrap="none" anchor="ctr"/>
            <a:lstStyle/>
            <a:p>
              <a:endParaRPr lang="en-US"/>
            </a:p>
          </p:txBody>
        </p:sp>
        <p:sp>
          <p:nvSpPr>
            <p:cNvPr id="356592" name="Line 240"/>
            <p:cNvSpPr>
              <a:spLocks noChangeShapeType="1"/>
            </p:cNvSpPr>
            <p:nvPr/>
          </p:nvSpPr>
          <p:spPr bwMode="auto">
            <a:xfrm flipH="1">
              <a:off x="1392" y="3504"/>
              <a:ext cx="816" cy="0"/>
            </a:xfrm>
            <a:prstGeom prst="line">
              <a:avLst/>
            </a:prstGeom>
            <a:noFill/>
            <a:ln w="6350">
              <a:solidFill>
                <a:schemeClr val="tx1"/>
              </a:solidFill>
              <a:round/>
              <a:headEnd/>
              <a:tailEnd/>
            </a:ln>
            <a:effectLst/>
          </p:spPr>
          <p:txBody>
            <a:bodyPr wrap="none" anchor="ctr"/>
            <a:lstStyle/>
            <a:p>
              <a:endParaRPr lang="en-US"/>
            </a:p>
          </p:txBody>
        </p:sp>
        <p:sp>
          <p:nvSpPr>
            <p:cNvPr id="356593" name="Line 241"/>
            <p:cNvSpPr>
              <a:spLocks noChangeShapeType="1"/>
            </p:cNvSpPr>
            <p:nvPr/>
          </p:nvSpPr>
          <p:spPr bwMode="auto">
            <a:xfrm flipH="1">
              <a:off x="1392" y="3456"/>
              <a:ext cx="816" cy="0"/>
            </a:xfrm>
            <a:prstGeom prst="line">
              <a:avLst/>
            </a:prstGeom>
            <a:noFill/>
            <a:ln w="6350">
              <a:solidFill>
                <a:schemeClr val="tx1"/>
              </a:solidFill>
              <a:round/>
              <a:headEnd/>
              <a:tailEnd/>
            </a:ln>
            <a:effectLst/>
          </p:spPr>
          <p:txBody>
            <a:bodyPr wrap="none" anchor="ctr"/>
            <a:lstStyle/>
            <a:p>
              <a:endParaRPr lang="en-US"/>
            </a:p>
          </p:txBody>
        </p:sp>
        <p:sp>
          <p:nvSpPr>
            <p:cNvPr id="356594" name="Line 242"/>
            <p:cNvSpPr>
              <a:spLocks noChangeShapeType="1"/>
            </p:cNvSpPr>
            <p:nvPr/>
          </p:nvSpPr>
          <p:spPr bwMode="auto">
            <a:xfrm flipH="1">
              <a:off x="1392" y="3408"/>
              <a:ext cx="816" cy="0"/>
            </a:xfrm>
            <a:prstGeom prst="line">
              <a:avLst/>
            </a:prstGeom>
            <a:noFill/>
            <a:ln w="6350">
              <a:solidFill>
                <a:schemeClr val="tx1"/>
              </a:solidFill>
              <a:round/>
              <a:headEnd/>
              <a:tailEnd/>
            </a:ln>
            <a:effectLst/>
          </p:spPr>
          <p:txBody>
            <a:bodyPr wrap="none" anchor="ctr"/>
            <a:lstStyle/>
            <a:p>
              <a:endParaRPr lang="en-US"/>
            </a:p>
          </p:txBody>
        </p:sp>
        <p:sp>
          <p:nvSpPr>
            <p:cNvPr id="356595" name="Line 243"/>
            <p:cNvSpPr>
              <a:spLocks noChangeShapeType="1"/>
            </p:cNvSpPr>
            <p:nvPr/>
          </p:nvSpPr>
          <p:spPr bwMode="auto">
            <a:xfrm flipH="1">
              <a:off x="1392" y="3360"/>
              <a:ext cx="816" cy="0"/>
            </a:xfrm>
            <a:prstGeom prst="line">
              <a:avLst/>
            </a:prstGeom>
            <a:noFill/>
            <a:ln w="6350">
              <a:solidFill>
                <a:schemeClr val="tx1"/>
              </a:solidFill>
              <a:round/>
              <a:headEnd/>
              <a:tailEnd/>
            </a:ln>
            <a:effectLst/>
          </p:spPr>
          <p:txBody>
            <a:bodyPr wrap="none" anchor="ctr"/>
            <a:lstStyle/>
            <a:p>
              <a:endParaRPr lang="en-US"/>
            </a:p>
          </p:txBody>
        </p:sp>
        <p:sp>
          <p:nvSpPr>
            <p:cNvPr id="356596" name="Line 244"/>
            <p:cNvSpPr>
              <a:spLocks noChangeShapeType="1"/>
            </p:cNvSpPr>
            <p:nvPr/>
          </p:nvSpPr>
          <p:spPr bwMode="auto">
            <a:xfrm flipH="1">
              <a:off x="1392" y="3312"/>
              <a:ext cx="816" cy="0"/>
            </a:xfrm>
            <a:prstGeom prst="line">
              <a:avLst/>
            </a:prstGeom>
            <a:noFill/>
            <a:ln w="6350">
              <a:solidFill>
                <a:schemeClr val="tx1"/>
              </a:solidFill>
              <a:round/>
              <a:headEnd/>
              <a:tailEnd/>
            </a:ln>
            <a:effectLst/>
          </p:spPr>
          <p:txBody>
            <a:bodyPr wrap="none" anchor="ctr"/>
            <a:lstStyle/>
            <a:p>
              <a:endParaRPr lang="en-US"/>
            </a:p>
          </p:txBody>
        </p:sp>
        <p:sp>
          <p:nvSpPr>
            <p:cNvPr id="356597" name="Line 245"/>
            <p:cNvSpPr>
              <a:spLocks noChangeShapeType="1"/>
            </p:cNvSpPr>
            <p:nvPr/>
          </p:nvSpPr>
          <p:spPr bwMode="auto">
            <a:xfrm flipH="1">
              <a:off x="1392" y="3264"/>
              <a:ext cx="816" cy="0"/>
            </a:xfrm>
            <a:prstGeom prst="line">
              <a:avLst/>
            </a:prstGeom>
            <a:noFill/>
            <a:ln w="6350">
              <a:solidFill>
                <a:schemeClr val="tx1"/>
              </a:solidFill>
              <a:round/>
              <a:headEnd/>
              <a:tailEnd/>
            </a:ln>
            <a:effectLst/>
          </p:spPr>
          <p:txBody>
            <a:bodyPr wrap="none" anchor="ctr"/>
            <a:lstStyle/>
            <a:p>
              <a:endParaRPr lang="en-US"/>
            </a:p>
          </p:txBody>
        </p:sp>
      </p:grpSp>
      <p:grpSp>
        <p:nvGrpSpPr>
          <p:cNvPr id="7" name="Group 246"/>
          <p:cNvGrpSpPr>
            <a:grpSpLocks/>
          </p:cNvGrpSpPr>
          <p:nvPr/>
        </p:nvGrpSpPr>
        <p:grpSpPr bwMode="auto">
          <a:xfrm>
            <a:off x="1524000" y="4557738"/>
            <a:ext cx="1295400" cy="1295400"/>
            <a:chOff x="1392" y="3216"/>
            <a:chExt cx="816" cy="816"/>
          </a:xfrm>
        </p:grpSpPr>
        <p:sp>
          <p:nvSpPr>
            <p:cNvPr id="356599" name="Rectangle 247"/>
            <p:cNvSpPr>
              <a:spLocks noChangeArrowheads="1"/>
            </p:cNvSpPr>
            <p:nvPr/>
          </p:nvSpPr>
          <p:spPr bwMode="auto">
            <a:xfrm>
              <a:off x="1392" y="3216"/>
              <a:ext cx="816" cy="816"/>
            </a:xfrm>
            <a:prstGeom prst="rect">
              <a:avLst/>
            </a:prstGeom>
            <a:solidFill>
              <a:srgbClr val="66FF33"/>
            </a:solidFill>
            <a:ln w="15875" algn="ctr">
              <a:solidFill>
                <a:schemeClr val="tx1"/>
              </a:solidFill>
              <a:miter lim="800000"/>
              <a:headEnd/>
              <a:tailEnd/>
            </a:ln>
            <a:effectLst/>
          </p:spPr>
          <p:txBody>
            <a:bodyPr wrap="none" anchor="ctr"/>
            <a:lstStyle/>
            <a:p>
              <a:endParaRPr lang="en-US"/>
            </a:p>
          </p:txBody>
        </p:sp>
        <p:sp>
          <p:nvSpPr>
            <p:cNvPr id="356600" name="Line 248"/>
            <p:cNvSpPr>
              <a:spLocks noChangeShapeType="1"/>
            </p:cNvSpPr>
            <p:nvPr/>
          </p:nvSpPr>
          <p:spPr bwMode="auto">
            <a:xfrm>
              <a:off x="1632" y="3216"/>
              <a:ext cx="0" cy="816"/>
            </a:xfrm>
            <a:prstGeom prst="line">
              <a:avLst/>
            </a:prstGeom>
            <a:noFill/>
            <a:ln w="6350">
              <a:solidFill>
                <a:schemeClr val="tx1"/>
              </a:solidFill>
              <a:round/>
              <a:headEnd/>
              <a:tailEnd/>
            </a:ln>
            <a:effectLst/>
          </p:spPr>
          <p:txBody>
            <a:bodyPr wrap="none" anchor="ctr"/>
            <a:lstStyle/>
            <a:p>
              <a:endParaRPr lang="en-US"/>
            </a:p>
          </p:txBody>
        </p:sp>
        <p:sp>
          <p:nvSpPr>
            <p:cNvPr id="356601" name="Line 249"/>
            <p:cNvSpPr>
              <a:spLocks noChangeShapeType="1"/>
            </p:cNvSpPr>
            <p:nvPr/>
          </p:nvSpPr>
          <p:spPr bwMode="auto">
            <a:xfrm>
              <a:off x="1680" y="3216"/>
              <a:ext cx="0" cy="816"/>
            </a:xfrm>
            <a:prstGeom prst="line">
              <a:avLst/>
            </a:prstGeom>
            <a:noFill/>
            <a:ln w="6350">
              <a:solidFill>
                <a:schemeClr val="tx1"/>
              </a:solidFill>
              <a:round/>
              <a:headEnd/>
              <a:tailEnd/>
            </a:ln>
            <a:effectLst/>
          </p:spPr>
          <p:txBody>
            <a:bodyPr wrap="none" anchor="ctr"/>
            <a:lstStyle/>
            <a:p>
              <a:endParaRPr lang="en-US"/>
            </a:p>
          </p:txBody>
        </p:sp>
        <p:sp>
          <p:nvSpPr>
            <p:cNvPr id="356602" name="Line 250"/>
            <p:cNvSpPr>
              <a:spLocks noChangeShapeType="1"/>
            </p:cNvSpPr>
            <p:nvPr/>
          </p:nvSpPr>
          <p:spPr bwMode="auto">
            <a:xfrm>
              <a:off x="1728" y="3216"/>
              <a:ext cx="0" cy="816"/>
            </a:xfrm>
            <a:prstGeom prst="line">
              <a:avLst/>
            </a:prstGeom>
            <a:noFill/>
            <a:ln w="6350">
              <a:solidFill>
                <a:schemeClr val="tx1"/>
              </a:solidFill>
              <a:round/>
              <a:headEnd/>
              <a:tailEnd/>
            </a:ln>
            <a:effectLst/>
          </p:spPr>
          <p:txBody>
            <a:bodyPr wrap="none" anchor="ctr"/>
            <a:lstStyle/>
            <a:p>
              <a:endParaRPr lang="en-US"/>
            </a:p>
          </p:txBody>
        </p:sp>
        <p:sp>
          <p:nvSpPr>
            <p:cNvPr id="356603" name="Line 251"/>
            <p:cNvSpPr>
              <a:spLocks noChangeShapeType="1"/>
            </p:cNvSpPr>
            <p:nvPr/>
          </p:nvSpPr>
          <p:spPr bwMode="auto">
            <a:xfrm>
              <a:off x="1776" y="3216"/>
              <a:ext cx="0" cy="816"/>
            </a:xfrm>
            <a:prstGeom prst="line">
              <a:avLst/>
            </a:prstGeom>
            <a:noFill/>
            <a:ln w="6350">
              <a:solidFill>
                <a:schemeClr val="tx1"/>
              </a:solidFill>
              <a:round/>
              <a:headEnd/>
              <a:tailEnd/>
            </a:ln>
            <a:effectLst/>
          </p:spPr>
          <p:txBody>
            <a:bodyPr wrap="none" anchor="ctr"/>
            <a:lstStyle/>
            <a:p>
              <a:endParaRPr lang="en-US"/>
            </a:p>
          </p:txBody>
        </p:sp>
        <p:sp>
          <p:nvSpPr>
            <p:cNvPr id="356604" name="Line 252"/>
            <p:cNvSpPr>
              <a:spLocks noChangeShapeType="1"/>
            </p:cNvSpPr>
            <p:nvPr/>
          </p:nvSpPr>
          <p:spPr bwMode="auto">
            <a:xfrm>
              <a:off x="1824" y="3216"/>
              <a:ext cx="0" cy="816"/>
            </a:xfrm>
            <a:prstGeom prst="line">
              <a:avLst/>
            </a:prstGeom>
            <a:noFill/>
            <a:ln w="6350">
              <a:solidFill>
                <a:schemeClr val="tx1"/>
              </a:solidFill>
              <a:round/>
              <a:headEnd/>
              <a:tailEnd/>
            </a:ln>
            <a:effectLst/>
          </p:spPr>
          <p:txBody>
            <a:bodyPr wrap="none" anchor="ctr"/>
            <a:lstStyle/>
            <a:p>
              <a:endParaRPr lang="en-US"/>
            </a:p>
          </p:txBody>
        </p:sp>
        <p:sp>
          <p:nvSpPr>
            <p:cNvPr id="356605" name="Line 253"/>
            <p:cNvSpPr>
              <a:spLocks noChangeShapeType="1"/>
            </p:cNvSpPr>
            <p:nvPr/>
          </p:nvSpPr>
          <p:spPr bwMode="auto">
            <a:xfrm>
              <a:off x="1872" y="3216"/>
              <a:ext cx="0" cy="816"/>
            </a:xfrm>
            <a:prstGeom prst="line">
              <a:avLst/>
            </a:prstGeom>
            <a:noFill/>
            <a:ln w="6350">
              <a:solidFill>
                <a:schemeClr val="tx1"/>
              </a:solidFill>
              <a:round/>
              <a:headEnd/>
              <a:tailEnd/>
            </a:ln>
            <a:effectLst/>
          </p:spPr>
          <p:txBody>
            <a:bodyPr wrap="none" anchor="ctr"/>
            <a:lstStyle/>
            <a:p>
              <a:endParaRPr lang="en-US"/>
            </a:p>
          </p:txBody>
        </p:sp>
        <p:sp>
          <p:nvSpPr>
            <p:cNvPr id="356606" name="Line 254"/>
            <p:cNvSpPr>
              <a:spLocks noChangeShapeType="1"/>
            </p:cNvSpPr>
            <p:nvPr/>
          </p:nvSpPr>
          <p:spPr bwMode="auto">
            <a:xfrm>
              <a:off x="1920" y="3216"/>
              <a:ext cx="0" cy="816"/>
            </a:xfrm>
            <a:prstGeom prst="line">
              <a:avLst/>
            </a:prstGeom>
            <a:noFill/>
            <a:ln w="6350">
              <a:solidFill>
                <a:schemeClr val="tx1"/>
              </a:solidFill>
              <a:round/>
              <a:headEnd/>
              <a:tailEnd/>
            </a:ln>
            <a:effectLst/>
          </p:spPr>
          <p:txBody>
            <a:bodyPr wrap="none" anchor="ctr"/>
            <a:lstStyle/>
            <a:p>
              <a:endParaRPr lang="en-US"/>
            </a:p>
          </p:txBody>
        </p:sp>
        <p:sp>
          <p:nvSpPr>
            <p:cNvPr id="356607" name="Line 255"/>
            <p:cNvSpPr>
              <a:spLocks noChangeShapeType="1"/>
            </p:cNvSpPr>
            <p:nvPr/>
          </p:nvSpPr>
          <p:spPr bwMode="auto">
            <a:xfrm>
              <a:off x="1968" y="3216"/>
              <a:ext cx="0" cy="816"/>
            </a:xfrm>
            <a:prstGeom prst="line">
              <a:avLst/>
            </a:prstGeom>
            <a:noFill/>
            <a:ln w="6350">
              <a:solidFill>
                <a:schemeClr val="tx1"/>
              </a:solidFill>
              <a:round/>
              <a:headEnd/>
              <a:tailEnd/>
            </a:ln>
            <a:effectLst/>
          </p:spPr>
          <p:txBody>
            <a:bodyPr wrap="none" anchor="ctr"/>
            <a:lstStyle/>
            <a:p>
              <a:endParaRPr lang="en-US"/>
            </a:p>
          </p:txBody>
        </p:sp>
        <p:sp>
          <p:nvSpPr>
            <p:cNvPr id="356608" name="Line 256"/>
            <p:cNvSpPr>
              <a:spLocks noChangeShapeType="1"/>
            </p:cNvSpPr>
            <p:nvPr/>
          </p:nvSpPr>
          <p:spPr bwMode="auto">
            <a:xfrm>
              <a:off x="2016" y="3216"/>
              <a:ext cx="0" cy="816"/>
            </a:xfrm>
            <a:prstGeom prst="line">
              <a:avLst/>
            </a:prstGeom>
            <a:noFill/>
            <a:ln w="6350">
              <a:solidFill>
                <a:schemeClr val="tx1"/>
              </a:solidFill>
              <a:round/>
              <a:headEnd/>
              <a:tailEnd/>
            </a:ln>
            <a:effectLst/>
          </p:spPr>
          <p:txBody>
            <a:bodyPr wrap="none" anchor="ctr"/>
            <a:lstStyle/>
            <a:p>
              <a:endParaRPr lang="en-US"/>
            </a:p>
          </p:txBody>
        </p:sp>
        <p:sp>
          <p:nvSpPr>
            <p:cNvPr id="356609" name="Line 257"/>
            <p:cNvSpPr>
              <a:spLocks noChangeShapeType="1"/>
            </p:cNvSpPr>
            <p:nvPr/>
          </p:nvSpPr>
          <p:spPr bwMode="auto">
            <a:xfrm>
              <a:off x="2064" y="3216"/>
              <a:ext cx="0" cy="816"/>
            </a:xfrm>
            <a:prstGeom prst="line">
              <a:avLst/>
            </a:prstGeom>
            <a:noFill/>
            <a:ln w="6350">
              <a:solidFill>
                <a:schemeClr val="tx1"/>
              </a:solidFill>
              <a:round/>
              <a:headEnd/>
              <a:tailEnd/>
            </a:ln>
            <a:effectLst/>
          </p:spPr>
          <p:txBody>
            <a:bodyPr wrap="none" anchor="ctr"/>
            <a:lstStyle/>
            <a:p>
              <a:endParaRPr lang="en-US"/>
            </a:p>
          </p:txBody>
        </p:sp>
        <p:sp>
          <p:nvSpPr>
            <p:cNvPr id="356610" name="Line 258"/>
            <p:cNvSpPr>
              <a:spLocks noChangeShapeType="1"/>
            </p:cNvSpPr>
            <p:nvPr/>
          </p:nvSpPr>
          <p:spPr bwMode="auto">
            <a:xfrm>
              <a:off x="2112" y="3216"/>
              <a:ext cx="0" cy="816"/>
            </a:xfrm>
            <a:prstGeom prst="line">
              <a:avLst/>
            </a:prstGeom>
            <a:noFill/>
            <a:ln w="6350">
              <a:solidFill>
                <a:schemeClr val="tx1"/>
              </a:solidFill>
              <a:round/>
              <a:headEnd/>
              <a:tailEnd/>
            </a:ln>
            <a:effectLst/>
          </p:spPr>
          <p:txBody>
            <a:bodyPr wrap="none" anchor="ctr"/>
            <a:lstStyle/>
            <a:p>
              <a:endParaRPr lang="en-US"/>
            </a:p>
          </p:txBody>
        </p:sp>
        <p:sp>
          <p:nvSpPr>
            <p:cNvPr id="356611" name="Line 259"/>
            <p:cNvSpPr>
              <a:spLocks noChangeShapeType="1"/>
            </p:cNvSpPr>
            <p:nvPr/>
          </p:nvSpPr>
          <p:spPr bwMode="auto">
            <a:xfrm>
              <a:off x="1584" y="3216"/>
              <a:ext cx="0" cy="816"/>
            </a:xfrm>
            <a:prstGeom prst="line">
              <a:avLst/>
            </a:prstGeom>
            <a:noFill/>
            <a:ln w="6350">
              <a:solidFill>
                <a:schemeClr val="tx1"/>
              </a:solidFill>
              <a:round/>
              <a:headEnd/>
              <a:tailEnd/>
            </a:ln>
            <a:effectLst/>
          </p:spPr>
          <p:txBody>
            <a:bodyPr wrap="none" anchor="ctr"/>
            <a:lstStyle/>
            <a:p>
              <a:endParaRPr lang="en-US"/>
            </a:p>
          </p:txBody>
        </p:sp>
        <p:sp>
          <p:nvSpPr>
            <p:cNvPr id="356612" name="Line 260"/>
            <p:cNvSpPr>
              <a:spLocks noChangeShapeType="1"/>
            </p:cNvSpPr>
            <p:nvPr/>
          </p:nvSpPr>
          <p:spPr bwMode="auto">
            <a:xfrm>
              <a:off x="1536" y="3216"/>
              <a:ext cx="0" cy="816"/>
            </a:xfrm>
            <a:prstGeom prst="line">
              <a:avLst/>
            </a:prstGeom>
            <a:noFill/>
            <a:ln w="6350">
              <a:solidFill>
                <a:schemeClr val="tx1"/>
              </a:solidFill>
              <a:round/>
              <a:headEnd/>
              <a:tailEnd/>
            </a:ln>
            <a:effectLst/>
          </p:spPr>
          <p:txBody>
            <a:bodyPr wrap="none" anchor="ctr"/>
            <a:lstStyle/>
            <a:p>
              <a:endParaRPr lang="en-US"/>
            </a:p>
          </p:txBody>
        </p:sp>
        <p:sp>
          <p:nvSpPr>
            <p:cNvPr id="356613" name="Line 261"/>
            <p:cNvSpPr>
              <a:spLocks noChangeShapeType="1"/>
            </p:cNvSpPr>
            <p:nvPr/>
          </p:nvSpPr>
          <p:spPr bwMode="auto">
            <a:xfrm>
              <a:off x="2160" y="3216"/>
              <a:ext cx="0" cy="816"/>
            </a:xfrm>
            <a:prstGeom prst="line">
              <a:avLst/>
            </a:prstGeom>
            <a:noFill/>
            <a:ln w="6350">
              <a:solidFill>
                <a:schemeClr val="tx1"/>
              </a:solidFill>
              <a:round/>
              <a:headEnd/>
              <a:tailEnd/>
            </a:ln>
            <a:effectLst/>
          </p:spPr>
          <p:txBody>
            <a:bodyPr wrap="none" anchor="ctr"/>
            <a:lstStyle/>
            <a:p>
              <a:endParaRPr lang="en-US"/>
            </a:p>
          </p:txBody>
        </p:sp>
        <p:sp>
          <p:nvSpPr>
            <p:cNvPr id="356614" name="Line 262"/>
            <p:cNvSpPr>
              <a:spLocks noChangeShapeType="1"/>
            </p:cNvSpPr>
            <p:nvPr/>
          </p:nvSpPr>
          <p:spPr bwMode="auto">
            <a:xfrm>
              <a:off x="1488" y="3216"/>
              <a:ext cx="0" cy="816"/>
            </a:xfrm>
            <a:prstGeom prst="line">
              <a:avLst/>
            </a:prstGeom>
            <a:noFill/>
            <a:ln w="6350">
              <a:solidFill>
                <a:schemeClr val="tx1"/>
              </a:solidFill>
              <a:round/>
              <a:headEnd/>
              <a:tailEnd/>
            </a:ln>
            <a:effectLst/>
          </p:spPr>
          <p:txBody>
            <a:bodyPr wrap="none" anchor="ctr"/>
            <a:lstStyle/>
            <a:p>
              <a:endParaRPr lang="en-US"/>
            </a:p>
          </p:txBody>
        </p:sp>
        <p:sp>
          <p:nvSpPr>
            <p:cNvPr id="356615" name="Line 263"/>
            <p:cNvSpPr>
              <a:spLocks noChangeShapeType="1"/>
            </p:cNvSpPr>
            <p:nvPr/>
          </p:nvSpPr>
          <p:spPr bwMode="auto">
            <a:xfrm>
              <a:off x="1440" y="3216"/>
              <a:ext cx="0" cy="816"/>
            </a:xfrm>
            <a:prstGeom prst="line">
              <a:avLst/>
            </a:prstGeom>
            <a:noFill/>
            <a:ln w="6350">
              <a:solidFill>
                <a:schemeClr val="tx1"/>
              </a:solidFill>
              <a:round/>
              <a:headEnd/>
              <a:tailEnd/>
            </a:ln>
            <a:effectLst/>
          </p:spPr>
          <p:txBody>
            <a:bodyPr wrap="none" anchor="ctr"/>
            <a:lstStyle/>
            <a:p>
              <a:endParaRPr lang="en-US"/>
            </a:p>
          </p:txBody>
        </p:sp>
        <p:sp>
          <p:nvSpPr>
            <p:cNvPr id="356616" name="Line 264"/>
            <p:cNvSpPr>
              <a:spLocks noChangeShapeType="1"/>
            </p:cNvSpPr>
            <p:nvPr/>
          </p:nvSpPr>
          <p:spPr bwMode="auto">
            <a:xfrm flipH="1">
              <a:off x="1392" y="3984"/>
              <a:ext cx="816" cy="0"/>
            </a:xfrm>
            <a:prstGeom prst="line">
              <a:avLst/>
            </a:prstGeom>
            <a:noFill/>
            <a:ln w="6350">
              <a:solidFill>
                <a:schemeClr val="tx1"/>
              </a:solidFill>
              <a:round/>
              <a:headEnd/>
              <a:tailEnd/>
            </a:ln>
            <a:effectLst/>
          </p:spPr>
          <p:txBody>
            <a:bodyPr wrap="none" anchor="ctr"/>
            <a:lstStyle/>
            <a:p>
              <a:endParaRPr lang="en-US"/>
            </a:p>
          </p:txBody>
        </p:sp>
        <p:sp>
          <p:nvSpPr>
            <p:cNvPr id="356617" name="Line 265"/>
            <p:cNvSpPr>
              <a:spLocks noChangeShapeType="1"/>
            </p:cNvSpPr>
            <p:nvPr/>
          </p:nvSpPr>
          <p:spPr bwMode="auto">
            <a:xfrm flipH="1">
              <a:off x="1392" y="3936"/>
              <a:ext cx="816" cy="0"/>
            </a:xfrm>
            <a:prstGeom prst="line">
              <a:avLst/>
            </a:prstGeom>
            <a:noFill/>
            <a:ln w="6350">
              <a:solidFill>
                <a:schemeClr val="tx1"/>
              </a:solidFill>
              <a:round/>
              <a:headEnd/>
              <a:tailEnd/>
            </a:ln>
            <a:effectLst/>
          </p:spPr>
          <p:txBody>
            <a:bodyPr wrap="none" anchor="ctr"/>
            <a:lstStyle/>
            <a:p>
              <a:endParaRPr lang="en-US"/>
            </a:p>
          </p:txBody>
        </p:sp>
        <p:sp>
          <p:nvSpPr>
            <p:cNvPr id="356618" name="Line 266"/>
            <p:cNvSpPr>
              <a:spLocks noChangeShapeType="1"/>
            </p:cNvSpPr>
            <p:nvPr/>
          </p:nvSpPr>
          <p:spPr bwMode="auto">
            <a:xfrm flipH="1">
              <a:off x="1392" y="3888"/>
              <a:ext cx="816" cy="0"/>
            </a:xfrm>
            <a:prstGeom prst="line">
              <a:avLst/>
            </a:prstGeom>
            <a:noFill/>
            <a:ln w="6350">
              <a:solidFill>
                <a:schemeClr val="tx1"/>
              </a:solidFill>
              <a:round/>
              <a:headEnd/>
              <a:tailEnd/>
            </a:ln>
            <a:effectLst/>
          </p:spPr>
          <p:txBody>
            <a:bodyPr wrap="none" anchor="ctr"/>
            <a:lstStyle/>
            <a:p>
              <a:endParaRPr lang="en-US"/>
            </a:p>
          </p:txBody>
        </p:sp>
        <p:sp>
          <p:nvSpPr>
            <p:cNvPr id="356619" name="Line 267"/>
            <p:cNvSpPr>
              <a:spLocks noChangeShapeType="1"/>
            </p:cNvSpPr>
            <p:nvPr/>
          </p:nvSpPr>
          <p:spPr bwMode="auto">
            <a:xfrm flipH="1">
              <a:off x="1392" y="3840"/>
              <a:ext cx="816" cy="0"/>
            </a:xfrm>
            <a:prstGeom prst="line">
              <a:avLst/>
            </a:prstGeom>
            <a:noFill/>
            <a:ln w="6350">
              <a:solidFill>
                <a:schemeClr val="tx1"/>
              </a:solidFill>
              <a:round/>
              <a:headEnd/>
              <a:tailEnd/>
            </a:ln>
            <a:effectLst/>
          </p:spPr>
          <p:txBody>
            <a:bodyPr wrap="none" anchor="ctr"/>
            <a:lstStyle/>
            <a:p>
              <a:endParaRPr lang="en-US"/>
            </a:p>
          </p:txBody>
        </p:sp>
        <p:sp>
          <p:nvSpPr>
            <p:cNvPr id="356620" name="Line 268"/>
            <p:cNvSpPr>
              <a:spLocks noChangeShapeType="1"/>
            </p:cNvSpPr>
            <p:nvPr/>
          </p:nvSpPr>
          <p:spPr bwMode="auto">
            <a:xfrm flipH="1">
              <a:off x="1392" y="3792"/>
              <a:ext cx="816" cy="0"/>
            </a:xfrm>
            <a:prstGeom prst="line">
              <a:avLst/>
            </a:prstGeom>
            <a:noFill/>
            <a:ln w="6350">
              <a:solidFill>
                <a:schemeClr val="tx1"/>
              </a:solidFill>
              <a:round/>
              <a:headEnd/>
              <a:tailEnd/>
            </a:ln>
            <a:effectLst/>
          </p:spPr>
          <p:txBody>
            <a:bodyPr wrap="none" anchor="ctr"/>
            <a:lstStyle/>
            <a:p>
              <a:endParaRPr lang="en-US"/>
            </a:p>
          </p:txBody>
        </p:sp>
        <p:sp>
          <p:nvSpPr>
            <p:cNvPr id="356621" name="Line 269"/>
            <p:cNvSpPr>
              <a:spLocks noChangeShapeType="1"/>
            </p:cNvSpPr>
            <p:nvPr/>
          </p:nvSpPr>
          <p:spPr bwMode="auto">
            <a:xfrm flipH="1">
              <a:off x="1392" y="3744"/>
              <a:ext cx="816" cy="0"/>
            </a:xfrm>
            <a:prstGeom prst="line">
              <a:avLst/>
            </a:prstGeom>
            <a:noFill/>
            <a:ln w="6350">
              <a:solidFill>
                <a:schemeClr val="tx1"/>
              </a:solidFill>
              <a:round/>
              <a:headEnd/>
              <a:tailEnd/>
            </a:ln>
            <a:effectLst/>
          </p:spPr>
          <p:txBody>
            <a:bodyPr wrap="none" anchor="ctr"/>
            <a:lstStyle/>
            <a:p>
              <a:endParaRPr lang="en-US"/>
            </a:p>
          </p:txBody>
        </p:sp>
        <p:sp>
          <p:nvSpPr>
            <p:cNvPr id="356622" name="Line 270"/>
            <p:cNvSpPr>
              <a:spLocks noChangeShapeType="1"/>
            </p:cNvSpPr>
            <p:nvPr/>
          </p:nvSpPr>
          <p:spPr bwMode="auto">
            <a:xfrm flipH="1">
              <a:off x="1392" y="3696"/>
              <a:ext cx="816" cy="0"/>
            </a:xfrm>
            <a:prstGeom prst="line">
              <a:avLst/>
            </a:prstGeom>
            <a:noFill/>
            <a:ln w="6350">
              <a:solidFill>
                <a:schemeClr val="tx1"/>
              </a:solidFill>
              <a:round/>
              <a:headEnd/>
              <a:tailEnd/>
            </a:ln>
            <a:effectLst/>
          </p:spPr>
          <p:txBody>
            <a:bodyPr wrap="none" anchor="ctr"/>
            <a:lstStyle/>
            <a:p>
              <a:endParaRPr lang="en-US"/>
            </a:p>
          </p:txBody>
        </p:sp>
        <p:sp>
          <p:nvSpPr>
            <p:cNvPr id="356623" name="Line 271"/>
            <p:cNvSpPr>
              <a:spLocks noChangeShapeType="1"/>
            </p:cNvSpPr>
            <p:nvPr/>
          </p:nvSpPr>
          <p:spPr bwMode="auto">
            <a:xfrm flipH="1">
              <a:off x="1392" y="3648"/>
              <a:ext cx="816" cy="0"/>
            </a:xfrm>
            <a:prstGeom prst="line">
              <a:avLst/>
            </a:prstGeom>
            <a:noFill/>
            <a:ln w="6350">
              <a:solidFill>
                <a:schemeClr val="tx1"/>
              </a:solidFill>
              <a:round/>
              <a:headEnd/>
              <a:tailEnd/>
            </a:ln>
            <a:effectLst/>
          </p:spPr>
          <p:txBody>
            <a:bodyPr wrap="none" anchor="ctr"/>
            <a:lstStyle/>
            <a:p>
              <a:endParaRPr lang="en-US"/>
            </a:p>
          </p:txBody>
        </p:sp>
        <p:sp>
          <p:nvSpPr>
            <p:cNvPr id="356624" name="Line 272"/>
            <p:cNvSpPr>
              <a:spLocks noChangeShapeType="1"/>
            </p:cNvSpPr>
            <p:nvPr/>
          </p:nvSpPr>
          <p:spPr bwMode="auto">
            <a:xfrm flipH="1">
              <a:off x="1392" y="3600"/>
              <a:ext cx="816" cy="0"/>
            </a:xfrm>
            <a:prstGeom prst="line">
              <a:avLst/>
            </a:prstGeom>
            <a:noFill/>
            <a:ln w="6350">
              <a:solidFill>
                <a:schemeClr val="tx1"/>
              </a:solidFill>
              <a:round/>
              <a:headEnd/>
              <a:tailEnd/>
            </a:ln>
            <a:effectLst/>
          </p:spPr>
          <p:txBody>
            <a:bodyPr wrap="none" anchor="ctr"/>
            <a:lstStyle/>
            <a:p>
              <a:endParaRPr lang="en-US"/>
            </a:p>
          </p:txBody>
        </p:sp>
        <p:sp>
          <p:nvSpPr>
            <p:cNvPr id="356625" name="Line 273"/>
            <p:cNvSpPr>
              <a:spLocks noChangeShapeType="1"/>
            </p:cNvSpPr>
            <p:nvPr/>
          </p:nvSpPr>
          <p:spPr bwMode="auto">
            <a:xfrm flipH="1">
              <a:off x="1392" y="3552"/>
              <a:ext cx="816" cy="0"/>
            </a:xfrm>
            <a:prstGeom prst="line">
              <a:avLst/>
            </a:prstGeom>
            <a:noFill/>
            <a:ln w="6350">
              <a:solidFill>
                <a:schemeClr val="tx1"/>
              </a:solidFill>
              <a:round/>
              <a:headEnd/>
              <a:tailEnd/>
            </a:ln>
            <a:effectLst/>
          </p:spPr>
          <p:txBody>
            <a:bodyPr wrap="none" anchor="ctr"/>
            <a:lstStyle/>
            <a:p>
              <a:endParaRPr lang="en-US"/>
            </a:p>
          </p:txBody>
        </p:sp>
        <p:sp>
          <p:nvSpPr>
            <p:cNvPr id="356626" name="Line 274"/>
            <p:cNvSpPr>
              <a:spLocks noChangeShapeType="1"/>
            </p:cNvSpPr>
            <p:nvPr/>
          </p:nvSpPr>
          <p:spPr bwMode="auto">
            <a:xfrm flipH="1">
              <a:off x="1392" y="3504"/>
              <a:ext cx="816" cy="0"/>
            </a:xfrm>
            <a:prstGeom prst="line">
              <a:avLst/>
            </a:prstGeom>
            <a:noFill/>
            <a:ln w="6350">
              <a:solidFill>
                <a:schemeClr val="tx1"/>
              </a:solidFill>
              <a:round/>
              <a:headEnd/>
              <a:tailEnd/>
            </a:ln>
            <a:effectLst/>
          </p:spPr>
          <p:txBody>
            <a:bodyPr wrap="none" anchor="ctr"/>
            <a:lstStyle/>
            <a:p>
              <a:endParaRPr lang="en-US"/>
            </a:p>
          </p:txBody>
        </p:sp>
        <p:sp>
          <p:nvSpPr>
            <p:cNvPr id="356627" name="Line 275"/>
            <p:cNvSpPr>
              <a:spLocks noChangeShapeType="1"/>
            </p:cNvSpPr>
            <p:nvPr/>
          </p:nvSpPr>
          <p:spPr bwMode="auto">
            <a:xfrm flipH="1">
              <a:off x="1392" y="3456"/>
              <a:ext cx="816" cy="0"/>
            </a:xfrm>
            <a:prstGeom prst="line">
              <a:avLst/>
            </a:prstGeom>
            <a:noFill/>
            <a:ln w="6350">
              <a:solidFill>
                <a:schemeClr val="tx1"/>
              </a:solidFill>
              <a:round/>
              <a:headEnd/>
              <a:tailEnd/>
            </a:ln>
            <a:effectLst/>
          </p:spPr>
          <p:txBody>
            <a:bodyPr wrap="none" anchor="ctr"/>
            <a:lstStyle/>
            <a:p>
              <a:endParaRPr lang="en-US"/>
            </a:p>
          </p:txBody>
        </p:sp>
        <p:sp>
          <p:nvSpPr>
            <p:cNvPr id="356628" name="Line 276"/>
            <p:cNvSpPr>
              <a:spLocks noChangeShapeType="1"/>
            </p:cNvSpPr>
            <p:nvPr/>
          </p:nvSpPr>
          <p:spPr bwMode="auto">
            <a:xfrm flipH="1">
              <a:off x="1392" y="3408"/>
              <a:ext cx="816" cy="0"/>
            </a:xfrm>
            <a:prstGeom prst="line">
              <a:avLst/>
            </a:prstGeom>
            <a:noFill/>
            <a:ln w="6350">
              <a:solidFill>
                <a:schemeClr val="tx1"/>
              </a:solidFill>
              <a:round/>
              <a:headEnd/>
              <a:tailEnd/>
            </a:ln>
            <a:effectLst/>
          </p:spPr>
          <p:txBody>
            <a:bodyPr wrap="none" anchor="ctr"/>
            <a:lstStyle/>
            <a:p>
              <a:endParaRPr lang="en-US"/>
            </a:p>
          </p:txBody>
        </p:sp>
        <p:sp>
          <p:nvSpPr>
            <p:cNvPr id="356629" name="Line 277"/>
            <p:cNvSpPr>
              <a:spLocks noChangeShapeType="1"/>
            </p:cNvSpPr>
            <p:nvPr/>
          </p:nvSpPr>
          <p:spPr bwMode="auto">
            <a:xfrm flipH="1">
              <a:off x="1392" y="3360"/>
              <a:ext cx="816" cy="0"/>
            </a:xfrm>
            <a:prstGeom prst="line">
              <a:avLst/>
            </a:prstGeom>
            <a:noFill/>
            <a:ln w="6350">
              <a:solidFill>
                <a:schemeClr val="tx1"/>
              </a:solidFill>
              <a:round/>
              <a:headEnd/>
              <a:tailEnd/>
            </a:ln>
            <a:effectLst/>
          </p:spPr>
          <p:txBody>
            <a:bodyPr wrap="none" anchor="ctr"/>
            <a:lstStyle/>
            <a:p>
              <a:endParaRPr lang="en-US"/>
            </a:p>
          </p:txBody>
        </p:sp>
        <p:sp>
          <p:nvSpPr>
            <p:cNvPr id="356630" name="Line 278"/>
            <p:cNvSpPr>
              <a:spLocks noChangeShapeType="1"/>
            </p:cNvSpPr>
            <p:nvPr/>
          </p:nvSpPr>
          <p:spPr bwMode="auto">
            <a:xfrm flipH="1">
              <a:off x="1392" y="3312"/>
              <a:ext cx="816" cy="0"/>
            </a:xfrm>
            <a:prstGeom prst="line">
              <a:avLst/>
            </a:prstGeom>
            <a:noFill/>
            <a:ln w="6350">
              <a:solidFill>
                <a:schemeClr val="tx1"/>
              </a:solidFill>
              <a:round/>
              <a:headEnd/>
              <a:tailEnd/>
            </a:ln>
            <a:effectLst/>
          </p:spPr>
          <p:txBody>
            <a:bodyPr wrap="none" anchor="ctr"/>
            <a:lstStyle/>
            <a:p>
              <a:endParaRPr lang="en-US"/>
            </a:p>
          </p:txBody>
        </p:sp>
        <p:sp>
          <p:nvSpPr>
            <p:cNvPr id="356631" name="Line 279"/>
            <p:cNvSpPr>
              <a:spLocks noChangeShapeType="1"/>
            </p:cNvSpPr>
            <p:nvPr/>
          </p:nvSpPr>
          <p:spPr bwMode="auto">
            <a:xfrm flipH="1">
              <a:off x="1392" y="3264"/>
              <a:ext cx="816" cy="0"/>
            </a:xfrm>
            <a:prstGeom prst="line">
              <a:avLst/>
            </a:prstGeom>
            <a:noFill/>
            <a:ln w="6350">
              <a:solidFill>
                <a:schemeClr val="tx1"/>
              </a:solidFill>
              <a:round/>
              <a:headEnd/>
              <a:tailEnd/>
            </a:ln>
            <a:effectLst/>
          </p:spPr>
          <p:txBody>
            <a:bodyPr wrap="none" anchor="ctr"/>
            <a:lstStyle/>
            <a:p>
              <a:endParaRPr lang="en-US"/>
            </a:p>
          </p:txBody>
        </p:sp>
      </p:grpSp>
      <p:grpSp>
        <p:nvGrpSpPr>
          <p:cNvPr id="8" name="Group 280"/>
          <p:cNvGrpSpPr>
            <a:grpSpLocks/>
          </p:cNvGrpSpPr>
          <p:nvPr/>
        </p:nvGrpSpPr>
        <p:grpSpPr bwMode="auto">
          <a:xfrm>
            <a:off x="1676400" y="4633938"/>
            <a:ext cx="1295400" cy="1295400"/>
            <a:chOff x="1392" y="3216"/>
            <a:chExt cx="816" cy="816"/>
          </a:xfrm>
        </p:grpSpPr>
        <p:sp>
          <p:nvSpPr>
            <p:cNvPr id="356633" name="Rectangle 281"/>
            <p:cNvSpPr>
              <a:spLocks noChangeArrowheads="1"/>
            </p:cNvSpPr>
            <p:nvPr/>
          </p:nvSpPr>
          <p:spPr bwMode="auto">
            <a:xfrm>
              <a:off x="1392" y="3216"/>
              <a:ext cx="816" cy="816"/>
            </a:xfrm>
            <a:prstGeom prst="rect">
              <a:avLst/>
            </a:prstGeom>
            <a:solidFill>
              <a:srgbClr val="66FF99"/>
            </a:solidFill>
            <a:ln w="15875" algn="ctr">
              <a:solidFill>
                <a:schemeClr val="tx1"/>
              </a:solidFill>
              <a:miter lim="800000"/>
              <a:headEnd/>
              <a:tailEnd/>
            </a:ln>
            <a:effectLst/>
          </p:spPr>
          <p:txBody>
            <a:bodyPr wrap="none" anchor="ctr"/>
            <a:lstStyle/>
            <a:p>
              <a:endParaRPr lang="en-US"/>
            </a:p>
          </p:txBody>
        </p:sp>
        <p:sp>
          <p:nvSpPr>
            <p:cNvPr id="356634" name="Line 282"/>
            <p:cNvSpPr>
              <a:spLocks noChangeShapeType="1"/>
            </p:cNvSpPr>
            <p:nvPr/>
          </p:nvSpPr>
          <p:spPr bwMode="auto">
            <a:xfrm>
              <a:off x="1632" y="3216"/>
              <a:ext cx="0" cy="816"/>
            </a:xfrm>
            <a:prstGeom prst="line">
              <a:avLst/>
            </a:prstGeom>
            <a:noFill/>
            <a:ln w="6350">
              <a:solidFill>
                <a:schemeClr val="tx1"/>
              </a:solidFill>
              <a:round/>
              <a:headEnd/>
              <a:tailEnd/>
            </a:ln>
            <a:effectLst/>
          </p:spPr>
          <p:txBody>
            <a:bodyPr wrap="none" anchor="ctr"/>
            <a:lstStyle/>
            <a:p>
              <a:endParaRPr lang="en-US"/>
            </a:p>
          </p:txBody>
        </p:sp>
        <p:sp>
          <p:nvSpPr>
            <p:cNvPr id="356635" name="Line 283"/>
            <p:cNvSpPr>
              <a:spLocks noChangeShapeType="1"/>
            </p:cNvSpPr>
            <p:nvPr/>
          </p:nvSpPr>
          <p:spPr bwMode="auto">
            <a:xfrm>
              <a:off x="1680" y="3216"/>
              <a:ext cx="0" cy="816"/>
            </a:xfrm>
            <a:prstGeom prst="line">
              <a:avLst/>
            </a:prstGeom>
            <a:noFill/>
            <a:ln w="6350">
              <a:solidFill>
                <a:schemeClr val="tx1"/>
              </a:solidFill>
              <a:round/>
              <a:headEnd/>
              <a:tailEnd/>
            </a:ln>
            <a:effectLst/>
          </p:spPr>
          <p:txBody>
            <a:bodyPr wrap="none" anchor="ctr"/>
            <a:lstStyle/>
            <a:p>
              <a:endParaRPr lang="en-US"/>
            </a:p>
          </p:txBody>
        </p:sp>
        <p:sp>
          <p:nvSpPr>
            <p:cNvPr id="356636" name="Line 284"/>
            <p:cNvSpPr>
              <a:spLocks noChangeShapeType="1"/>
            </p:cNvSpPr>
            <p:nvPr/>
          </p:nvSpPr>
          <p:spPr bwMode="auto">
            <a:xfrm>
              <a:off x="1728" y="3216"/>
              <a:ext cx="0" cy="816"/>
            </a:xfrm>
            <a:prstGeom prst="line">
              <a:avLst/>
            </a:prstGeom>
            <a:noFill/>
            <a:ln w="6350">
              <a:solidFill>
                <a:schemeClr val="tx1"/>
              </a:solidFill>
              <a:round/>
              <a:headEnd/>
              <a:tailEnd/>
            </a:ln>
            <a:effectLst/>
          </p:spPr>
          <p:txBody>
            <a:bodyPr wrap="none" anchor="ctr"/>
            <a:lstStyle/>
            <a:p>
              <a:endParaRPr lang="en-US"/>
            </a:p>
          </p:txBody>
        </p:sp>
        <p:sp>
          <p:nvSpPr>
            <p:cNvPr id="356637" name="Line 285"/>
            <p:cNvSpPr>
              <a:spLocks noChangeShapeType="1"/>
            </p:cNvSpPr>
            <p:nvPr/>
          </p:nvSpPr>
          <p:spPr bwMode="auto">
            <a:xfrm>
              <a:off x="1776" y="3216"/>
              <a:ext cx="0" cy="816"/>
            </a:xfrm>
            <a:prstGeom prst="line">
              <a:avLst/>
            </a:prstGeom>
            <a:noFill/>
            <a:ln w="6350">
              <a:solidFill>
                <a:schemeClr val="tx1"/>
              </a:solidFill>
              <a:round/>
              <a:headEnd/>
              <a:tailEnd/>
            </a:ln>
            <a:effectLst/>
          </p:spPr>
          <p:txBody>
            <a:bodyPr wrap="none" anchor="ctr"/>
            <a:lstStyle/>
            <a:p>
              <a:endParaRPr lang="en-US"/>
            </a:p>
          </p:txBody>
        </p:sp>
        <p:sp>
          <p:nvSpPr>
            <p:cNvPr id="356638" name="Line 286"/>
            <p:cNvSpPr>
              <a:spLocks noChangeShapeType="1"/>
            </p:cNvSpPr>
            <p:nvPr/>
          </p:nvSpPr>
          <p:spPr bwMode="auto">
            <a:xfrm>
              <a:off x="1824" y="3216"/>
              <a:ext cx="0" cy="816"/>
            </a:xfrm>
            <a:prstGeom prst="line">
              <a:avLst/>
            </a:prstGeom>
            <a:noFill/>
            <a:ln w="6350">
              <a:solidFill>
                <a:schemeClr val="tx1"/>
              </a:solidFill>
              <a:round/>
              <a:headEnd/>
              <a:tailEnd/>
            </a:ln>
            <a:effectLst/>
          </p:spPr>
          <p:txBody>
            <a:bodyPr wrap="none" anchor="ctr"/>
            <a:lstStyle/>
            <a:p>
              <a:endParaRPr lang="en-US"/>
            </a:p>
          </p:txBody>
        </p:sp>
        <p:sp>
          <p:nvSpPr>
            <p:cNvPr id="356639" name="Line 287"/>
            <p:cNvSpPr>
              <a:spLocks noChangeShapeType="1"/>
            </p:cNvSpPr>
            <p:nvPr/>
          </p:nvSpPr>
          <p:spPr bwMode="auto">
            <a:xfrm>
              <a:off x="1872" y="3216"/>
              <a:ext cx="0" cy="816"/>
            </a:xfrm>
            <a:prstGeom prst="line">
              <a:avLst/>
            </a:prstGeom>
            <a:noFill/>
            <a:ln w="6350">
              <a:solidFill>
                <a:schemeClr val="tx1"/>
              </a:solidFill>
              <a:round/>
              <a:headEnd/>
              <a:tailEnd/>
            </a:ln>
            <a:effectLst/>
          </p:spPr>
          <p:txBody>
            <a:bodyPr wrap="none" anchor="ctr"/>
            <a:lstStyle/>
            <a:p>
              <a:endParaRPr lang="en-US"/>
            </a:p>
          </p:txBody>
        </p:sp>
        <p:sp>
          <p:nvSpPr>
            <p:cNvPr id="356640" name="Line 288"/>
            <p:cNvSpPr>
              <a:spLocks noChangeShapeType="1"/>
            </p:cNvSpPr>
            <p:nvPr/>
          </p:nvSpPr>
          <p:spPr bwMode="auto">
            <a:xfrm>
              <a:off x="1920" y="3216"/>
              <a:ext cx="0" cy="816"/>
            </a:xfrm>
            <a:prstGeom prst="line">
              <a:avLst/>
            </a:prstGeom>
            <a:noFill/>
            <a:ln w="6350">
              <a:solidFill>
                <a:schemeClr val="tx1"/>
              </a:solidFill>
              <a:round/>
              <a:headEnd/>
              <a:tailEnd/>
            </a:ln>
            <a:effectLst/>
          </p:spPr>
          <p:txBody>
            <a:bodyPr wrap="none" anchor="ctr"/>
            <a:lstStyle/>
            <a:p>
              <a:endParaRPr lang="en-US"/>
            </a:p>
          </p:txBody>
        </p:sp>
        <p:sp>
          <p:nvSpPr>
            <p:cNvPr id="356641" name="Line 289"/>
            <p:cNvSpPr>
              <a:spLocks noChangeShapeType="1"/>
            </p:cNvSpPr>
            <p:nvPr/>
          </p:nvSpPr>
          <p:spPr bwMode="auto">
            <a:xfrm>
              <a:off x="1968" y="3216"/>
              <a:ext cx="0" cy="816"/>
            </a:xfrm>
            <a:prstGeom prst="line">
              <a:avLst/>
            </a:prstGeom>
            <a:noFill/>
            <a:ln w="6350">
              <a:solidFill>
                <a:schemeClr val="tx1"/>
              </a:solidFill>
              <a:round/>
              <a:headEnd/>
              <a:tailEnd/>
            </a:ln>
            <a:effectLst/>
          </p:spPr>
          <p:txBody>
            <a:bodyPr wrap="none" anchor="ctr"/>
            <a:lstStyle/>
            <a:p>
              <a:endParaRPr lang="en-US"/>
            </a:p>
          </p:txBody>
        </p:sp>
        <p:sp>
          <p:nvSpPr>
            <p:cNvPr id="356642" name="Line 290"/>
            <p:cNvSpPr>
              <a:spLocks noChangeShapeType="1"/>
            </p:cNvSpPr>
            <p:nvPr/>
          </p:nvSpPr>
          <p:spPr bwMode="auto">
            <a:xfrm>
              <a:off x="2016" y="3216"/>
              <a:ext cx="0" cy="816"/>
            </a:xfrm>
            <a:prstGeom prst="line">
              <a:avLst/>
            </a:prstGeom>
            <a:noFill/>
            <a:ln w="6350">
              <a:solidFill>
                <a:schemeClr val="tx1"/>
              </a:solidFill>
              <a:round/>
              <a:headEnd/>
              <a:tailEnd/>
            </a:ln>
            <a:effectLst/>
          </p:spPr>
          <p:txBody>
            <a:bodyPr wrap="none" anchor="ctr"/>
            <a:lstStyle/>
            <a:p>
              <a:endParaRPr lang="en-US"/>
            </a:p>
          </p:txBody>
        </p:sp>
        <p:sp>
          <p:nvSpPr>
            <p:cNvPr id="356643" name="Line 291"/>
            <p:cNvSpPr>
              <a:spLocks noChangeShapeType="1"/>
            </p:cNvSpPr>
            <p:nvPr/>
          </p:nvSpPr>
          <p:spPr bwMode="auto">
            <a:xfrm>
              <a:off x="2064" y="3216"/>
              <a:ext cx="0" cy="816"/>
            </a:xfrm>
            <a:prstGeom prst="line">
              <a:avLst/>
            </a:prstGeom>
            <a:noFill/>
            <a:ln w="6350">
              <a:solidFill>
                <a:schemeClr val="tx1"/>
              </a:solidFill>
              <a:round/>
              <a:headEnd/>
              <a:tailEnd/>
            </a:ln>
            <a:effectLst/>
          </p:spPr>
          <p:txBody>
            <a:bodyPr wrap="none" anchor="ctr"/>
            <a:lstStyle/>
            <a:p>
              <a:endParaRPr lang="en-US"/>
            </a:p>
          </p:txBody>
        </p:sp>
        <p:sp>
          <p:nvSpPr>
            <p:cNvPr id="356644" name="Line 292"/>
            <p:cNvSpPr>
              <a:spLocks noChangeShapeType="1"/>
            </p:cNvSpPr>
            <p:nvPr/>
          </p:nvSpPr>
          <p:spPr bwMode="auto">
            <a:xfrm>
              <a:off x="2112" y="3216"/>
              <a:ext cx="0" cy="816"/>
            </a:xfrm>
            <a:prstGeom prst="line">
              <a:avLst/>
            </a:prstGeom>
            <a:noFill/>
            <a:ln w="6350">
              <a:solidFill>
                <a:schemeClr val="tx1"/>
              </a:solidFill>
              <a:round/>
              <a:headEnd/>
              <a:tailEnd/>
            </a:ln>
            <a:effectLst/>
          </p:spPr>
          <p:txBody>
            <a:bodyPr wrap="none" anchor="ctr"/>
            <a:lstStyle/>
            <a:p>
              <a:endParaRPr lang="en-US"/>
            </a:p>
          </p:txBody>
        </p:sp>
        <p:sp>
          <p:nvSpPr>
            <p:cNvPr id="356645" name="Line 293"/>
            <p:cNvSpPr>
              <a:spLocks noChangeShapeType="1"/>
            </p:cNvSpPr>
            <p:nvPr/>
          </p:nvSpPr>
          <p:spPr bwMode="auto">
            <a:xfrm>
              <a:off x="1584" y="3216"/>
              <a:ext cx="0" cy="816"/>
            </a:xfrm>
            <a:prstGeom prst="line">
              <a:avLst/>
            </a:prstGeom>
            <a:noFill/>
            <a:ln w="6350">
              <a:solidFill>
                <a:schemeClr val="tx1"/>
              </a:solidFill>
              <a:round/>
              <a:headEnd/>
              <a:tailEnd/>
            </a:ln>
            <a:effectLst/>
          </p:spPr>
          <p:txBody>
            <a:bodyPr wrap="none" anchor="ctr"/>
            <a:lstStyle/>
            <a:p>
              <a:endParaRPr lang="en-US"/>
            </a:p>
          </p:txBody>
        </p:sp>
        <p:sp>
          <p:nvSpPr>
            <p:cNvPr id="356646" name="Line 294"/>
            <p:cNvSpPr>
              <a:spLocks noChangeShapeType="1"/>
            </p:cNvSpPr>
            <p:nvPr/>
          </p:nvSpPr>
          <p:spPr bwMode="auto">
            <a:xfrm>
              <a:off x="1536" y="3216"/>
              <a:ext cx="0" cy="816"/>
            </a:xfrm>
            <a:prstGeom prst="line">
              <a:avLst/>
            </a:prstGeom>
            <a:noFill/>
            <a:ln w="6350">
              <a:solidFill>
                <a:schemeClr val="tx1"/>
              </a:solidFill>
              <a:round/>
              <a:headEnd/>
              <a:tailEnd/>
            </a:ln>
            <a:effectLst/>
          </p:spPr>
          <p:txBody>
            <a:bodyPr wrap="none" anchor="ctr"/>
            <a:lstStyle/>
            <a:p>
              <a:endParaRPr lang="en-US"/>
            </a:p>
          </p:txBody>
        </p:sp>
        <p:sp>
          <p:nvSpPr>
            <p:cNvPr id="356647" name="Line 295"/>
            <p:cNvSpPr>
              <a:spLocks noChangeShapeType="1"/>
            </p:cNvSpPr>
            <p:nvPr/>
          </p:nvSpPr>
          <p:spPr bwMode="auto">
            <a:xfrm>
              <a:off x="2160" y="3216"/>
              <a:ext cx="0" cy="816"/>
            </a:xfrm>
            <a:prstGeom prst="line">
              <a:avLst/>
            </a:prstGeom>
            <a:noFill/>
            <a:ln w="6350">
              <a:solidFill>
                <a:schemeClr val="tx1"/>
              </a:solidFill>
              <a:round/>
              <a:headEnd/>
              <a:tailEnd/>
            </a:ln>
            <a:effectLst/>
          </p:spPr>
          <p:txBody>
            <a:bodyPr wrap="none" anchor="ctr"/>
            <a:lstStyle/>
            <a:p>
              <a:endParaRPr lang="en-US"/>
            </a:p>
          </p:txBody>
        </p:sp>
        <p:sp>
          <p:nvSpPr>
            <p:cNvPr id="356648" name="Line 296"/>
            <p:cNvSpPr>
              <a:spLocks noChangeShapeType="1"/>
            </p:cNvSpPr>
            <p:nvPr/>
          </p:nvSpPr>
          <p:spPr bwMode="auto">
            <a:xfrm>
              <a:off x="1488" y="3216"/>
              <a:ext cx="0" cy="816"/>
            </a:xfrm>
            <a:prstGeom prst="line">
              <a:avLst/>
            </a:prstGeom>
            <a:noFill/>
            <a:ln w="6350">
              <a:solidFill>
                <a:schemeClr val="tx1"/>
              </a:solidFill>
              <a:round/>
              <a:headEnd/>
              <a:tailEnd/>
            </a:ln>
            <a:effectLst/>
          </p:spPr>
          <p:txBody>
            <a:bodyPr wrap="none" anchor="ctr"/>
            <a:lstStyle/>
            <a:p>
              <a:endParaRPr lang="en-US"/>
            </a:p>
          </p:txBody>
        </p:sp>
        <p:sp>
          <p:nvSpPr>
            <p:cNvPr id="356649" name="Line 297"/>
            <p:cNvSpPr>
              <a:spLocks noChangeShapeType="1"/>
            </p:cNvSpPr>
            <p:nvPr/>
          </p:nvSpPr>
          <p:spPr bwMode="auto">
            <a:xfrm>
              <a:off x="1440" y="3216"/>
              <a:ext cx="0" cy="816"/>
            </a:xfrm>
            <a:prstGeom prst="line">
              <a:avLst/>
            </a:prstGeom>
            <a:noFill/>
            <a:ln w="6350">
              <a:solidFill>
                <a:schemeClr val="tx1"/>
              </a:solidFill>
              <a:round/>
              <a:headEnd/>
              <a:tailEnd/>
            </a:ln>
            <a:effectLst/>
          </p:spPr>
          <p:txBody>
            <a:bodyPr wrap="none" anchor="ctr"/>
            <a:lstStyle/>
            <a:p>
              <a:endParaRPr lang="en-US"/>
            </a:p>
          </p:txBody>
        </p:sp>
        <p:sp>
          <p:nvSpPr>
            <p:cNvPr id="356650" name="Line 298"/>
            <p:cNvSpPr>
              <a:spLocks noChangeShapeType="1"/>
            </p:cNvSpPr>
            <p:nvPr/>
          </p:nvSpPr>
          <p:spPr bwMode="auto">
            <a:xfrm flipH="1">
              <a:off x="1392" y="3984"/>
              <a:ext cx="816" cy="0"/>
            </a:xfrm>
            <a:prstGeom prst="line">
              <a:avLst/>
            </a:prstGeom>
            <a:noFill/>
            <a:ln w="6350">
              <a:solidFill>
                <a:schemeClr val="tx1"/>
              </a:solidFill>
              <a:round/>
              <a:headEnd/>
              <a:tailEnd/>
            </a:ln>
            <a:effectLst/>
          </p:spPr>
          <p:txBody>
            <a:bodyPr wrap="none" anchor="ctr"/>
            <a:lstStyle/>
            <a:p>
              <a:endParaRPr lang="en-US"/>
            </a:p>
          </p:txBody>
        </p:sp>
        <p:sp>
          <p:nvSpPr>
            <p:cNvPr id="356651" name="Line 299"/>
            <p:cNvSpPr>
              <a:spLocks noChangeShapeType="1"/>
            </p:cNvSpPr>
            <p:nvPr/>
          </p:nvSpPr>
          <p:spPr bwMode="auto">
            <a:xfrm flipH="1">
              <a:off x="1392" y="3936"/>
              <a:ext cx="816" cy="0"/>
            </a:xfrm>
            <a:prstGeom prst="line">
              <a:avLst/>
            </a:prstGeom>
            <a:noFill/>
            <a:ln w="6350">
              <a:solidFill>
                <a:schemeClr val="tx1"/>
              </a:solidFill>
              <a:round/>
              <a:headEnd/>
              <a:tailEnd/>
            </a:ln>
            <a:effectLst/>
          </p:spPr>
          <p:txBody>
            <a:bodyPr wrap="none" anchor="ctr"/>
            <a:lstStyle/>
            <a:p>
              <a:endParaRPr lang="en-US"/>
            </a:p>
          </p:txBody>
        </p:sp>
        <p:sp>
          <p:nvSpPr>
            <p:cNvPr id="356652" name="Line 300"/>
            <p:cNvSpPr>
              <a:spLocks noChangeShapeType="1"/>
            </p:cNvSpPr>
            <p:nvPr/>
          </p:nvSpPr>
          <p:spPr bwMode="auto">
            <a:xfrm flipH="1">
              <a:off x="1392" y="3888"/>
              <a:ext cx="816" cy="0"/>
            </a:xfrm>
            <a:prstGeom prst="line">
              <a:avLst/>
            </a:prstGeom>
            <a:noFill/>
            <a:ln w="6350">
              <a:solidFill>
                <a:schemeClr val="tx1"/>
              </a:solidFill>
              <a:round/>
              <a:headEnd/>
              <a:tailEnd/>
            </a:ln>
            <a:effectLst/>
          </p:spPr>
          <p:txBody>
            <a:bodyPr wrap="none" anchor="ctr"/>
            <a:lstStyle/>
            <a:p>
              <a:endParaRPr lang="en-US"/>
            </a:p>
          </p:txBody>
        </p:sp>
        <p:sp>
          <p:nvSpPr>
            <p:cNvPr id="356653" name="Line 301"/>
            <p:cNvSpPr>
              <a:spLocks noChangeShapeType="1"/>
            </p:cNvSpPr>
            <p:nvPr/>
          </p:nvSpPr>
          <p:spPr bwMode="auto">
            <a:xfrm flipH="1">
              <a:off x="1392" y="3840"/>
              <a:ext cx="816" cy="0"/>
            </a:xfrm>
            <a:prstGeom prst="line">
              <a:avLst/>
            </a:prstGeom>
            <a:noFill/>
            <a:ln w="6350">
              <a:solidFill>
                <a:schemeClr val="tx1"/>
              </a:solidFill>
              <a:round/>
              <a:headEnd/>
              <a:tailEnd/>
            </a:ln>
            <a:effectLst/>
          </p:spPr>
          <p:txBody>
            <a:bodyPr wrap="none" anchor="ctr"/>
            <a:lstStyle/>
            <a:p>
              <a:endParaRPr lang="en-US"/>
            </a:p>
          </p:txBody>
        </p:sp>
        <p:sp>
          <p:nvSpPr>
            <p:cNvPr id="356654" name="Line 302"/>
            <p:cNvSpPr>
              <a:spLocks noChangeShapeType="1"/>
            </p:cNvSpPr>
            <p:nvPr/>
          </p:nvSpPr>
          <p:spPr bwMode="auto">
            <a:xfrm flipH="1">
              <a:off x="1392" y="3792"/>
              <a:ext cx="816" cy="0"/>
            </a:xfrm>
            <a:prstGeom prst="line">
              <a:avLst/>
            </a:prstGeom>
            <a:noFill/>
            <a:ln w="6350">
              <a:solidFill>
                <a:schemeClr val="tx1"/>
              </a:solidFill>
              <a:round/>
              <a:headEnd/>
              <a:tailEnd/>
            </a:ln>
            <a:effectLst/>
          </p:spPr>
          <p:txBody>
            <a:bodyPr wrap="none" anchor="ctr"/>
            <a:lstStyle/>
            <a:p>
              <a:endParaRPr lang="en-US"/>
            </a:p>
          </p:txBody>
        </p:sp>
        <p:sp>
          <p:nvSpPr>
            <p:cNvPr id="356655" name="Line 303"/>
            <p:cNvSpPr>
              <a:spLocks noChangeShapeType="1"/>
            </p:cNvSpPr>
            <p:nvPr/>
          </p:nvSpPr>
          <p:spPr bwMode="auto">
            <a:xfrm flipH="1">
              <a:off x="1392" y="3744"/>
              <a:ext cx="816" cy="0"/>
            </a:xfrm>
            <a:prstGeom prst="line">
              <a:avLst/>
            </a:prstGeom>
            <a:noFill/>
            <a:ln w="6350">
              <a:solidFill>
                <a:schemeClr val="tx1"/>
              </a:solidFill>
              <a:round/>
              <a:headEnd/>
              <a:tailEnd/>
            </a:ln>
            <a:effectLst/>
          </p:spPr>
          <p:txBody>
            <a:bodyPr wrap="none" anchor="ctr"/>
            <a:lstStyle/>
            <a:p>
              <a:endParaRPr lang="en-US"/>
            </a:p>
          </p:txBody>
        </p:sp>
        <p:sp>
          <p:nvSpPr>
            <p:cNvPr id="356656" name="Line 304"/>
            <p:cNvSpPr>
              <a:spLocks noChangeShapeType="1"/>
            </p:cNvSpPr>
            <p:nvPr/>
          </p:nvSpPr>
          <p:spPr bwMode="auto">
            <a:xfrm flipH="1">
              <a:off x="1392" y="3696"/>
              <a:ext cx="816" cy="0"/>
            </a:xfrm>
            <a:prstGeom prst="line">
              <a:avLst/>
            </a:prstGeom>
            <a:noFill/>
            <a:ln w="6350">
              <a:solidFill>
                <a:schemeClr val="tx1"/>
              </a:solidFill>
              <a:round/>
              <a:headEnd/>
              <a:tailEnd/>
            </a:ln>
            <a:effectLst/>
          </p:spPr>
          <p:txBody>
            <a:bodyPr wrap="none" anchor="ctr"/>
            <a:lstStyle/>
            <a:p>
              <a:endParaRPr lang="en-US"/>
            </a:p>
          </p:txBody>
        </p:sp>
        <p:sp>
          <p:nvSpPr>
            <p:cNvPr id="356657" name="Line 305"/>
            <p:cNvSpPr>
              <a:spLocks noChangeShapeType="1"/>
            </p:cNvSpPr>
            <p:nvPr/>
          </p:nvSpPr>
          <p:spPr bwMode="auto">
            <a:xfrm flipH="1">
              <a:off x="1392" y="3648"/>
              <a:ext cx="816" cy="0"/>
            </a:xfrm>
            <a:prstGeom prst="line">
              <a:avLst/>
            </a:prstGeom>
            <a:noFill/>
            <a:ln w="6350">
              <a:solidFill>
                <a:schemeClr val="tx1"/>
              </a:solidFill>
              <a:round/>
              <a:headEnd/>
              <a:tailEnd/>
            </a:ln>
            <a:effectLst/>
          </p:spPr>
          <p:txBody>
            <a:bodyPr wrap="none" anchor="ctr"/>
            <a:lstStyle/>
            <a:p>
              <a:endParaRPr lang="en-US"/>
            </a:p>
          </p:txBody>
        </p:sp>
        <p:sp>
          <p:nvSpPr>
            <p:cNvPr id="356658" name="Line 306"/>
            <p:cNvSpPr>
              <a:spLocks noChangeShapeType="1"/>
            </p:cNvSpPr>
            <p:nvPr/>
          </p:nvSpPr>
          <p:spPr bwMode="auto">
            <a:xfrm flipH="1">
              <a:off x="1392" y="3600"/>
              <a:ext cx="816" cy="0"/>
            </a:xfrm>
            <a:prstGeom prst="line">
              <a:avLst/>
            </a:prstGeom>
            <a:noFill/>
            <a:ln w="6350">
              <a:solidFill>
                <a:schemeClr val="tx1"/>
              </a:solidFill>
              <a:round/>
              <a:headEnd/>
              <a:tailEnd/>
            </a:ln>
            <a:effectLst/>
          </p:spPr>
          <p:txBody>
            <a:bodyPr wrap="none" anchor="ctr"/>
            <a:lstStyle/>
            <a:p>
              <a:endParaRPr lang="en-US"/>
            </a:p>
          </p:txBody>
        </p:sp>
        <p:sp>
          <p:nvSpPr>
            <p:cNvPr id="356659" name="Line 307"/>
            <p:cNvSpPr>
              <a:spLocks noChangeShapeType="1"/>
            </p:cNvSpPr>
            <p:nvPr/>
          </p:nvSpPr>
          <p:spPr bwMode="auto">
            <a:xfrm flipH="1">
              <a:off x="1392" y="3552"/>
              <a:ext cx="816" cy="0"/>
            </a:xfrm>
            <a:prstGeom prst="line">
              <a:avLst/>
            </a:prstGeom>
            <a:noFill/>
            <a:ln w="6350">
              <a:solidFill>
                <a:schemeClr val="tx1"/>
              </a:solidFill>
              <a:round/>
              <a:headEnd/>
              <a:tailEnd/>
            </a:ln>
            <a:effectLst/>
          </p:spPr>
          <p:txBody>
            <a:bodyPr wrap="none" anchor="ctr"/>
            <a:lstStyle/>
            <a:p>
              <a:endParaRPr lang="en-US"/>
            </a:p>
          </p:txBody>
        </p:sp>
        <p:sp>
          <p:nvSpPr>
            <p:cNvPr id="356660" name="Line 308"/>
            <p:cNvSpPr>
              <a:spLocks noChangeShapeType="1"/>
            </p:cNvSpPr>
            <p:nvPr/>
          </p:nvSpPr>
          <p:spPr bwMode="auto">
            <a:xfrm flipH="1">
              <a:off x="1392" y="3504"/>
              <a:ext cx="816" cy="0"/>
            </a:xfrm>
            <a:prstGeom prst="line">
              <a:avLst/>
            </a:prstGeom>
            <a:noFill/>
            <a:ln w="6350">
              <a:solidFill>
                <a:schemeClr val="tx1"/>
              </a:solidFill>
              <a:round/>
              <a:headEnd/>
              <a:tailEnd/>
            </a:ln>
            <a:effectLst/>
          </p:spPr>
          <p:txBody>
            <a:bodyPr wrap="none" anchor="ctr"/>
            <a:lstStyle/>
            <a:p>
              <a:endParaRPr lang="en-US"/>
            </a:p>
          </p:txBody>
        </p:sp>
        <p:sp>
          <p:nvSpPr>
            <p:cNvPr id="356661" name="Line 309"/>
            <p:cNvSpPr>
              <a:spLocks noChangeShapeType="1"/>
            </p:cNvSpPr>
            <p:nvPr/>
          </p:nvSpPr>
          <p:spPr bwMode="auto">
            <a:xfrm flipH="1">
              <a:off x="1392" y="3456"/>
              <a:ext cx="816" cy="0"/>
            </a:xfrm>
            <a:prstGeom prst="line">
              <a:avLst/>
            </a:prstGeom>
            <a:noFill/>
            <a:ln w="6350">
              <a:solidFill>
                <a:schemeClr val="tx1"/>
              </a:solidFill>
              <a:round/>
              <a:headEnd/>
              <a:tailEnd/>
            </a:ln>
            <a:effectLst/>
          </p:spPr>
          <p:txBody>
            <a:bodyPr wrap="none" anchor="ctr"/>
            <a:lstStyle/>
            <a:p>
              <a:endParaRPr lang="en-US"/>
            </a:p>
          </p:txBody>
        </p:sp>
        <p:sp>
          <p:nvSpPr>
            <p:cNvPr id="356662" name="Line 310"/>
            <p:cNvSpPr>
              <a:spLocks noChangeShapeType="1"/>
            </p:cNvSpPr>
            <p:nvPr/>
          </p:nvSpPr>
          <p:spPr bwMode="auto">
            <a:xfrm flipH="1">
              <a:off x="1392" y="3408"/>
              <a:ext cx="816" cy="0"/>
            </a:xfrm>
            <a:prstGeom prst="line">
              <a:avLst/>
            </a:prstGeom>
            <a:noFill/>
            <a:ln w="6350">
              <a:solidFill>
                <a:schemeClr val="tx1"/>
              </a:solidFill>
              <a:round/>
              <a:headEnd/>
              <a:tailEnd/>
            </a:ln>
            <a:effectLst/>
          </p:spPr>
          <p:txBody>
            <a:bodyPr wrap="none" anchor="ctr"/>
            <a:lstStyle/>
            <a:p>
              <a:endParaRPr lang="en-US"/>
            </a:p>
          </p:txBody>
        </p:sp>
        <p:sp>
          <p:nvSpPr>
            <p:cNvPr id="356663" name="Line 311"/>
            <p:cNvSpPr>
              <a:spLocks noChangeShapeType="1"/>
            </p:cNvSpPr>
            <p:nvPr/>
          </p:nvSpPr>
          <p:spPr bwMode="auto">
            <a:xfrm flipH="1">
              <a:off x="1392" y="3360"/>
              <a:ext cx="816" cy="0"/>
            </a:xfrm>
            <a:prstGeom prst="line">
              <a:avLst/>
            </a:prstGeom>
            <a:noFill/>
            <a:ln w="6350">
              <a:solidFill>
                <a:schemeClr val="tx1"/>
              </a:solidFill>
              <a:round/>
              <a:headEnd/>
              <a:tailEnd/>
            </a:ln>
            <a:effectLst/>
          </p:spPr>
          <p:txBody>
            <a:bodyPr wrap="none" anchor="ctr"/>
            <a:lstStyle/>
            <a:p>
              <a:endParaRPr lang="en-US"/>
            </a:p>
          </p:txBody>
        </p:sp>
        <p:sp>
          <p:nvSpPr>
            <p:cNvPr id="356664" name="Line 312"/>
            <p:cNvSpPr>
              <a:spLocks noChangeShapeType="1"/>
            </p:cNvSpPr>
            <p:nvPr/>
          </p:nvSpPr>
          <p:spPr bwMode="auto">
            <a:xfrm flipH="1">
              <a:off x="1392" y="3312"/>
              <a:ext cx="816" cy="0"/>
            </a:xfrm>
            <a:prstGeom prst="line">
              <a:avLst/>
            </a:prstGeom>
            <a:noFill/>
            <a:ln w="6350">
              <a:solidFill>
                <a:schemeClr val="tx1"/>
              </a:solidFill>
              <a:round/>
              <a:headEnd/>
              <a:tailEnd/>
            </a:ln>
            <a:effectLst/>
          </p:spPr>
          <p:txBody>
            <a:bodyPr wrap="none" anchor="ctr"/>
            <a:lstStyle/>
            <a:p>
              <a:endParaRPr lang="en-US"/>
            </a:p>
          </p:txBody>
        </p:sp>
        <p:sp>
          <p:nvSpPr>
            <p:cNvPr id="356665" name="Line 313"/>
            <p:cNvSpPr>
              <a:spLocks noChangeShapeType="1"/>
            </p:cNvSpPr>
            <p:nvPr/>
          </p:nvSpPr>
          <p:spPr bwMode="auto">
            <a:xfrm flipH="1">
              <a:off x="1392" y="3264"/>
              <a:ext cx="816" cy="0"/>
            </a:xfrm>
            <a:prstGeom prst="line">
              <a:avLst/>
            </a:prstGeom>
            <a:noFill/>
            <a:ln w="6350">
              <a:solidFill>
                <a:schemeClr val="tx1"/>
              </a:solidFill>
              <a:round/>
              <a:headEnd/>
              <a:tailEnd/>
            </a:ln>
            <a:effectLst/>
          </p:spPr>
          <p:txBody>
            <a:bodyPr wrap="none" anchor="ctr"/>
            <a:lstStyle/>
            <a:p>
              <a:endParaRPr lang="en-US"/>
            </a:p>
          </p:txBody>
        </p:sp>
      </p:grpSp>
      <p:grpSp>
        <p:nvGrpSpPr>
          <p:cNvPr id="9" name="Group 314"/>
          <p:cNvGrpSpPr>
            <a:grpSpLocks/>
          </p:cNvGrpSpPr>
          <p:nvPr/>
        </p:nvGrpSpPr>
        <p:grpSpPr bwMode="auto">
          <a:xfrm>
            <a:off x="1828800" y="4710138"/>
            <a:ext cx="1295400" cy="1295400"/>
            <a:chOff x="1392" y="3216"/>
            <a:chExt cx="816" cy="816"/>
          </a:xfrm>
        </p:grpSpPr>
        <p:sp>
          <p:nvSpPr>
            <p:cNvPr id="356667" name="Rectangle 315"/>
            <p:cNvSpPr>
              <a:spLocks noChangeArrowheads="1"/>
            </p:cNvSpPr>
            <p:nvPr/>
          </p:nvSpPr>
          <p:spPr bwMode="auto">
            <a:xfrm>
              <a:off x="1392" y="3216"/>
              <a:ext cx="816" cy="816"/>
            </a:xfrm>
            <a:prstGeom prst="rect">
              <a:avLst/>
            </a:prstGeom>
            <a:solidFill>
              <a:srgbClr val="00CC99"/>
            </a:solidFill>
            <a:ln w="15875" algn="ctr">
              <a:solidFill>
                <a:schemeClr val="tx1"/>
              </a:solidFill>
              <a:miter lim="800000"/>
              <a:headEnd/>
              <a:tailEnd/>
            </a:ln>
            <a:effectLst/>
          </p:spPr>
          <p:txBody>
            <a:bodyPr wrap="none" anchor="ctr"/>
            <a:lstStyle/>
            <a:p>
              <a:endParaRPr lang="en-US"/>
            </a:p>
          </p:txBody>
        </p:sp>
        <p:sp>
          <p:nvSpPr>
            <p:cNvPr id="356668" name="Line 316"/>
            <p:cNvSpPr>
              <a:spLocks noChangeShapeType="1"/>
            </p:cNvSpPr>
            <p:nvPr/>
          </p:nvSpPr>
          <p:spPr bwMode="auto">
            <a:xfrm>
              <a:off x="1632" y="3216"/>
              <a:ext cx="0" cy="816"/>
            </a:xfrm>
            <a:prstGeom prst="line">
              <a:avLst/>
            </a:prstGeom>
            <a:noFill/>
            <a:ln w="6350">
              <a:solidFill>
                <a:schemeClr val="tx1"/>
              </a:solidFill>
              <a:round/>
              <a:headEnd/>
              <a:tailEnd/>
            </a:ln>
            <a:effectLst/>
          </p:spPr>
          <p:txBody>
            <a:bodyPr wrap="none" anchor="ctr"/>
            <a:lstStyle/>
            <a:p>
              <a:endParaRPr lang="en-US"/>
            </a:p>
          </p:txBody>
        </p:sp>
        <p:sp>
          <p:nvSpPr>
            <p:cNvPr id="356669" name="Line 317"/>
            <p:cNvSpPr>
              <a:spLocks noChangeShapeType="1"/>
            </p:cNvSpPr>
            <p:nvPr/>
          </p:nvSpPr>
          <p:spPr bwMode="auto">
            <a:xfrm>
              <a:off x="1680" y="3216"/>
              <a:ext cx="0" cy="816"/>
            </a:xfrm>
            <a:prstGeom prst="line">
              <a:avLst/>
            </a:prstGeom>
            <a:noFill/>
            <a:ln w="6350">
              <a:solidFill>
                <a:schemeClr val="tx1"/>
              </a:solidFill>
              <a:round/>
              <a:headEnd/>
              <a:tailEnd/>
            </a:ln>
            <a:effectLst/>
          </p:spPr>
          <p:txBody>
            <a:bodyPr wrap="none" anchor="ctr"/>
            <a:lstStyle/>
            <a:p>
              <a:endParaRPr lang="en-US"/>
            </a:p>
          </p:txBody>
        </p:sp>
        <p:sp>
          <p:nvSpPr>
            <p:cNvPr id="356670" name="Line 318"/>
            <p:cNvSpPr>
              <a:spLocks noChangeShapeType="1"/>
            </p:cNvSpPr>
            <p:nvPr/>
          </p:nvSpPr>
          <p:spPr bwMode="auto">
            <a:xfrm>
              <a:off x="1728" y="3216"/>
              <a:ext cx="0" cy="816"/>
            </a:xfrm>
            <a:prstGeom prst="line">
              <a:avLst/>
            </a:prstGeom>
            <a:noFill/>
            <a:ln w="6350">
              <a:solidFill>
                <a:schemeClr val="tx1"/>
              </a:solidFill>
              <a:round/>
              <a:headEnd/>
              <a:tailEnd/>
            </a:ln>
            <a:effectLst/>
          </p:spPr>
          <p:txBody>
            <a:bodyPr wrap="none" anchor="ctr"/>
            <a:lstStyle/>
            <a:p>
              <a:endParaRPr lang="en-US"/>
            </a:p>
          </p:txBody>
        </p:sp>
        <p:sp>
          <p:nvSpPr>
            <p:cNvPr id="356671" name="Line 319"/>
            <p:cNvSpPr>
              <a:spLocks noChangeShapeType="1"/>
            </p:cNvSpPr>
            <p:nvPr/>
          </p:nvSpPr>
          <p:spPr bwMode="auto">
            <a:xfrm>
              <a:off x="1776" y="3216"/>
              <a:ext cx="0" cy="816"/>
            </a:xfrm>
            <a:prstGeom prst="line">
              <a:avLst/>
            </a:prstGeom>
            <a:noFill/>
            <a:ln w="6350">
              <a:solidFill>
                <a:schemeClr val="tx1"/>
              </a:solidFill>
              <a:round/>
              <a:headEnd/>
              <a:tailEnd/>
            </a:ln>
            <a:effectLst/>
          </p:spPr>
          <p:txBody>
            <a:bodyPr wrap="none" anchor="ctr"/>
            <a:lstStyle/>
            <a:p>
              <a:endParaRPr lang="en-US"/>
            </a:p>
          </p:txBody>
        </p:sp>
        <p:sp>
          <p:nvSpPr>
            <p:cNvPr id="356672" name="Line 320"/>
            <p:cNvSpPr>
              <a:spLocks noChangeShapeType="1"/>
            </p:cNvSpPr>
            <p:nvPr/>
          </p:nvSpPr>
          <p:spPr bwMode="auto">
            <a:xfrm>
              <a:off x="1824" y="3216"/>
              <a:ext cx="0" cy="816"/>
            </a:xfrm>
            <a:prstGeom prst="line">
              <a:avLst/>
            </a:prstGeom>
            <a:noFill/>
            <a:ln w="6350">
              <a:solidFill>
                <a:schemeClr val="tx1"/>
              </a:solidFill>
              <a:round/>
              <a:headEnd/>
              <a:tailEnd/>
            </a:ln>
            <a:effectLst/>
          </p:spPr>
          <p:txBody>
            <a:bodyPr wrap="none" anchor="ctr"/>
            <a:lstStyle/>
            <a:p>
              <a:endParaRPr lang="en-US"/>
            </a:p>
          </p:txBody>
        </p:sp>
        <p:sp>
          <p:nvSpPr>
            <p:cNvPr id="356673" name="Line 321"/>
            <p:cNvSpPr>
              <a:spLocks noChangeShapeType="1"/>
            </p:cNvSpPr>
            <p:nvPr/>
          </p:nvSpPr>
          <p:spPr bwMode="auto">
            <a:xfrm>
              <a:off x="1872" y="3216"/>
              <a:ext cx="0" cy="816"/>
            </a:xfrm>
            <a:prstGeom prst="line">
              <a:avLst/>
            </a:prstGeom>
            <a:noFill/>
            <a:ln w="6350">
              <a:solidFill>
                <a:schemeClr val="tx1"/>
              </a:solidFill>
              <a:round/>
              <a:headEnd/>
              <a:tailEnd/>
            </a:ln>
            <a:effectLst/>
          </p:spPr>
          <p:txBody>
            <a:bodyPr wrap="none" anchor="ctr"/>
            <a:lstStyle/>
            <a:p>
              <a:endParaRPr lang="en-US"/>
            </a:p>
          </p:txBody>
        </p:sp>
        <p:sp>
          <p:nvSpPr>
            <p:cNvPr id="356674" name="Line 322"/>
            <p:cNvSpPr>
              <a:spLocks noChangeShapeType="1"/>
            </p:cNvSpPr>
            <p:nvPr/>
          </p:nvSpPr>
          <p:spPr bwMode="auto">
            <a:xfrm>
              <a:off x="1920" y="3216"/>
              <a:ext cx="0" cy="816"/>
            </a:xfrm>
            <a:prstGeom prst="line">
              <a:avLst/>
            </a:prstGeom>
            <a:noFill/>
            <a:ln w="6350">
              <a:solidFill>
                <a:schemeClr val="tx1"/>
              </a:solidFill>
              <a:round/>
              <a:headEnd/>
              <a:tailEnd/>
            </a:ln>
            <a:effectLst/>
          </p:spPr>
          <p:txBody>
            <a:bodyPr wrap="none" anchor="ctr"/>
            <a:lstStyle/>
            <a:p>
              <a:endParaRPr lang="en-US"/>
            </a:p>
          </p:txBody>
        </p:sp>
        <p:sp>
          <p:nvSpPr>
            <p:cNvPr id="356675" name="Line 323"/>
            <p:cNvSpPr>
              <a:spLocks noChangeShapeType="1"/>
            </p:cNvSpPr>
            <p:nvPr/>
          </p:nvSpPr>
          <p:spPr bwMode="auto">
            <a:xfrm>
              <a:off x="1968" y="3216"/>
              <a:ext cx="0" cy="816"/>
            </a:xfrm>
            <a:prstGeom prst="line">
              <a:avLst/>
            </a:prstGeom>
            <a:noFill/>
            <a:ln w="6350">
              <a:solidFill>
                <a:schemeClr val="tx1"/>
              </a:solidFill>
              <a:round/>
              <a:headEnd/>
              <a:tailEnd/>
            </a:ln>
            <a:effectLst/>
          </p:spPr>
          <p:txBody>
            <a:bodyPr wrap="none" anchor="ctr"/>
            <a:lstStyle/>
            <a:p>
              <a:endParaRPr lang="en-US"/>
            </a:p>
          </p:txBody>
        </p:sp>
        <p:sp>
          <p:nvSpPr>
            <p:cNvPr id="356676" name="Line 324"/>
            <p:cNvSpPr>
              <a:spLocks noChangeShapeType="1"/>
            </p:cNvSpPr>
            <p:nvPr/>
          </p:nvSpPr>
          <p:spPr bwMode="auto">
            <a:xfrm>
              <a:off x="2016" y="3216"/>
              <a:ext cx="0" cy="816"/>
            </a:xfrm>
            <a:prstGeom prst="line">
              <a:avLst/>
            </a:prstGeom>
            <a:noFill/>
            <a:ln w="6350">
              <a:solidFill>
                <a:schemeClr val="tx1"/>
              </a:solidFill>
              <a:round/>
              <a:headEnd/>
              <a:tailEnd/>
            </a:ln>
            <a:effectLst/>
          </p:spPr>
          <p:txBody>
            <a:bodyPr wrap="none" anchor="ctr"/>
            <a:lstStyle/>
            <a:p>
              <a:endParaRPr lang="en-US"/>
            </a:p>
          </p:txBody>
        </p:sp>
        <p:sp>
          <p:nvSpPr>
            <p:cNvPr id="356677" name="Line 325"/>
            <p:cNvSpPr>
              <a:spLocks noChangeShapeType="1"/>
            </p:cNvSpPr>
            <p:nvPr/>
          </p:nvSpPr>
          <p:spPr bwMode="auto">
            <a:xfrm>
              <a:off x="2064" y="3216"/>
              <a:ext cx="0" cy="816"/>
            </a:xfrm>
            <a:prstGeom prst="line">
              <a:avLst/>
            </a:prstGeom>
            <a:noFill/>
            <a:ln w="6350">
              <a:solidFill>
                <a:schemeClr val="tx1"/>
              </a:solidFill>
              <a:round/>
              <a:headEnd/>
              <a:tailEnd/>
            </a:ln>
            <a:effectLst/>
          </p:spPr>
          <p:txBody>
            <a:bodyPr wrap="none" anchor="ctr"/>
            <a:lstStyle/>
            <a:p>
              <a:endParaRPr lang="en-US"/>
            </a:p>
          </p:txBody>
        </p:sp>
        <p:sp>
          <p:nvSpPr>
            <p:cNvPr id="356678" name="Line 326"/>
            <p:cNvSpPr>
              <a:spLocks noChangeShapeType="1"/>
            </p:cNvSpPr>
            <p:nvPr/>
          </p:nvSpPr>
          <p:spPr bwMode="auto">
            <a:xfrm>
              <a:off x="2112" y="3216"/>
              <a:ext cx="0" cy="816"/>
            </a:xfrm>
            <a:prstGeom prst="line">
              <a:avLst/>
            </a:prstGeom>
            <a:noFill/>
            <a:ln w="6350">
              <a:solidFill>
                <a:schemeClr val="tx1"/>
              </a:solidFill>
              <a:round/>
              <a:headEnd/>
              <a:tailEnd/>
            </a:ln>
            <a:effectLst/>
          </p:spPr>
          <p:txBody>
            <a:bodyPr wrap="none" anchor="ctr"/>
            <a:lstStyle/>
            <a:p>
              <a:endParaRPr lang="en-US"/>
            </a:p>
          </p:txBody>
        </p:sp>
        <p:sp>
          <p:nvSpPr>
            <p:cNvPr id="356679" name="Line 327"/>
            <p:cNvSpPr>
              <a:spLocks noChangeShapeType="1"/>
            </p:cNvSpPr>
            <p:nvPr/>
          </p:nvSpPr>
          <p:spPr bwMode="auto">
            <a:xfrm>
              <a:off x="1584" y="3216"/>
              <a:ext cx="0" cy="816"/>
            </a:xfrm>
            <a:prstGeom prst="line">
              <a:avLst/>
            </a:prstGeom>
            <a:noFill/>
            <a:ln w="6350">
              <a:solidFill>
                <a:schemeClr val="tx1"/>
              </a:solidFill>
              <a:round/>
              <a:headEnd/>
              <a:tailEnd/>
            </a:ln>
            <a:effectLst/>
          </p:spPr>
          <p:txBody>
            <a:bodyPr wrap="none" anchor="ctr"/>
            <a:lstStyle/>
            <a:p>
              <a:endParaRPr lang="en-US"/>
            </a:p>
          </p:txBody>
        </p:sp>
        <p:sp>
          <p:nvSpPr>
            <p:cNvPr id="356680" name="Line 328"/>
            <p:cNvSpPr>
              <a:spLocks noChangeShapeType="1"/>
            </p:cNvSpPr>
            <p:nvPr/>
          </p:nvSpPr>
          <p:spPr bwMode="auto">
            <a:xfrm>
              <a:off x="1536" y="3216"/>
              <a:ext cx="0" cy="816"/>
            </a:xfrm>
            <a:prstGeom prst="line">
              <a:avLst/>
            </a:prstGeom>
            <a:noFill/>
            <a:ln w="6350">
              <a:solidFill>
                <a:schemeClr val="tx1"/>
              </a:solidFill>
              <a:round/>
              <a:headEnd/>
              <a:tailEnd/>
            </a:ln>
            <a:effectLst/>
          </p:spPr>
          <p:txBody>
            <a:bodyPr wrap="none" anchor="ctr"/>
            <a:lstStyle/>
            <a:p>
              <a:endParaRPr lang="en-US"/>
            </a:p>
          </p:txBody>
        </p:sp>
        <p:sp>
          <p:nvSpPr>
            <p:cNvPr id="356681" name="Line 329"/>
            <p:cNvSpPr>
              <a:spLocks noChangeShapeType="1"/>
            </p:cNvSpPr>
            <p:nvPr/>
          </p:nvSpPr>
          <p:spPr bwMode="auto">
            <a:xfrm>
              <a:off x="2160" y="3216"/>
              <a:ext cx="0" cy="816"/>
            </a:xfrm>
            <a:prstGeom prst="line">
              <a:avLst/>
            </a:prstGeom>
            <a:noFill/>
            <a:ln w="6350">
              <a:solidFill>
                <a:schemeClr val="tx1"/>
              </a:solidFill>
              <a:round/>
              <a:headEnd/>
              <a:tailEnd/>
            </a:ln>
            <a:effectLst/>
          </p:spPr>
          <p:txBody>
            <a:bodyPr wrap="none" anchor="ctr"/>
            <a:lstStyle/>
            <a:p>
              <a:endParaRPr lang="en-US"/>
            </a:p>
          </p:txBody>
        </p:sp>
        <p:sp>
          <p:nvSpPr>
            <p:cNvPr id="356682" name="Line 330"/>
            <p:cNvSpPr>
              <a:spLocks noChangeShapeType="1"/>
            </p:cNvSpPr>
            <p:nvPr/>
          </p:nvSpPr>
          <p:spPr bwMode="auto">
            <a:xfrm>
              <a:off x="1488" y="3216"/>
              <a:ext cx="0" cy="816"/>
            </a:xfrm>
            <a:prstGeom prst="line">
              <a:avLst/>
            </a:prstGeom>
            <a:noFill/>
            <a:ln w="6350">
              <a:solidFill>
                <a:schemeClr val="tx1"/>
              </a:solidFill>
              <a:round/>
              <a:headEnd/>
              <a:tailEnd/>
            </a:ln>
            <a:effectLst/>
          </p:spPr>
          <p:txBody>
            <a:bodyPr wrap="none" anchor="ctr"/>
            <a:lstStyle/>
            <a:p>
              <a:endParaRPr lang="en-US"/>
            </a:p>
          </p:txBody>
        </p:sp>
        <p:sp>
          <p:nvSpPr>
            <p:cNvPr id="356683" name="Line 331"/>
            <p:cNvSpPr>
              <a:spLocks noChangeShapeType="1"/>
            </p:cNvSpPr>
            <p:nvPr/>
          </p:nvSpPr>
          <p:spPr bwMode="auto">
            <a:xfrm>
              <a:off x="1440" y="3216"/>
              <a:ext cx="0" cy="816"/>
            </a:xfrm>
            <a:prstGeom prst="line">
              <a:avLst/>
            </a:prstGeom>
            <a:noFill/>
            <a:ln w="6350">
              <a:solidFill>
                <a:schemeClr val="tx1"/>
              </a:solidFill>
              <a:round/>
              <a:headEnd/>
              <a:tailEnd/>
            </a:ln>
            <a:effectLst/>
          </p:spPr>
          <p:txBody>
            <a:bodyPr wrap="none" anchor="ctr"/>
            <a:lstStyle/>
            <a:p>
              <a:endParaRPr lang="en-US"/>
            </a:p>
          </p:txBody>
        </p:sp>
        <p:sp>
          <p:nvSpPr>
            <p:cNvPr id="356684" name="Line 332"/>
            <p:cNvSpPr>
              <a:spLocks noChangeShapeType="1"/>
            </p:cNvSpPr>
            <p:nvPr/>
          </p:nvSpPr>
          <p:spPr bwMode="auto">
            <a:xfrm flipH="1">
              <a:off x="1392" y="3984"/>
              <a:ext cx="816" cy="0"/>
            </a:xfrm>
            <a:prstGeom prst="line">
              <a:avLst/>
            </a:prstGeom>
            <a:noFill/>
            <a:ln w="6350">
              <a:solidFill>
                <a:schemeClr val="tx1"/>
              </a:solidFill>
              <a:round/>
              <a:headEnd/>
              <a:tailEnd/>
            </a:ln>
            <a:effectLst/>
          </p:spPr>
          <p:txBody>
            <a:bodyPr wrap="none" anchor="ctr"/>
            <a:lstStyle/>
            <a:p>
              <a:endParaRPr lang="en-US"/>
            </a:p>
          </p:txBody>
        </p:sp>
        <p:sp>
          <p:nvSpPr>
            <p:cNvPr id="356685" name="Line 333"/>
            <p:cNvSpPr>
              <a:spLocks noChangeShapeType="1"/>
            </p:cNvSpPr>
            <p:nvPr/>
          </p:nvSpPr>
          <p:spPr bwMode="auto">
            <a:xfrm flipH="1">
              <a:off x="1392" y="3936"/>
              <a:ext cx="816" cy="0"/>
            </a:xfrm>
            <a:prstGeom prst="line">
              <a:avLst/>
            </a:prstGeom>
            <a:noFill/>
            <a:ln w="6350">
              <a:solidFill>
                <a:schemeClr val="tx1"/>
              </a:solidFill>
              <a:round/>
              <a:headEnd/>
              <a:tailEnd/>
            </a:ln>
            <a:effectLst/>
          </p:spPr>
          <p:txBody>
            <a:bodyPr wrap="none" anchor="ctr"/>
            <a:lstStyle/>
            <a:p>
              <a:endParaRPr lang="en-US"/>
            </a:p>
          </p:txBody>
        </p:sp>
        <p:sp>
          <p:nvSpPr>
            <p:cNvPr id="356686" name="Line 334"/>
            <p:cNvSpPr>
              <a:spLocks noChangeShapeType="1"/>
            </p:cNvSpPr>
            <p:nvPr/>
          </p:nvSpPr>
          <p:spPr bwMode="auto">
            <a:xfrm flipH="1">
              <a:off x="1392" y="3888"/>
              <a:ext cx="816" cy="0"/>
            </a:xfrm>
            <a:prstGeom prst="line">
              <a:avLst/>
            </a:prstGeom>
            <a:noFill/>
            <a:ln w="6350">
              <a:solidFill>
                <a:schemeClr val="tx1"/>
              </a:solidFill>
              <a:round/>
              <a:headEnd/>
              <a:tailEnd/>
            </a:ln>
            <a:effectLst/>
          </p:spPr>
          <p:txBody>
            <a:bodyPr wrap="none" anchor="ctr"/>
            <a:lstStyle/>
            <a:p>
              <a:endParaRPr lang="en-US"/>
            </a:p>
          </p:txBody>
        </p:sp>
        <p:sp>
          <p:nvSpPr>
            <p:cNvPr id="356687" name="Line 335"/>
            <p:cNvSpPr>
              <a:spLocks noChangeShapeType="1"/>
            </p:cNvSpPr>
            <p:nvPr/>
          </p:nvSpPr>
          <p:spPr bwMode="auto">
            <a:xfrm flipH="1">
              <a:off x="1392" y="3840"/>
              <a:ext cx="816" cy="0"/>
            </a:xfrm>
            <a:prstGeom prst="line">
              <a:avLst/>
            </a:prstGeom>
            <a:noFill/>
            <a:ln w="6350">
              <a:solidFill>
                <a:schemeClr val="tx1"/>
              </a:solidFill>
              <a:round/>
              <a:headEnd/>
              <a:tailEnd/>
            </a:ln>
            <a:effectLst/>
          </p:spPr>
          <p:txBody>
            <a:bodyPr wrap="none" anchor="ctr"/>
            <a:lstStyle/>
            <a:p>
              <a:endParaRPr lang="en-US"/>
            </a:p>
          </p:txBody>
        </p:sp>
        <p:sp>
          <p:nvSpPr>
            <p:cNvPr id="356688" name="Line 336"/>
            <p:cNvSpPr>
              <a:spLocks noChangeShapeType="1"/>
            </p:cNvSpPr>
            <p:nvPr/>
          </p:nvSpPr>
          <p:spPr bwMode="auto">
            <a:xfrm flipH="1">
              <a:off x="1392" y="3792"/>
              <a:ext cx="816" cy="0"/>
            </a:xfrm>
            <a:prstGeom prst="line">
              <a:avLst/>
            </a:prstGeom>
            <a:noFill/>
            <a:ln w="6350">
              <a:solidFill>
                <a:schemeClr val="tx1"/>
              </a:solidFill>
              <a:round/>
              <a:headEnd/>
              <a:tailEnd/>
            </a:ln>
            <a:effectLst/>
          </p:spPr>
          <p:txBody>
            <a:bodyPr wrap="none" anchor="ctr"/>
            <a:lstStyle/>
            <a:p>
              <a:endParaRPr lang="en-US"/>
            </a:p>
          </p:txBody>
        </p:sp>
        <p:sp>
          <p:nvSpPr>
            <p:cNvPr id="356689" name="Line 337"/>
            <p:cNvSpPr>
              <a:spLocks noChangeShapeType="1"/>
            </p:cNvSpPr>
            <p:nvPr/>
          </p:nvSpPr>
          <p:spPr bwMode="auto">
            <a:xfrm flipH="1">
              <a:off x="1392" y="3744"/>
              <a:ext cx="816" cy="0"/>
            </a:xfrm>
            <a:prstGeom prst="line">
              <a:avLst/>
            </a:prstGeom>
            <a:noFill/>
            <a:ln w="6350">
              <a:solidFill>
                <a:schemeClr val="tx1"/>
              </a:solidFill>
              <a:round/>
              <a:headEnd/>
              <a:tailEnd/>
            </a:ln>
            <a:effectLst/>
          </p:spPr>
          <p:txBody>
            <a:bodyPr wrap="none" anchor="ctr"/>
            <a:lstStyle/>
            <a:p>
              <a:endParaRPr lang="en-US"/>
            </a:p>
          </p:txBody>
        </p:sp>
        <p:sp>
          <p:nvSpPr>
            <p:cNvPr id="356690" name="Line 338"/>
            <p:cNvSpPr>
              <a:spLocks noChangeShapeType="1"/>
            </p:cNvSpPr>
            <p:nvPr/>
          </p:nvSpPr>
          <p:spPr bwMode="auto">
            <a:xfrm flipH="1">
              <a:off x="1392" y="3696"/>
              <a:ext cx="816" cy="0"/>
            </a:xfrm>
            <a:prstGeom prst="line">
              <a:avLst/>
            </a:prstGeom>
            <a:noFill/>
            <a:ln w="6350">
              <a:solidFill>
                <a:schemeClr val="tx1"/>
              </a:solidFill>
              <a:round/>
              <a:headEnd/>
              <a:tailEnd/>
            </a:ln>
            <a:effectLst/>
          </p:spPr>
          <p:txBody>
            <a:bodyPr wrap="none" anchor="ctr"/>
            <a:lstStyle/>
            <a:p>
              <a:endParaRPr lang="en-US"/>
            </a:p>
          </p:txBody>
        </p:sp>
        <p:sp>
          <p:nvSpPr>
            <p:cNvPr id="356691" name="Line 339"/>
            <p:cNvSpPr>
              <a:spLocks noChangeShapeType="1"/>
            </p:cNvSpPr>
            <p:nvPr/>
          </p:nvSpPr>
          <p:spPr bwMode="auto">
            <a:xfrm flipH="1">
              <a:off x="1392" y="3648"/>
              <a:ext cx="816" cy="0"/>
            </a:xfrm>
            <a:prstGeom prst="line">
              <a:avLst/>
            </a:prstGeom>
            <a:noFill/>
            <a:ln w="6350">
              <a:solidFill>
                <a:schemeClr val="tx1"/>
              </a:solidFill>
              <a:round/>
              <a:headEnd/>
              <a:tailEnd/>
            </a:ln>
            <a:effectLst/>
          </p:spPr>
          <p:txBody>
            <a:bodyPr wrap="none" anchor="ctr"/>
            <a:lstStyle/>
            <a:p>
              <a:endParaRPr lang="en-US"/>
            </a:p>
          </p:txBody>
        </p:sp>
        <p:sp>
          <p:nvSpPr>
            <p:cNvPr id="356692" name="Line 340"/>
            <p:cNvSpPr>
              <a:spLocks noChangeShapeType="1"/>
            </p:cNvSpPr>
            <p:nvPr/>
          </p:nvSpPr>
          <p:spPr bwMode="auto">
            <a:xfrm flipH="1">
              <a:off x="1392" y="3600"/>
              <a:ext cx="816" cy="0"/>
            </a:xfrm>
            <a:prstGeom prst="line">
              <a:avLst/>
            </a:prstGeom>
            <a:noFill/>
            <a:ln w="6350">
              <a:solidFill>
                <a:schemeClr val="tx1"/>
              </a:solidFill>
              <a:round/>
              <a:headEnd/>
              <a:tailEnd/>
            </a:ln>
            <a:effectLst/>
          </p:spPr>
          <p:txBody>
            <a:bodyPr wrap="none" anchor="ctr"/>
            <a:lstStyle/>
            <a:p>
              <a:endParaRPr lang="en-US"/>
            </a:p>
          </p:txBody>
        </p:sp>
        <p:sp>
          <p:nvSpPr>
            <p:cNvPr id="356693" name="Line 341"/>
            <p:cNvSpPr>
              <a:spLocks noChangeShapeType="1"/>
            </p:cNvSpPr>
            <p:nvPr/>
          </p:nvSpPr>
          <p:spPr bwMode="auto">
            <a:xfrm flipH="1">
              <a:off x="1392" y="3552"/>
              <a:ext cx="816" cy="0"/>
            </a:xfrm>
            <a:prstGeom prst="line">
              <a:avLst/>
            </a:prstGeom>
            <a:noFill/>
            <a:ln w="6350">
              <a:solidFill>
                <a:schemeClr val="tx1"/>
              </a:solidFill>
              <a:round/>
              <a:headEnd/>
              <a:tailEnd/>
            </a:ln>
            <a:effectLst/>
          </p:spPr>
          <p:txBody>
            <a:bodyPr wrap="none" anchor="ctr"/>
            <a:lstStyle/>
            <a:p>
              <a:endParaRPr lang="en-US"/>
            </a:p>
          </p:txBody>
        </p:sp>
        <p:sp>
          <p:nvSpPr>
            <p:cNvPr id="356694" name="Line 342"/>
            <p:cNvSpPr>
              <a:spLocks noChangeShapeType="1"/>
            </p:cNvSpPr>
            <p:nvPr/>
          </p:nvSpPr>
          <p:spPr bwMode="auto">
            <a:xfrm flipH="1">
              <a:off x="1392" y="3504"/>
              <a:ext cx="816" cy="0"/>
            </a:xfrm>
            <a:prstGeom prst="line">
              <a:avLst/>
            </a:prstGeom>
            <a:noFill/>
            <a:ln w="6350">
              <a:solidFill>
                <a:schemeClr val="tx1"/>
              </a:solidFill>
              <a:round/>
              <a:headEnd/>
              <a:tailEnd/>
            </a:ln>
            <a:effectLst/>
          </p:spPr>
          <p:txBody>
            <a:bodyPr wrap="none" anchor="ctr"/>
            <a:lstStyle/>
            <a:p>
              <a:endParaRPr lang="en-US"/>
            </a:p>
          </p:txBody>
        </p:sp>
        <p:sp>
          <p:nvSpPr>
            <p:cNvPr id="356695" name="Line 343"/>
            <p:cNvSpPr>
              <a:spLocks noChangeShapeType="1"/>
            </p:cNvSpPr>
            <p:nvPr/>
          </p:nvSpPr>
          <p:spPr bwMode="auto">
            <a:xfrm flipH="1">
              <a:off x="1392" y="3456"/>
              <a:ext cx="816" cy="0"/>
            </a:xfrm>
            <a:prstGeom prst="line">
              <a:avLst/>
            </a:prstGeom>
            <a:noFill/>
            <a:ln w="6350">
              <a:solidFill>
                <a:schemeClr val="tx1"/>
              </a:solidFill>
              <a:round/>
              <a:headEnd/>
              <a:tailEnd/>
            </a:ln>
            <a:effectLst/>
          </p:spPr>
          <p:txBody>
            <a:bodyPr wrap="none" anchor="ctr"/>
            <a:lstStyle/>
            <a:p>
              <a:endParaRPr lang="en-US"/>
            </a:p>
          </p:txBody>
        </p:sp>
        <p:sp>
          <p:nvSpPr>
            <p:cNvPr id="356696" name="Line 344"/>
            <p:cNvSpPr>
              <a:spLocks noChangeShapeType="1"/>
            </p:cNvSpPr>
            <p:nvPr/>
          </p:nvSpPr>
          <p:spPr bwMode="auto">
            <a:xfrm flipH="1">
              <a:off x="1392" y="3408"/>
              <a:ext cx="816" cy="0"/>
            </a:xfrm>
            <a:prstGeom prst="line">
              <a:avLst/>
            </a:prstGeom>
            <a:noFill/>
            <a:ln w="6350">
              <a:solidFill>
                <a:schemeClr val="tx1"/>
              </a:solidFill>
              <a:round/>
              <a:headEnd/>
              <a:tailEnd/>
            </a:ln>
            <a:effectLst/>
          </p:spPr>
          <p:txBody>
            <a:bodyPr wrap="none" anchor="ctr"/>
            <a:lstStyle/>
            <a:p>
              <a:endParaRPr lang="en-US"/>
            </a:p>
          </p:txBody>
        </p:sp>
        <p:sp>
          <p:nvSpPr>
            <p:cNvPr id="356697" name="Line 345"/>
            <p:cNvSpPr>
              <a:spLocks noChangeShapeType="1"/>
            </p:cNvSpPr>
            <p:nvPr/>
          </p:nvSpPr>
          <p:spPr bwMode="auto">
            <a:xfrm flipH="1">
              <a:off x="1392" y="3360"/>
              <a:ext cx="816" cy="0"/>
            </a:xfrm>
            <a:prstGeom prst="line">
              <a:avLst/>
            </a:prstGeom>
            <a:noFill/>
            <a:ln w="6350">
              <a:solidFill>
                <a:schemeClr val="tx1"/>
              </a:solidFill>
              <a:round/>
              <a:headEnd/>
              <a:tailEnd/>
            </a:ln>
            <a:effectLst/>
          </p:spPr>
          <p:txBody>
            <a:bodyPr wrap="none" anchor="ctr"/>
            <a:lstStyle/>
            <a:p>
              <a:endParaRPr lang="en-US"/>
            </a:p>
          </p:txBody>
        </p:sp>
        <p:sp>
          <p:nvSpPr>
            <p:cNvPr id="356698" name="Line 346"/>
            <p:cNvSpPr>
              <a:spLocks noChangeShapeType="1"/>
            </p:cNvSpPr>
            <p:nvPr/>
          </p:nvSpPr>
          <p:spPr bwMode="auto">
            <a:xfrm flipH="1">
              <a:off x="1392" y="3312"/>
              <a:ext cx="816" cy="0"/>
            </a:xfrm>
            <a:prstGeom prst="line">
              <a:avLst/>
            </a:prstGeom>
            <a:noFill/>
            <a:ln w="6350">
              <a:solidFill>
                <a:schemeClr val="tx1"/>
              </a:solidFill>
              <a:round/>
              <a:headEnd/>
              <a:tailEnd/>
            </a:ln>
            <a:effectLst/>
          </p:spPr>
          <p:txBody>
            <a:bodyPr wrap="none" anchor="ctr"/>
            <a:lstStyle/>
            <a:p>
              <a:endParaRPr lang="en-US"/>
            </a:p>
          </p:txBody>
        </p:sp>
        <p:sp>
          <p:nvSpPr>
            <p:cNvPr id="356699" name="Line 347"/>
            <p:cNvSpPr>
              <a:spLocks noChangeShapeType="1"/>
            </p:cNvSpPr>
            <p:nvPr/>
          </p:nvSpPr>
          <p:spPr bwMode="auto">
            <a:xfrm flipH="1">
              <a:off x="1392" y="3264"/>
              <a:ext cx="816" cy="0"/>
            </a:xfrm>
            <a:prstGeom prst="line">
              <a:avLst/>
            </a:prstGeom>
            <a:noFill/>
            <a:ln w="6350">
              <a:solidFill>
                <a:schemeClr val="tx1"/>
              </a:solidFill>
              <a:round/>
              <a:headEnd/>
              <a:tailEnd/>
            </a:ln>
            <a:effectLst/>
          </p:spPr>
          <p:txBody>
            <a:bodyPr wrap="none" anchor="ctr"/>
            <a:lstStyle/>
            <a:p>
              <a:endParaRPr lang="en-US"/>
            </a:p>
          </p:txBody>
        </p:sp>
      </p:grpSp>
      <p:grpSp>
        <p:nvGrpSpPr>
          <p:cNvPr id="10" name="Group 348"/>
          <p:cNvGrpSpPr>
            <a:grpSpLocks/>
          </p:cNvGrpSpPr>
          <p:nvPr/>
        </p:nvGrpSpPr>
        <p:grpSpPr bwMode="auto">
          <a:xfrm>
            <a:off x="1981200" y="4786338"/>
            <a:ext cx="1295400" cy="1295400"/>
            <a:chOff x="1392" y="3216"/>
            <a:chExt cx="816" cy="816"/>
          </a:xfrm>
        </p:grpSpPr>
        <p:sp>
          <p:nvSpPr>
            <p:cNvPr id="356701" name="Rectangle 349"/>
            <p:cNvSpPr>
              <a:spLocks noChangeArrowheads="1"/>
            </p:cNvSpPr>
            <p:nvPr/>
          </p:nvSpPr>
          <p:spPr bwMode="auto">
            <a:xfrm>
              <a:off x="1392" y="3216"/>
              <a:ext cx="816" cy="816"/>
            </a:xfrm>
            <a:prstGeom prst="rect">
              <a:avLst/>
            </a:prstGeom>
            <a:solidFill>
              <a:srgbClr val="00FFFF"/>
            </a:solidFill>
            <a:ln w="15875" algn="ctr">
              <a:solidFill>
                <a:schemeClr val="tx1"/>
              </a:solidFill>
              <a:miter lim="800000"/>
              <a:headEnd/>
              <a:tailEnd/>
            </a:ln>
            <a:effectLst/>
          </p:spPr>
          <p:txBody>
            <a:bodyPr wrap="none" anchor="ctr"/>
            <a:lstStyle/>
            <a:p>
              <a:endParaRPr lang="en-US"/>
            </a:p>
          </p:txBody>
        </p:sp>
        <p:sp>
          <p:nvSpPr>
            <p:cNvPr id="356702" name="Line 350"/>
            <p:cNvSpPr>
              <a:spLocks noChangeShapeType="1"/>
            </p:cNvSpPr>
            <p:nvPr/>
          </p:nvSpPr>
          <p:spPr bwMode="auto">
            <a:xfrm>
              <a:off x="1632" y="3216"/>
              <a:ext cx="0" cy="816"/>
            </a:xfrm>
            <a:prstGeom prst="line">
              <a:avLst/>
            </a:prstGeom>
            <a:noFill/>
            <a:ln w="6350">
              <a:solidFill>
                <a:schemeClr val="tx1"/>
              </a:solidFill>
              <a:round/>
              <a:headEnd/>
              <a:tailEnd/>
            </a:ln>
            <a:effectLst/>
          </p:spPr>
          <p:txBody>
            <a:bodyPr wrap="none" anchor="ctr"/>
            <a:lstStyle/>
            <a:p>
              <a:endParaRPr lang="en-US"/>
            </a:p>
          </p:txBody>
        </p:sp>
        <p:sp>
          <p:nvSpPr>
            <p:cNvPr id="356703" name="Line 351"/>
            <p:cNvSpPr>
              <a:spLocks noChangeShapeType="1"/>
            </p:cNvSpPr>
            <p:nvPr/>
          </p:nvSpPr>
          <p:spPr bwMode="auto">
            <a:xfrm>
              <a:off x="1680" y="3216"/>
              <a:ext cx="0" cy="816"/>
            </a:xfrm>
            <a:prstGeom prst="line">
              <a:avLst/>
            </a:prstGeom>
            <a:noFill/>
            <a:ln w="6350">
              <a:solidFill>
                <a:schemeClr val="tx1"/>
              </a:solidFill>
              <a:round/>
              <a:headEnd/>
              <a:tailEnd/>
            </a:ln>
            <a:effectLst/>
          </p:spPr>
          <p:txBody>
            <a:bodyPr wrap="none" anchor="ctr"/>
            <a:lstStyle/>
            <a:p>
              <a:endParaRPr lang="en-US"/>
            </a:p>
          </p:txBody>
        </p:sp>
        <p:sp>
          <p:nvSpPr>
            <p:cNvPr id="356704" name="Line 352"/>
            <p:cNvSpPr>
              <a:spLocks noChangeShapeType="1"/>
            </p:cNvSpPr>
            <p:nvPr/>
          </p:nvSpPr>
          <p:spPr bwMode="auto">
            <a:xfrm>
              <a:off x="1728" y="3216"/>
              <a:ext cx="0" cy="816"/>
            </a:xfrm>
            <a:prstGeom prst="line">
              <a:avLst/>
            </a:prstGeom>
            <a:noFill/>
            <a:ln w="6350">
              <a:solidFill>
                <a:schemeClr val="tx1"/>
              </a:solidFill>
              <a:round/>
              <a:headEnd/>
              <a:tailEnd/>
            </a:ln>
            <a:effectLst/>
          </p:spPr>
          <p:txBody>
            <a:bodyPr wrap="none" anchor="ctr"/>
            <a:lstStyle/>
            <a:p>
              <a:endParaRPr lang="en-US"/>
            </a:p>
          </p:txBody>
        </p:sp>
        <p:sp>
          <p:nvSpPr>
            <p:cNvPr id="356705" name="Line 353"/>
            <p:cNvSpPr>
              <a:spLocks noChangeShapeType="1"/>
            </p:cNvSpPr>
            <p:nvPr/>
          </p:nvSpPr>
          <p:spPr bwMode="auto">
            <a:xfrm>
              <a:off x="1776" y="3216"/>
              <a:ext cx="0" cy="816"/>
            </a:xfrm>
            <a:prstGeom prst="line">
              <a:avLst/>
            </a:prstGeom>
            <a:noFill/>
            <a:ln w="6350">
              <a:solidFill>
                <a:schemeClr val="tx1"/>
              </a:solidFill>
              <a:round/>
              <a:headEnd/>
              <a:tailEnd/>
            </a:ln>
            <a:effectLst/>
          </p:spPr>
          <p:txBody>
            <a:bodyPr wrap="none" anchor="ctr"/>
            <a:lstStyle/>
            <a:p>
              <a:endParaRPr lang="en-US"/>
            </a:p>
          </p:txBody>
        </p:sp>
        <p:sp>
          <p:nvSpPr>
            <p:cNvPr id="356706" name="Line 354"/>
            <p:cNvSpPr>
              <a:spLocks noChangeShapeType="1"/>
            </p:cNvSpPr>
            <p:nvPr/>
          </p:nvSpPr>
          <p:spPr bwMode="auto">
            <a:xfrm>
              <a:off x="1824" y="3216"/>
              <a:ext cx="0" cy="816"/>
            </a:xfrm>
            <a:prstGeom prst="line">
              <a:avLst/>
            </a:prstGeom>
            <a:noFill/>
            <a:ln w="6350">
              <a:solidFill>
                <a:schemeClr val="tx1"/>
              </a:solidFill>
              <a:round/>
              <a:headEnd/>
              <a:tailEnd/>
            </a:ln>
            <a:effectLst/>
          </p:spPr>
          <p:txBody>
            <a:bodyPr wrap="none" anchor="ctr"/>
            <a:lstStyle/>
            <a:p>
              <a:endParaRPr lang="en-US"/>
            </a:p>
          </p:txBody>
        </p:sp>
        <p:sp>
          <p:nvSpPr>
            <p:cNvPr id="356707" name="Line 355"/>
            <p:cNvSpPr>
              <a:spLocks noChangeShapeType="1"/>
            </p:cNvSpPr>
            <p:nvPr/>
          </p:nvSpPr>
          <p:spPr bwMode="auto">
            <a:xfrm>
              <a:off x="1872" y="3216"/>
              <a:ext cx="0" cy="816"/>
            </a:xfrm>
            <a:prstGeom prst="line">
              <a:avLst/>
            </a:prstGeom>
            <a:noFill/>
            <a:ln w="6350">
              <a:solidFill>
                <a:schemeClr val="tx1"/>
              </a:solidFill>
              <a:round/>
              <a:headEnd/>
              <a:tailEnd/>
            </a:ln>
            <a:effectLst/>
          </p:spPr>
          <p:txBody>
            <a:bodyPr wrap="none" anchor="ctr"/>
            <a:lstStyle/>
            <a:p>
              <a:endParaRPr lang="en-US"/>
            </a:p>
          </p:txBody>
        </p:sp>
        <p:sp>
          <p:nvSpPr>
            <p:cNvPr id="356708" name="Line 356"/>
            <p:cNvSpPr>
              <a:spLocks noChangeShapeType="1"/>
            </p:cNvSpPr>
            <p:nvPr/>
          </p:nvSpPr>
          <p:spPr bwMode="auto">
            <a:xfrm>
              <a:off x="1920" y="3216"/>
              <a:ext cx="0" cy="816"/>
            </a:xfrm>
            <a:prstGeom prst="line">
              <a:avLst/>
            </a:prstGeom>
            <a:noFill/>
            <a:ln w="6350">
              <a:solidFill>
                <a:schemeClr val="tx1"/>
              </a:solidFill>
              <a:round/>
              <a:headEnd/>
              <a:tailEnd/>
            </a:ln>
            <a:effectLst/>
          </p:spPr>
          <p:txBody>
            <a:bodyPr wrap="none" anchor="ctr"/>
            <a:lstStyle/>
            <a:p>
              <a:endParaRPr lang="en-US"/>
            </a:p>
          </p:txBody>
        </p:sp>
        <p:sp>
          <p:nvSpPr>
            <p:cNvPr id="356709" name="Line 357"/>
            <p:cNvSpPr>
              <a:spLocks noChangeShapeType="1"/>
            </p:cNvSpPr>
            <p:nvPr/>
          </p:nvSpPr>
          <p:spPr bwMode="auto">
            <a:xfrm>
              <a:off x="1968" y="3216"/>
              <a:ext cx="0" cy="816"/>
            </a:xfrm>
            <a:prstGeom prst="line">
              <a:avLst/>
            </a:prstGeom>
            <a:noFill/>
            <a:ln w="6350">
              <a:solidFill>
                <a:schemeClr val="tx1"/>
              </a:solidFill>
              <a:round/>
              <a:headEnd/>
              <a:tailEnd/>
            </a:ln>
            <a:effectLst/>
          </p:spPr>
          <p:txBody>
            <a:bodyPr wrap="none" anchor="ctr"/>
            <a:lstStyle/>
            <a:p>
              <a:endParaRPr lang="en-US"/>
            </a:p>
          </p:txBody>
        </p:sp>
        <p:sp>
          <p:nvSpPr>
            <p:cNvPr id="356710" name="Line 358"/>
            <p:cNvSpPr>
              <a:spLocks noChangeShapeType="1"/>
            </p:cNvSpPr>
            <p:nvPr/>
          </p:nvSpPr>
          <p:spPr bwMode="auto">
            <a:xfrm>
              <a:off x="2016" y="3216"/>
              <a:ext cx="0" cy="816"/>
            </a:xfrm>
            <a:prstGeom prst="line">
              <a:avLst/>
            </a:prstGeom>
            <a:noFill/>
            <a:ln w="6350">
              <a:solidFill>
                <a:schemeClr val="tx1"/>
              </a:solidFill>
              <a:round/>
              <a:headEnd/>
              <a:tailEnd/>
            </a:ln>
            <a:effectLst/>
          </p:spPr>
          <p:txBody>
            <a:bodyPr wrap="none" anchor="ctr"/>
            <a:lstStyle/>
            <a:p>
              <a:endParaRPr lang="en-US"/>
            </a:p>
          </p:txBody>
        </p:sp>
        <p:sp>
          <p:nvSpPr>
            <p:cNvPr id="356711" name="Line 359"/>
            <p:cNvSpPr>
              <a:spLocks noChangeShapeType="1"/>
            </p:cNvSpPr>
            <p:nvPr/>
          </p:nvSpPr>
          <p:spPr bwMode="auto">
            <a:xfrm>
              <a:off x="2064" y="3216"/>
              <a:ext cx="0" cy="816"/>
            </a:xfrm>
            <a:prstGeom prst="line">
              <a:avLst/>
            </a:prstGeom>
            <a:noFill/>
            <a:ln w="6350">
              <a:solidFill>
                <a:schemeClr val="tx1"/>
              </a:solidFill>
              <a:round/>
              <a:headEnd/>
              <a:tailEnd/>
            </a:ln>
            <a:effectLst/>
          </p:spPr>
          <p:txBody>
            <a:bodyPr wrap="none" anchor="ctr"/>
            <a:lstStyle/>
            <a:p>
              <a:endParaRPr lang="en-US"/>
            </a:p>
          </p:txBody>
        </p:sp>
        <p:sp>
          <p:nvSpPr>
            <p:cNvPr id="356712" name="Line 360"/>
            <p:cNvSpPr>
              <a:spLocks noChangeShapeType="1"/>
            </p:cNvSpPr>
            <p:nvPr/>
          </p:nvSpPr>
          <p:spPr bwMode="auto">
            <a:xfrm>
              <a:off x="2112" y="3216"/>
              <a:ext cx="0" cy="816"/>
            </a:xfrm>
            <a:prstGeom prst="line">
              <a:avLst/>
            </a:prstGeom>
            <a:noFill/>
            <a:ln w="6350">
              <a:solidFill>
                <a:schemeClr val="tx1"/>
              </a:solidFill>
              <a:round/>
              <a:headEnd/>
              <a:tailEnd/>
            </a:ln>
            <a:effectLst/>
          </p:spPr>
          <p:txBody>
            <a:bodyPr wrap="none" anchor="ctr"/>
            <a:lstStyle/>
            <a:p>
              <a:endParaRPr lang="en-US"/>
            </a:p>
          </p:txBody>
        </p:sp>
        <p:sp>
          <p:nvSpPr>
            <p:cNvPr id="356713" name="Line 361"/>
            <p:cNvSpPr>
              <a:spLocks noChangeShapeType="1"/>
            </p:cNvSpPr>
            <p:nvPr/>
          </p:nvSpPr>
          <p:spPr bwMode="auto">
            <a:xfrm>
              <a:off x="1584" y="3216"/>
              <a:ext cx="0" cy="816"/>
            </a:xfrm>
            <a:prstGeom prst="line">
              <a:avLst/>
            </a:prstGeom>
            <a:noFill/>
            <a:ln w="6350">
              <a:solidFill>
                <a:schemeClr val="tx1"/>
              </a:solidFill>
              <a:round/>
              <a:headEnd/>
              <a:tailEnd/>
            </a:ln>
            <a:effectLst/>
          </p:spPr>
          <p:txBody>
            <a:bodyPr wrap="none" anchor="ctr"/>
            <a:lstStyle/>
            <a:p>
              <a:endParaRPr lang="en-US"/>
            </a:p>
          </p:txBody>
        </p:sp>
        <p:sp>
          <p:nvSpPr>
            <p:cNvPr id="356714" name="Line 362"/>
            <p:cNvSpPr>
              <a:spLocks noChangeShapeType="1"/>
            </p:cNvSpPr>
            <p:nvPr/>
          </p:nvSpPr>
          <p:spPr bwMode="auto">
            <a:xfrm>
              <a:off x="1536" y="3216"/>
              <a:ext cx="0" cy="816"/>
            </a:xfrm>
            <a:prstGeom prst="line">
              <a:avLst/>
            </a:prstGeom>
            <a:noFill/>
            <a:ln w="6350">
              <a:solidFill>
                <a:schemeClr val="tx1"/>
              </a:solidFill>
              <a:round/>
              <a:headEnd/>
              <a:tailEnd/>
            </a:ln>
            <a:effectLst/>
          </p:spPr>
          <p:txBody>
            <a:bodyPr wrap="none" anchor="ctr"/>
            <a:lstStyle/>
            <a:p>
              <a:endParaRPr lang="en-US"/>
            </a:p>
          </p:txBody>
        </p:sp>
        <p:sp>
          <p:nvSpPr>
            <p:cNvPr id="356715" name="Line 363"/>
            <p:cNvSpPr>
              <a:spLocks noChangeShapeType="1"/>
            </p:cNvSpPr>
            <p:nvPr/>
          </p:nvSpPr>
          <p:spPr bwMode="auto">
            <a:xfrm>
              <a:off x="2160" y="3216"/>
              <a:ext cx="0" cy="816"/>
            </a:xfrm>
            <a:prstGeom prst="line">
              <a:avLst/>
            </a:prstGeom>
            <a:noFill/>
            <a:ln w="6350">
              <a:solidFill>
                <a:schemeClr val="tx1"/>
              </a:solidFill>
              <a:round/>
              <a:headEnd/>
              <a:tailEnd/>
            </a:ln>
            <a:effectLst/>
          </p:spPr>
          <p:txBody>
            <a:bodyPr wrap="none" anchor="ctr"/>
            <a:lstStyle/>
            <a:p>
              <a:endParaRPr lang="en-US"/>
            </a:p>
          </p:txBody>
        </p:sp>
        <p:sp>
          <p:nvSpPr>
            <p:cNvPr id="356716" name="Line 364"/>
            <p:cNvSpPr>
              <a:spLocks noChangeShapeType="1"/>
            </p:cNvSpPr>
            <p:nvPr/>
          </p:nvSpPr>
          <p:spPr bwMode="auto">
            <a:xfrm>
              <a:off x="1488" y="3216"/>
              <a:ext cx="0" cy="816"/>
            </a:xfrm>
            <a:prstGeom prst="line">
              <a:avLst/>
            </a:prstGeom>
            <a:noFill/>
            <a:ln w="6350">
              <a:solidFill>
                <a:schemeClr val="tx1"/>
              </a:solidFill>
              <a:round/>
              <a:headEnd/>
              <a:tailEnd/>
            </a:ln>
            <a:effectLst/>
          </p:spPr>
          <p:txBody>
            <a:bodyPr wrap="none" anchor="ctr"/>
            <a:lstStyle/>
            <a:p>
              <a:endParaRPr lang="en-US"/>
            </a:p>
          </p:txBody>
        </p:sp>
        <p:sp>
          <p:nvSpPr>
            <p:cNvPr id="356717" name="Line 365"/>
            <p:cNvSpPr>
              <a:spLocks noChangeShapeType="1"/>
            </p:cNvSpPr>
            <p:nvPr/>
          </p:nvSpPr>
          <p:spPr bwMode="auto">
            <a:xfrm>
              <a:off x="1440" y="3216"/>
              <a:ext cx="0" cy="816"/>
            </a:xfrm>
            <a:prstGeom prst="line">
              <a:avLst/>
            </a:prstGeom>
            <a:noFill/>
            <a:ln w="6350">
              <a:solidFill>
                <a:schemeClr val="tx1"/>
              </a:solidFill>
              <a:round/>
              <a:headEnd/>
              <a:tailEnd/>
            </a:ln>
            <a:effectLst/>
          </p:spPr>
          <p:txBody>
            <a:bodyPr wrap="none" anchor="ctr"/>
            <a:lstStyle/>
            <a:p>
              <a:endParaRPr lang="en-US"/>
            </a:p>
          </p:txBody>
        </p:sp>
        <p:sp>
          <p:nvSpPr>
            <p:cNvPr id="356718" name="Line 366"/>
            <p:cNvSpPr>
              <a:spLocks noChangeShapeType="1"/>
            </p:cNvSpPr>
            <p:nvPr/>
          </p:nvSpPr>
          <p:spPr bwMode="auto">
            <a:xfrm flipH="1">
              <a:off x="1392" y="3984"/>
              <a:ext cx="816" cy="0"/>
            </a:xfrm>
            <a:prstGeom prst="line">
              <a:avLst/>
            </a:prstGeom>
            <a:noFill/>
            <a:ln w="6350">
              <a:solidFill>
                <a:schemeClr val="tx1"/>
              </a:solidFill>
              <a:round/>
              <a:headEnd/>
              <a:tailEnd/>
            </a:ln>
            <a:effectLst/>
          </p:spPr>
          <p:txBody>
            <a:bodyPr wrap="none" anchor="ctr"/>
            <a:lstStyle/>
            <a:p>
              <a:endParaRPr lang="en-US"/>
            </a:p>
          </p:txBody>
        </p:sp>
        <p:sp>
          <p:nvSpPr>
            <p:cNvPr id="356719" name="Line 367"/>
            <p:cNvSpPr>
              <a:spLocks noChangeShapeType="1"/>
            </p:cNvSpPr>
            <p:nvPr/>
          </p:nvSpPr>
          <p:spPr bwMode="auto">
            <a:xfrm flipH="1">
              <a:off x="1392" y="3936"/>
              <a:ext cx="816" cy="0"/>
            </a:xfrm>
            <a:prstGeom prst="line">
              <a:avLst/>
            </a:prstGeom>
            <a:noFill/>
            <a:ln w="6350">
              <a:solidFill>
                <a:schemeClr val="tx1"/>
              </a:solidFill>
              <a:round/>
              <a:headEnd/>
              <a:tailEnd/>
            </a:ln>
            <a:effectLst/>
          </p:spPr>
          <p:txBody>
            <a:bodyPr wrap="none" anchor="ctr"/>
            <a:lstStyle/>
            <a:p>
              <a:endParaRPr lang="en-US"/>
            </a:p>
          </p:txBody>
        </p:sp>
        <p:sp>
          <p:nvSpPr>
            <p:cNvPr id="356720" name="Line 368"/>
            <p:cNvSpPr>
              <a:spLocks noChangeShapeType="1"/>
            </p:cNvSpPr>
            <p:nvPr/>
          </p:nvSpPr>
          <p:spPr bwMode="auto">
            <a:xfrm flipH="1">
              <a:off x="1392" y="3888"/>
              <a:ext cx="816" cy="0"/>
            </a:xfrm>
            <a:prstGeom prst="line">
              <a:avLst/>
            </a:prstGeom>
            <a:noFill/>
            <a:ln w="6350">
              <a:solidFill>
                <a:schemeClr val="tx1"/>
              </a:solidFill>
              <a:round/>
              <a:headEnd/>
              <a:tailEnd/>
            </a:ln>
            <a:effectLst/>
          </p:spPr>
          <p:txBody>
            <a:bodyPr wrap="none" anchor="ctr"/>
            <a:lstStyle/>
            <a:p>
              <a:endParaRPr lang="en-US"/>
            </a:p>
          </p:txBody>
        </p:sp>
        <p:sp>
          <p:nvSpPr>
            <p:cNvPr id="356721" name="Line 369"/>
            <p:cNvSpPr>
              <a:spLocks noChangeShapeType="1"/>
            </p:cNvSpPr>
            <p:nvPr/>
          </p:nvSpPr>
          <p:spPr bwMode="auto">
            <a:xfrm flipH="1">
              <a:off x="1392" y="3840"/>
              <a:ext cx="816" cy="0"/>
            </a:xfrm>
            <a:prstGeom prst="line">
              <a:avLst/>
            </a:prstGeom>
            <a:noFill/>
            <a:ln w="6350">
              <a:solidFill>
                <a:schemeClr val="tx1"/>
              </a:solidFill>
              <a:round/>
              <a:headEnd/>
              <a:tailEnd/>
            </a:ln>
            <a:effectLst/>
          </p:spPr>
          <p:txBody>
            <a:bodyPr wrap="none" anchor="ctr"/>
            <a:lstStyle/>
            <a:p>
              <a:endParaRPr lang="en-US"/>
            </a:p>
          </p:txBody>
        </p:sp>
        <p:sp>
          <p:nvSpPr>
            <p:cNvPr id="356722" name="Line 370"/>
            <p:cNvSpPr>
              <a:spLocks noChangeShapeType="1"/>
            </p:cNvSpPr>
            <p:nvPr/>
          </p:nvSpPr>
          <p:spPr bwMode="auto">
            <a:xfrm flipH="1">
              <a:off x="1392" y="3792"/>
              <a:ext cx="816" cy="0"/>
            </a:xfrm>
            <a:prstGeom prst="line">
              <a:avLst/>
            </a:prstGeom>
            <a:noFill/>
            <a:ln w="6350">
              <a:solidFill>
                <a:schemeClr val="tx1"/>
              </a:solidFill>
              <a:round/>
              <a:headEnd/>
              <a:tailEnd/>
            </a:ln>
            <a:effectLst/>
          </p:spPr>
          <p:txBody>
            <a:bodyPr wrap="none" anchor="ctr"/>
            <a:lstStyle/>
            <a:p>
              <a:endParaRPr lang="en-US"/>
            </a:p>
          </p:txBody>
        </p:sp>
        <p:sp>
          <p:nvSpPr>
            <p:cNvPr id="356723" name="Line 371"/>
            <p:cNvSpPr>
              <a:spLocks noChangeShapeType="1"/>
            </p:cNvSpPr>
            <p:nvPr/>
          </p:nvSpPr>
          <p:spPr bwMode="auto">
            <a:xfrm flipH="1">
              <a:off x="1392" y="3744"/>
              <a:ext cx="816" cy="0"/>
            </a:xfrm>
            <a:prstGeom prst="line">
              <a:avLst/>
            </a:prstGeom>
            <a:noFill/>
            <a:ln w="6350">
              <a:solidFill>
                <a:schemeClr val="tx1"/>
              </a:solidFill>
              <a:round/>
              <a:headEnd/>
              <a:tailEnd/>
            </a:ln>
            <a:effectLst/>
          </p:spPr>
          <p:txBody>
            <a:bodyPr wrap="none" anchor="ctr"/>
            <a:lstStyle/>
            <a:p>
              <a:endParaRPr lang="en-US"/>
            </a:p>
          </p:txBody>
        </p:sp>
        <p:sp>
          <p:nvSpPr>
            <p:cNvPr id="356724" name="Line 372"/>
            <p:cNvSpPr>
              <a:spLocks noChangeShapeType="1"/>
            </p:cNvSpPr>
            <p:nvPr/>
          </p:nvSpPr>
          <p:spPr bwMode="auto">
            <a:xfrm flipH="1">
              <a:off x="1392" y="3696"/>
              <a:ext cx="816" cy="0"/>
            </a:xfrm>
            <a:prstGeom prst="line">
              <a:avLst/>
            </a:prstGeom>
            <a:noFill/>
            <a:ln w="6350">
              <a:solidFill>
                <a:schemeClr val="tx1"/>
              </a:solidFill>
              <a:round/>
              <a:headEnd/>
              <a:tailEnd/>
            </a:ln>
            <a:effectLst/>
          </p:spPr>
          <p:txBody>
            <a:bodyPr wrap="none" anchor="ctr"/>
            <a:lstStyle/>
            <a:p>
              <a:endParaRPr lang="en-US"/>
            </a:p>
          </p:txBody>
        </p:sp>
        <p:sp>
          <p:nvSpPr>
            <p:cNvPr id="356725" name="Line 373"/>
            <p:cNvSpPr>
              <a:spLocks noChangeShapeType="1"/>
            </p:cNvSpPr>
            <p:nvPr/>
          </p:nvSpPr>
          <p:spPr bwMode="auto">
            <a:xfrm flipH="1">
              <a:off x="1392" y="3648"/>
              <a:ext cx="816" cy="0"/>
            </a:xfrm>
            <a:prstGeom prst="line">
              <a:avLst/>
            </a:prstGeom>
            <a:noFill/>
            <a:ln w="6350">
              <a:solidFill>
                <a:schemeClr val="tx1"/>
              </a:solidFill>
              <a:round/>
              <a:headEnd/>
              <a:tailEnd/>
            </a:ln>
            <a:effectLst/>
          </p:spPr>
          <p:txBody>
            <a:bodyPr wrap="none" anchor="ctr"/>
            <a:lstStyle/>
            <a:p>
              <a:endParaRPr lang="en-US"/>
            </a:p>
          </p:txBody>
        </p:sp>
        <p:sp>
          <p:nvSpPr>
            <p:cNvPr id="356726" name="Line 374"/>
            <p:cNvSpPr>
              <a:spLocks noChangeShapeType="1"/>
            </p:cNvSpPr>
            <p:nvPr/>
          </p:nvSpPr>
          <p:spPr bwMode="auto">
            <a:xfrm flipH="1">
              <a:off x="1392" y="3600"/>
              <a:ext cx="816" cy="0"/>
            </a:xfrm>
            <a:prstGeom prst="line">
              <a:avLst/>
            </a:prstGeom>
            <a:noFill/>
            <a:ln w="6350">
              <a:solidFill>
                <a:schemeClr val="tx1"/>
              </a:solidFill>
              <a:round/>
              <a:headEnd/>
              <a:tailEnd/>
            </a:ln>
            <a:effectLst/>
          </p:spPr>
          <p:txBody>
            <a:bodyPr wrap="none" anchor="ctr"/>
            <a:lstStyle/>
            <a:p>
              <a:endParaRPr lang="en-US"/>
            </a:p>
          </p:txBody>
        </p:sp>
        <p:sp>
          <p:nvSpPr>
            <p:cNvPr id="356727" name="Line 375"/>
            <p:cNvSpPr>
              <a:spLocks noChangeShapeType="1"/>
            </p:cNvSpPr>
            <p:nvPr/>
          </p:nvSpPr>
          <p:spPr bwMode="auto">
            <a:xfrm flipH="1">
              <a:off x="1392" y="3552"/>
              <a:ext cx="816" cy="0"/>
            </a:xfrm>
            <a:prstGeom prst="line">
              <a:avLst/>
            </a:prstGeom>
            <a:noFill/>
            <a:ln w="6350">
              <a:solidFill>
                <a:schemeClr val="tx1"/>
              </a:solidFill>
              <a:round/>
              <a:headEnd/>
              <a:tailEnd/>
            </a:ln>
            <a:effectLst/>
          </p:spPr>
          <p:txBody>
            <a:bodyPr wrap="none" anchor="ctr"/>
            <a:lstStyle/>
            <a:p>
              <a:endParaRPr lang="en-US"/>
            </a:p>
          </p:txBody>
        </p:sp>
        <p:sp>
          <p:nvSpPr>
            <p:cNvPr id="356728" name="Line 376"/>
            <p:cNvSpPr>
              <a:spLocks noChangeShapeType="1"/>
            </p:cNvSpPr>
            <p:nvPr/>
          </p:nvSpPr>
          <p:spPr bwMode="auto">
            <a:xfrm flipH="1">
              <a:off x="1392" y="3504"/>
              <a:ext cx="816" cy="0"/>
            </a:xfrm>
            <a:prstGeom prst="line">
              <a:avLst/>
            </a:prstGeom>
            <a:noFill/>
            <a:ln w="6350">
              <a:solidFill>
                <a:schemeClr val="tx1"/>
              </a:solidFill>
              <a:round/>
              <a:headEnd/>
              <a:tailEnd/>
            </a:ln>
            <a:effectLst/>
          </p:spPr>
          <p:txBody>
            <a:bodyPr wrap="none" anchor="ctr"/>
            <a:lstStyle/>
            <a:p>
              <a:endParaRPr lang="en-US"/>
            </a:p>
          </p:txBody>
        </p:sp>
        <p:sp>
          <p:nvSpPr>
            <p:cNvPr id="356729" name="Line 377"/>
            <p:cNvSpPr>
              <a:spLocks noChangeShapeType="1"/>
            </p:cNvSpPr>
            <p:nvPr/>
          </p:nvSpPr>
          <p:spPr bwMode="auto">
            <a:xfrm flipH="1">
              <a:off x="1392" y="3456"/>
              <a:ext cx="816" cy="0"/>
            </a:xfrm>
            <a:prstGeom prst="line">
              <a:avLst/>
            </a:prstGeom>
            <a:noFill/>
            <a:ln w="6350">
              <a:solidFill>
                <a:schemeClr val="tx1"/>
              </a:solidFill>
              <a:round/>
              <a:headEnd/>
              <a:tailEnd/>
            </a:ln>
            <a:effectLst/>
          </p:spPr>
          <p:txBody>
            <a:bodyPr wrap="none" anchor="ctr"/>
            <a:lstStyle/>
            <a:p>
              <a:endParaRPr lang="en-US"/>
            </a:p>
          </p:txBody>
        </p:sp>
        <p:sp>
          <p:nvSpPr>
            <p:cNvPr id="356730" name="Line 378"/>
            <p:cNvSpPr>
              <a:spLocks noChangeShapeType="1"/>
            </p:cNvSpPr>
            <p:nvPr/>
          </p:nvSpPr>
          <p:spPr bwMode="auto">
            <a:xfrm flipH="1">
              <a:off x="1392" y="3408"/>
              <a:ext cx="816" cy="0"/>
            </a:xfrm>
            <a:prstGeom prst="line">
              <a:avLst/>
            </a:prstGeom>
            <a:noFill/>
            <a:ln w="6350">
              <a:solidFill>
                <a:schemeClr val="tx1"/>
              </a:solidFill>
              <a:round/>
              <a:headEnd/>
              <a:tailEnd/>
            </a:ln>
            <a:effectLst/>
          </p:spPr>
          <p:txBody>
            <a:bodyPr wrap="none" anchor="ctr"/>
            <a:lstStyle/>
            <a:p>
              <a:endParaRPr lang="en-US"/>
            </a:p>
          </p:txBody>
        </p:sp>
        <p:sp>
          <p:nvSpPr>
            <p:cNvPr id="356731" name="Line 379"/>
            <p:cNvSpPr>
              <a:spLocks noChangeShapeType="1"/>
            </p:cNvSpPr>
            <p:nvPr/>
          </p:nvSpPr>
          <p:spPr bwMode="auto">
            <a:xfrm flipH="1">
              <a:off x="1392" y="3360"/>
              <a:ext cx="816" cy="0"/>
            </a:xfrm>
            <a:prstGeom prst="line">
              <a:avLst/>
            </a:prstGeom>
            <a:noFill/>
            <a:ln w="6350">
              <a:solidFill>
                <a:schemeClr val="tx1"/>
              </a:solidFill>
              <a:round/>
              <a:headEnd/>
              <a:tailEnd/>
            </a:ln>
            <a:effectLst/>
          </p:spPr>
          <p:txBody>
            <a:bodyPr wrap="none" anchor="ctr"/>
            <a:lstStyle/>
            <a:p>
              <a:endParaRPr lang="en-US"/>
            </a:p>
          </p:txBody>
        </p:sp>
        <p:sp>
          <p:nvSpPr>
            <p:cNvPr id="356732" name="Line 380"/>
            <p:cNvSpPr>
              <a:spLocks noChangeShapeType="1"/>
            </p:cNvSpPr>
            <p:nvPr/>
          </p:nvSpPr>
          <p:spPr bwMode="auto">
            <a:xfrm flipH="1">
              <a:off x="1392" y="3312"/>
              <a:ext cx="816" cy="0"/>
            </a:xfrm>
            <a:prstGeom prst="line">
              <a:avLst/>
            </a:prstGeom>
            <a:noFill/>
            <a:ln w="6350">
              <a:solidFill>
                <a:schemeClr val="tx1"/>
              </a:solidFill>
              <a:round/>
              <a:headEnd/>
              <a:tailEnd/>
            </a:ln>
            <a:effectLst/>
          </p:spPr>
          <p:txBody>
            <a:bodyPr wrap="none" anchor="ctr"/>
            <a:lstStyle/>
            <a:p>
              <a:endParaRPr lang="en-US"/>
            </a:p>
          </p:txBody>
        </p:sp>
        <p:sp>
          <p:nvSpPr>
            <p:cNvPr id="356733" name="Line 381"/>
            <p:cNvSpPr>
              <a:spLocks noChangeShapeType="1"/>
            </p:cNvSpPr>
            <p:nvPr/>
          </p:nvSpPr>
          <p:spPr bwMode="auto">
            <a:xfrm flipH="1">
              <a:off x="1392" y="3264"/>
              <a:ext cx="816" cy="0"/>
            </a:xfrm>
            <a:prstGeom prst="line">
              <a:avLst/>
            </a:prstGeom>
            <a:noFill/>
            <a:ln w="6350">
              <a:solidFill>
                <a:schemeClr val="tx1"/>
              </a:solidFill>
              <a:round/>
              <a:headEnd/>
              <a:tailEnd/>
            </a:ln>
            <a:effectLst/>
          </p:spPr>
          <p:txBody>
            <a:bodyPr wrap="none" anchor="ctr"/>
            <a:lstStyle/>
            <a:p>
              <a:endParaRPr lang="en-US"/>
            </a:p>
          </p:txBody>
        </p:sp>
      </p:grpSp>
      <p:grpSp>
        <p:nvGrpSpPr>
          <p:cNvPr id="11" name="Group 382"/>
          <p:cNvGrpSpPr>
            <a:grpSpLocks/>
          </p:cNvGrpSpPr>
          <p:nvPr/>
        </p:nvGrpSpPr>
        <p:grpSpPr bwMode="auto">
          <a:xfrm>
            <a:off x="2133600" y="4862538"/>
            <a:ext cx="1295400" cy="1295400"/>
            <a:chOff x="1392" y="3216"/>
            <a:chExt cx="816" cy="816"/>
          </a:xfrm>
        </p:grpSpPr>
        <p:sp>
          <p:nvSpPr>
            <p:cNvPr id="356735" name="Rectangle 383"/>
            <p:cNvSpPr>
              <a:spLocks noChangeArrowheads="1"/>
            </p:cNvSpPr>
            <p:nvPr/>
          </p:nvSpPr>
          <p:spPr bwMode="auto">
            <a:xfrm>
              <a:off x="1392" y="3216"/>
              <a:ext cx="816" cy="816"/>
            </a:xfrm>
            <a:prstGeom prst="rect">
              <a:avLst/>
            </a:prstGeom>
            <a:solidFill>
              <a:srgbClr val="33CCFF"/>
            </a:solidFill>
            <a:ln w="15875" algn="ctr">
              <a:solidFill>
                <a:schemeClr val="tx1"/>
              </a:solidFill>
              <a:miter lim="800000"/>
              <a:headEnd/>
              <a:tailEnd/>
            </a:ln>
            <a:effectLst/>
          </p:spPr>
          <p:txBody>
            <a:bodyPr wrap="none" anchor="ctr"/>
            <a:lstStyle/>
            <a:p>
              <a:endParaRPr lang="en-US"/>
            </a:p>
          </p:txBody>
        </p:sp>
        <p:sp>
          <p:nvSpPr>
            <p:cNvPr id="356736" name="Line 384"/>
            <p:cNvSpPr>
              <a:spLocks noChangeShapeType="1"/>
            </p:cNvSpPr>
            <p:nvPr/>
          </p:nvSpPr>
          <p:spPr bwMode="auto">
            <a:xfrm>
              <a:off x="1632" y="3216"/>
              <a:ext cx="0" cy="816"/>
            </a:xfrm>
            <a:prstGeom prst="line">
              <a:avLst/>
            </a:prstGeom>
            <a:noFill/>
            <a:ln w="6350">
              <a:solidFill>
                <a:schemeClr val="tx1"/>
              </a:solidFill>
              <a:round/>
              <a:headEnd/>
              <a:tailEnd/>
            </a:ln>
            <a:effectLst/>
          </p:spPr>
          <p:txBody>
            <a:bodyPr wrap="none" anchor="ctr"/>
            <a:lstStyle/>
            <a:p>
              <a:endParaRPr lang="en-US"/>
            </a:p>
          </p:txBody>
        </p:sp>
        <p:sp>
          <p:nvSpPr>
            <p:cNvPr id="356737" name="Line 385"/>
            <p:cNvSpPr>
              <a:spLocks noChangeShapeType="1"/>
            </p:cNvSpPr>
            <p:nvPr/>
          </p:nvSpPr>
          <p:spPr bwMode="auto">
            <a:xfrm>
              <a:off x="1680" y="3216"/>
              <a:ext cx="0" cy="816"/>
            </a:xfrm>
            <a:prstGeom prst="line">
              <a:avLst/>
            </a:prstGeom>
            <a:noFill/>
            <a:ln w="6350">
              <a:solidFill>
                <a:schemeClr val="tx1"/>
              </a:solidFill>
              <a:round/>
              <a:headEnd/>
              <a:tailEnd/>
            </a:ln>
            <a:effectLst/>
          </p:spPr>
          <p:txBody>
            <a:bodyPr wrap="none" anchor="ctr"/>
            <a:lstStyle/>
            <a:p>
              <a:endParaRPr lang="en-US"/>
            </a:p>
          </p:txBody>
        </p:sp>
        <p:sp>
          <p:nvSpPr>
            <p:cNvPr id="356738" name="Line 386"/>
            <p:cNvSpPr>
              <a:spLocks noChangeShapeType="1"/>
            </p:cNvSpPr>
            <p:nvPr/>
          </p:nvSpPr>
          <p:spPr bwMode="auto">
            <a:xfrm>
              <a:off x="1728" y="3216"/>
              <a:ext cx="0" cy="816"/>
            </a:xfrm>
            <a:prstGeom prst="line">
              <a:avLst/>
            </a:prstGeom>
            <a:noFill/>
            <a:ln w="6350">
              <a:solidFill>
                <a:schemeClr val="tx1"/>
              </a:solidFill>
              <a:round/>
              <a:headEnd/>
              <a:tailEnd/>
            </a:ln>
            <a:effectLst/>
          </p:spPr>
          <p:txBody>
            <a:bodyPr wrap="none" anchor="ctr"/>
            <a:lstStyle/>
            <a:p>
              <a:endParaRPr lang="en-US"/>
            </a:p>
          </p:txBody>
        </p:sp>
        <p:sp>
          <p:nvSpPr>
            <p:cNvPr id="356739" name="Line 387"/>
            <p:cNvSpPr>
              <a:spLocks noChangeShapeType="1"/>
            </p:cNvSpPr>
            <p:nvPr/>
          </p:nvSpPr>
          <p:spPr bwMode="auto">
            <a:xfrm>
              <a:off x="1776" y="3216"/>
              <a:ext cx="0" cy="816"/>
            </a:xfrm>
            <a:prstGeom prst="line">
              <a:avLst/>
            </a:prstGeom>
            <a:noFill/>
            <a:ln w="6350">
              <a:solidFill>
                <a:schemeClr val="tx1"/>
              </a:solidFill>
              <a:round/>
              <a:headEnd/>
              <a:tailEnd/>
            </a:ln>
            <a:effectLst/>
          </p:spPr>
          <p:txBody>
            <a:bodyPr wrap="none" anchor="ctr"/>
            <a:lstStyle/>
            <a:p>
              <a:endParaRPr lang="en-US"/>
            </a:p>
          </p:txBody>
        </p:sp>
        <p:sp>
          <p:nvSpPr>
            <p:cNvPr id="356740" name="Line 388"/>
            <p:cNvSpPr>
              <a:spLocks noChangeShapeType="1"/>
            </p:cNvSpPr>
            <p:nvPr/>
          </p:nvSpPr>
          <p:spPr bwMode="auto">
            <a:xfrm>
              <a:off x="1824" y="3216"/>
              <a:ext cx="0" cy="816"/>
            </a:xfrm>
            <a:prstGeom prst="line">
              <a:avLst/>
            </a:prstGeom>
            <a:noFill/>
            <a:ln w="6350">
              <a:solidFill>
                <a:schemeClr val="tx1"/>
              </a:solidFill>
              <a:round/>
              <a:headEnd/>
              <a:tailEnd/>
            </a:ln>
            <a:effectLst/>
          </p:spPr>
          <p:txBody>
            <a:bodyPr wrap="none" anchor="ctr"/>
            <a:lstStyle/>
            <a:p>
              <a:endParaRPr lang="en-US"/>
            </a:p>
          </p:txBody>
        </p:sp>
        <p:sp>
          <p:nvSpPr>
            <p:cNvPr id="356741" name="Line 389"/>
            <p:cNvSpPr>
              <a:spLocks noChangeShapeType="1"/>
            </p:cNvSpPr>
            <p:nvPr/>
          </p:nvSpPr>
          <p:spPr bwMode="auto">
            <a:xfrm>
              <a:off x="1872" y="3216"/>
              <a:ext cx="0" cy="816"/>
            </a:xfrm>
            <a:prstGeom prst="line">
              <a:avLst/>
            </a:prstGeom>
            <a:noFill/>
            <a:ln w="6350">
              <a:solidFill>
                <a:schemeClr val="tx1"/>
              </a:solidFill>
              <a:round/>
              <a:headEnd/>
              <a:tailEnd/>
            </a:ln>
            <a:effectLst/>
          </p:spPr>
          <p:txBody>
            <a:bodyPr wrap="none" anchor="ctr"/>
            <a:lstStyle/>
            <a:p>
              <a:endParaRPr lang="en-US"/>
            </a:p>
          </p:txBody>
        </p:sp>
        <p:sp>
          <p:nvSpPr>
            <p:cNvPr id="356742" name="Line 390"/>
            <p:cNvSpPr>
              <a:spLocks noChangeShapeType="1"/>
            </p:cNvSpPr>
            <p:nvPr/>
          </p:nvSpPr>
          <p:spPr bwMode="auto">
            <a:xfrm>
              <a:off x="1920" y="3216"/>
              <a:ext cx="0" cy="816"/>
            </a:xfrm>
            <a:prstGeom prst="line">
              <a:avLst/>
            </a:prstGeom>
            <a:noFill/>
            <a:ln w="6350">
              <a:solidFill>
                <a:schemeClr val="tx1"/>
              </a:solidFill>
              <a:round/>
              <a:headEnd/>
              <a:tailEnd/>
            </a:ln>
            <a:effectLst/>
          </p:spPr>
          <p:txBody>
            <a:bodyPr wrap="none" anchor="ctr"/>
            <a:lstStyle/>
            <a:p>
              <a:endParaRPr lang="en-US"/>
            </a:p>
          </p:txBody>
        </p:sp>
        <p:sp>
          <p:nvSpPr>
            <p:cNvPr id="356743" name="Line 391"/>
            <p:cNvSpPr>
              <a:spLocks noChangeShapeType="1"/>
            </p:cNvSpPr>
            <p:nvPr/>
          </p:nvSpPr>
          <p:spPr bwMode="auto">
            <a:xfrm>
              <a:off x="1968" y="3216"/>
              <a:ext cx="0" cy="816"/>
            </a:xfrm>
            <a:prstGeom prst="line">
              <a:avLst/>
            </a:prstGeom>
            <a:noFill/>
            <a:ln w="6350">
              <a:solidFill>
                <a:schemeClr val="tx1"/>
              </a:solidFill>
              <a:round/>
              <a:headEnd/>
              <a:tailEnd/>
            </a:ln>
            <a:effectLst/>
          </p:spPr>
          <p:txBody>
            <a:bodyPr wrap="none" anchor="ctr"/>
            <a:lstStyle/>
            <a:p>
              <a:endParaRPr lang="en-US"/>
            </a:p>
          </p:txBody>
        </p:sp>
        <p:sp>
          <p:nvSpPr>
            <p:cNvPr id="356744" name="Line 392"/>
            <p:cNvSpPr>
              <a:spLocks noChangeShapeType="1"/>
            </p:cNvSpPr>
            <p:nvPr/>
          </p:nvSpPr>
          <p:spPr bwMode="auto">
            <a:xfrm>
              <a:off x="2016" y="3216"/>
              <a:ext cx="0" cy="816"/>
            </a:xfrm>
            <a:prstGeom prst="line">
              <a:avLst/>
            </a:prstGeom>
            <a:noFill/>
            <a:ln w="6350">
              <a:solidFill>
                <a:schemeClr val="tx1"/>
              </a:solidFill>
              <a:round/>
              <a:headEnd/>
              <a:tailEnd/>
            </a:ln>
            <a:effectLst/>
          </p:spPr>
          <p:txBody>
            <a:bodyPr wrap="none" anchor="ctr"/>
            <a:lstStyle/>
            <a:p>
              <a:endParaRPr lang="en-US"/>
            </a:p>
          </p:txBody>
        </p:sp>
        <p:sp>
          <p:nvSpPr>
            <p:cNvPr id="356745" name="Line 393"/>
            <p:cNvSpPr>
              <a:spLocks noChangeShapeType="1"/>
            </p:cNvSpPr>
            <p:nvPr/>
          </p:nvSpPr>
          <p:spPr bwMode="auto">
            <a:xfrm>
              <a:off x="2064" y="3216"/>
              <a:ext cx="0" cy="816"/>
            </a:xfrm>
            <a:prstGeom prst="line">
              <a:avLst/>
            </a:prstGeom>
            <a:noFill/>
            <a:ln w="6350">
              <a:solidFill>
                <a:schemeClr val="tx1"/>
              </a:solidFill>
              <a:round/>
              <a:headEnd/>
              <a:tailEnd/>
            </a:ln>
            <a:effectLst/>
          </p:spPr>
          <p:txBody>
            <a:bodyPr wrap="none" anchor="ctr"/>
            <a:lstStyle/>
            <a:p>
              <a:endParaRPr lang="en-US"/>
            </a:p>
          </p:txBody>
        </p:sp>
        <p:sp>
          <p:nvSpPr>
            <p:cNvPr id="356746" name="Line 394"/>
            <p:cNvSpPr>
              <a:spLocks noChangeShapeType="1"/>
            </p:cNvSpPr>
            <p:nvPr/>
          </p:nvSpPr>
          <p:spPr bwMode="auto">
            <a:xfrm>
              <a:off x="2112" y="3216"/>
              <a:ext cx="0" cy="816"/>
            </a:xfrm>
            <a:prstGeom prst="line">
              <a:avLst/>
            </a:prstGeom>
            <a:noFill/>
            <a:ln w="6350">
              <a:solidFill>
                <a:schemeClr val="tx1"/>
              </a:solidFill>
              <a:round/>
              <a:headEnd/>
              <a:tailEnd/>
            </a:ln>
            <a:effectLst/>
          </p:spPr>
          <p:txBody>
            <a:bodyPr wrap="none" anchor="ctr"/>
            <a:lstStyle/>
            <a:p>
              <a:endParaRPr lang="en-US"/>
            </a:p>
          </p:txBody>
        </p:sp>
        <p:sp>
          <p:nvSpPr>
            <p:cNvPr id="356747" name="Line 395"/>
            <p:cNvSpPr>
              <a:spLocks noChangeShapeType="1"/>
            </p:cNvSpPr>
            <p:nvPr/>
          </p:nvSpPr>
          <p:spPr bwMode="auto">
            <a:xfrm>
              <a:off x="1584" y="3216"/>
              <a:ext cx="0" cy="816"/>
            </a:xfrm>
            <a:prstGeom prst="line">
              <a:avLst/>
            </a:prstGeom>
            <a:noFill/>
            <a:ln w="6350">
              <a:solidFill>
                <a:schemeClr val="tx1"/>
              </a:solidFill>
              <a:round/>
              <a:headEnd/>
              <a:tailEnd/>
            </a:ln>
            <a:effectLst/>
          </p:spPr>
          <p:txBody>
            <a:bodyPr wrap="none" anchor="ctr"/>
            <a:lstStyle/>
            <a:p>
              <a:endParaRPr lang="en-US"/>
            </a:p>
          </p:txBody>
        </p:sp>
        <p:sp>
          <p:nvSpPr>
            <p:cNvPr id="356748" name="Line 396"/>
            <p:cNvSpPr>
              <a:spLocks noChangeShapeType="1"/>
            </p:cNvSpPr>
            <p:nvPr/>
          </p:nvSpPr>
          <p:spPr bwMode="auto">
            <a:xfrm>
              <a:off x="1536" y="3216"/>
              <a:ext cx="0" cy="816"/>
            </a:xfrm>
            <a:prstGeom prst="line">
              <a:avLst/>
            </a:prstGeom>
            <a:noFill/>
            <a:ln w="6350">
              <a:solidFill>
                <a:schemeClr val="tx1"/>
              </a:solidFill>
              <a:round/>
              <a:headEnd/>
              <a:tailEnd/>
            </a:ln>
            <a:effectLst/>
          </p:spPr>
          <p:txBody>
            <a:bodyPr wrap="none" anchor="ctr"/>
            <a:lstStyle/>
            <a:p>
              <a:endParaRPr lang="en-US"/>
            </a:p>
          </p:txBody>
        </p:sp>
        <p:sp>
          <p:nvSpPr>
            <p:cNvPr id="356749" name="Line 397"/>
            <p:cNvSpPr>
              <a:spLocks noChangeShapeType="1"/>
            </p:cNvSpPr>
            <p:nvPr/>
          </p:nvSpPr>
          <p:spPr bwMode="auto">
            <a:xfrm>
              <a:off x="2160" y="3216"/>
              <a:ext cx="0" cy="816"/>
            </a:xfrm>
            <a:prstGeom prst="line">
              <a:avLst/>
            </a:prstGeom>
            <a:noFill/>
            <a:ln w="6350">
              <a:solidFill>
                <a:schemeClr val="tx1"/>
              </a:solidFill>
              <a:round/>
              <a:headEnd/>
              <a:tailEnd/>
            </a:ln>
            <a:effectLst/>
          </p:spPr>
          <p:txBody>
            <a:bodyPr wrap="none" anchor="ctr"/>
            <a:lstStyle/>
            <a:p>
              <a:endParaRPr lang="en-US"/>
            </a:p>
          </p:txBody>
        </p:sp>
        <p:sp>
          <p:nvSpPr>
            <p:cNvPr id="356750" name="Line 398"/>
            <p:cNvSpPr>
              <a:spLocks noChangeShapeType="1"/>
            </p:cNvSpPr>
            <p:nvPr/>
          </p:nvSpPr>
          <p:spPr bwMode="auto">
            <a:xfrm>
              <a:off x="1488" y="3216"/>
              <a:ext cx="0" cy="816"/>
            </a:xfrm>
            <a:prstGeom prst="line">
              <a:avLst/>
            </a:prstGeom>
            <a:noFill/>
            <a:ln w="6350">
              <a:solidFill>
                <a:schemeClr val="tx1"/>
              </a:solidFill>
              <a:round/>
              <a:headEnd/>
              <a:tailEnd/>
            </a:ln>
            <a:effectLst/>
          </p:spPr>
          <p:txBody>
            <a:bodyPr wrap="none" anchor="ctr"/>
            <a:lstStyle/>
            <a:p>
              <a:endParaRPr lang="en-US"/>
            </a:p>
          </p:txBody>
        </p:sp>
        <p:sp>
          <p:nvSpPr>
            <p:cNvPr id="356751" name="Line 399"/>
            <p:cNvSpPr>
              <a:spLocks noChangeShapeType="1"/>
            </p:cNvSpPr>
            <p:nvPr/>
          </p:nvSpPr>
          <p:spPr bwMode="auto">
            <a:xfrm>
              <a:off x="1440" y="3216"/>
              <a:ext cx="0" cy="816"/>
            </a:xfrm>
            <a:prstGeom prst="line">
              <a:avLst/>
            </a:prstGeom>
            <a:noFill/>
            <a:ln w="6350">
              <a:solidFill>
                <a:schemeClr val="tx1"/>
              </a:solidFill>
              <a:round/>
              <a:headEnd/>
              <a:tailEnd/>
            </a:ln>
            <a:effectLst/>
          </p:spPr>
          <p:txBody>
            <a:bodyPr wrap="none" anchor="ctr"/>
            <a:lstStyle/>
            <a:p>
              <a:endParaRPr lang="en-US"/>
            </a:p>
          </p:txBody>
        </p:sp>
        <p:sp>
          <p:nvSpPr>
            <p:cNvPr id="356752" name="Line 400"/>
            <p:cNvSpPr>
              <a:spLocks noChangeShapeType="1"/>
            </p:cNvSpPr>
            <p:nvPr/>
          </p:nvSpPr>
          <p:spPr bwMode="auto">
            <a:xfrm flipH="1">
              <a:off x="1392" y="3984"/>
              <a:ext cx="816" cy="0"/>
            </a:xfrm>
            <a:prstGeom prst="line">
              <a:avLst/>
            </a:prstGeom>
            <a:noFill/>
            <a:ln w="6350">
              <a:solidFill>
                <a:schemeClr val="tx1"/>
              </a:solidFill>
              <a:round/>
              <a:headEnd/>
              <a:tailEnd/>
            </a:ln>
            <a:effectLst/>
          </p:spPr>
          <p:txBody>
            <a:bodyPr wrap="none" anchor="ctr"/>
            <a:lstStyle/>
            <a:p>
              <a:endParaRPr lang="en-US"/>
            </a:p>
          </p:txBody>
        </p:sp>
        <p:sp>
          <p:nvSpPr>
            <p:cNvPr id="356753" name="Line 401"/>
            <p:cNvSpPr>
              <a:spLocks noChangeShapeType="1"/>
            </p:cNvSpPr>
            <p:nvPr/>
          </p:nvSpPr>
          <p:spPr bwMode="auto">
            <a:xfrm flipH="1">
              <a:off x="1392" y="3936"/>
              <a:ext cx="816" cy="0"/>
            </a:xfrm>
            <a:prstGeom prst="line">
              <a:avLst/>
            </a:prstGeom>
            <a:noFill/>
            <a:ln w="6350">
              <a:solidFill>
                <a:schemeClr val="tx1"/>
              </a:solidFill>
              <a:round/>
              <a:headEnd/>
              <a:tailEnd/>
            </a:ln>
            <a:effectLst/>
          </p:spPr>
          <p:txBody>
            <a:bodyPr wrap="none" anchor="ctr"/>
            <a:lstStyle/>
            <a:p>
              <a:endParaRPr lang="en-US"/>
            </a:p>
          </p:txBody>
        </p:sp>
        <p:sp>
          <p:nvSpPr>
            <p:cNvPr id="356754" name="Line 402"/>
            <p:cNvSpPr>
              <a:spLocks noChangeShapeType="1"/>
            </p:cNvSpPr>
            <p:nvPr/>
          </p:nvSpPr>
          <p:spPr bwMode="auto">
            <a:xfrm flipH="1">
              <a:off x="1392" y="3888"/>
              <a:ext cx="816" cy="0"/>
            </a:xfrm>
            <a:prstGeom prst="line">
              <a:avLst/>
            </a:prstGeom>
            <a:noFill/>
            <a:ln w="6350">
              <a:solidFill>
                <a:schemeClr val="tx1"/>
              </a:solidFill>
              <a:round/>
              <a:headEnd/>
              <a:tailEnd/>
            </a:ln>
            <a:effectLst/>
          </p:spPr>
          <p:txBody>
            <a:bodyPr wrap="none" anchor="ctr"/>
            <a:lstStyle/>
            <a:p>
              <a:endParaRPr lang="en-US"/>
            </a:p>
          </p:txBody>
        </p:sp>
        <p:sp>
          <p:nvSpPr>
            <p:cNvPr id="356755" name="Line 403"/>
            <p:cNvSpPr>
              <a:spLocks noChangeShapeType="1"/>
            </p:cNvSpPr>
            <p:nvPr/>
          </p:nvSpPr>
          <p:spPr bwMode="auto">
            <a:xfrm flipH="1">
              <a:off x="1392" y="3840"/>
              <a:ext cx="816" cy="0"/>
            </a:xfrm>
            <a:prstGeom prst="line">
              <a:avLst/>
            </a:prstGeom>
            <a:noFill/>
            <a:ln w="6350">
              <a:solidFill>
                <a:schemeClr val="tx1"/>
              </a:solidFill>
              <a:round/>
              <a:headEnd/>
              <a:tailEnd/>
            </a:ln>
            <a:effectLst/>
          </p:spPr>
          <p:txBody>
            <a:bodyPr wrap="none" anchor="ctr"/>
            <a:lstStyle/>
            <a:p>
              <a:endParaRPr lang="en-US"/>
            </a:p>
          </p:txBody>
        </p:sp>
        <p:sp>
          <p:nvSpPr>
            <p:cNvPr id="356756" name="Line 404"/>
            <p:cNvSpPr>
              <a:spLocks noChangeShapeType="1"/>
            </p:cNvSpPr>
            <p:nvPr/>
          </p:nvSpPr>
          <p:spPr bwMode="auto">
            <a:xfrm flipH="1">
              <a:off x="1392" y="3792"/>
              <a:ext cx="816" cy="0"/>
            </a:xfrm>
            <a:prstGeom prst="line">
              <a:avLst/>
            </a:prstGeom>
            <a:noFill/>
            <a:ln w="6350">
              <a:solidFill>
                <a:schemeClr val="tx1"/>
              </a:solidFill>
              <a:round/>
              <a:headEnd/>
              <a:tailEnd/>
            </a:ln>
            <a:effectLst/>
          </p:spPr>
          <p:txBody>
            <a:bodyPr wrap="none" anchor="ctr"/>
            <a:lstStyle/>
            <a:p>
              <a:endParaRPr lang="en-US"/>
            </a:p>
          </p:txBody>
        </p:sp>
        <p:sp>
          <p:nvSpPr>
            <p:cNvPr id="356757" name="Line 405"/>
            <p:cNvSpPr>
              <a:spLocks noChangeShapeType="1"/>
            </p:cNvSpPr>
            <p:nvPr/>
          </p:nvSpPr>
          <p:spPr bwMode="auto">
            <a:xfrm flipH="1">
              <a:off x="1392" y="3744"/>
              <a:ext cx="816" cy="0"/>
            </a:xfrm>
            <a:prstGeom prst="line">
              <a:avLst/>
            </a:prstGeom>
            <a:noFill/>
            <a:ln w="6350">
              <a:solidFill>
                <a:schemeClr val="tx1"/>
              </a:solidFill>
              <a:round/>
              <a:headEnd/>
              <a:tailEnd/>
            </a:ln>
            <a:effectLst/>
          </p:spPr>
          <p:txBody>
            <a:bodyPr wrap="none" anchor="ctr"/>
            <a:lstStyle/>
            <a:p>
              <a:endParaRPr lang="en-US"/>
            </a:p>
          </p:txBody>
        </p:sp>
        <p:sp>
          <p:nvSpPr>
            <p:cNvPr id="356758" name="Line 406"/>
            <p:cNvSpPr>
              <a:spLocks noChangeShapeType="1"/>
            </p:cNvSpPr>
            <p:nvPr/>
          </p:nvSpPr>
          <p:spPr bwMode="auto">
            <a:xfrm flipH="1">
              <a:off x="1392" y="3696"/>
              <a:ext cx="816" cy="0"/>
            </a:xfrm>
            <a:prstGeom prst="line">
              <a:avLst/>
            </a:prstGeom>
            <a:noFill/>
            <a:ln w="6350">
              <a:solidFill>
                <a:schemeClr val="tx1"/>
              </a:solidFill>
              <a:round/>
              <a:headEnd/>
              <a:tailEnd/>
            </a:ln>
            <a:effectLst/>
          </p:spPr>
          <p:txBody>
            <a:bodyPr wrap="none" anchor="ctr"/>
            <a:lstStyle/>
            <a:p>
              <a:endParaRPr lang="en-US"/>
            </a:p>
          </p:txBody>
        </p:sp>
        <p:sp>
          <p:nvSpPr>
            <p:cNvPr id="356759" name="Line 407"/>
            <p:cNvSpPr>
              <a:spLocks noChangeShapeType="1"/>
            </p:cNvSpPr>
            <p:nvPr/>
          </p:nvSpPr>
          <p:spPr bwMode="auto">
            <a:xfrm flipH="1">
              <a:off x="1392" y="3648"/>
              <a:ext cx="816" cy="0"/>
            </a:xfrm>
            <a:prstGeom prst="line">
              <a:avLst/>
            </a:prstGeom>
            <a:noFill/>
            <a:ln w="6350">
              <a:solidFill>
                <a:schemeClr val="tx1"/>
              </a:solidFill>
              <a:round/>
              <a:headEnd/>
              <a:tailEnd/>
            </a:ln>
            <a:effectLst/>
          </p:spPr>
          <p:txBody>
            <a:bodyPr wrap="none" anchor="ctr"/>
            <a:lstStyle/>
            <a:p>
              <a:endParaRPr lang="en-US"/>
            </a:p>
          </p:txBody>
        </p:sp>
        <p:sp>
          <p:nvSpPr>
            <p:cNvPr id="356760" name="Line 408"/>
            <p:cNvSpPr>
              <a:spLocks noChangeShapeType="1"/>
            </p:cNvSpPr>
            <p:nvPr/>
          </p:nvSpPr>
          <p:spPr bwMode="auto">
            <a:xfrm flipH="1">
              <a:off x="1392" y="3600"/>
              <a:ext cx="816" cy="0"/>
            </a:xfrm>
            <a:prstGeom prst="line">
              <a:avLst/>
            </a:prstGeom>
            <a:noFill/>
            <a:ln w="6350">
              <a:solidFill>
                <a:schemeClr val="tx1"/>
              </a:solidFill>
              <a:round/>
              <a:headEnd/>
              <a:tailEnd/>
            </a:ln>
            <a:effectLst/>
          </p:spPr>
          <p:txBody>
            <a:bodyPr wrap="none" anchor="ctr"/>
            <a:lstStyle/>
            <a:p>
              <a:endParaRPr lang="en-US"/>
            </a:p>
          </p:txBody>
        </p:sp>
        <p:sp>
          <p:nvSpPr>
            <p:cNvPr id="356761" name="Line 409"/>
            <p:cNvSpPr>
              <a:spLocks noChangeShapeType="1"/>
            </p:cNvSpPr>
            <p:nvPr/>
          </p:nvSpPr>
          <p:spPr bwMode="auto">
            <a:xfrm flipH="1">
              <a:off x="1392" y="3552"/>
              <a:ext cx="816" cy="0"/>
            </a:xfrm>
            <a:prstGeom prst="line">
              <a:avLst/>
            </a:prstGeom>
            <a:noFill/>
            <a:ln w="6350">
              <a:solidFill>
                <a:schemeClr val="tx1"/>
              </a:solidFill>
              <a:round/>
              <a:headEnd/>
              <a:tailEnd/>
            </a:ln>
            <a:effectLst/>
          </p:spPr>
          <p:txBody>
            <a:bodyPr wrap="none" anchor="ctr"/>
            <a:lstStyle/>
            <a:p>
              <a:endParaRPr lang="en-US"/>
            </a:p>
          </p:txBody>
        </p:sp>
        <p:sp>
          <p:nvSpPr>
            <p:cNvPr id="356762" name="Line 410"/>
            <p:cNvSpPr>
              <a:spLocks noChangeShapeType="1"/>
            </p:cNvSpPr>
            <p:nvPr/>
          </p:nvSpPr>
          <p:spPr bwMode="auto">
            <a:xfrm flipH="1">
              <a:off x="1392" y="3504"/>
              <a:ext cx="816" cy="0"/>
            </a:xfrm>
            <a:prstGeom prst="line">
              <a:avLst/>
            </a:prstGeom>
            <a:noFill/>
            <a:ln w="6350">
              <a:solidFill>
                <a:schemeClr val="tx1"/>
              </a:solidFill>
              <a:round/>
              <a:headEnd/>
              <a:tailEnd/>
            </a:ln>
            <a:effectLst/>
          </p:spPr>
          <p:txBody>
            <a:bodyPr wrap="none" anchor="ctr"/>
            <a:lstStyle/>
            <a:p>
              <a:endParaRPr lang="en-US"/>
            </a:p>
          </p:txBody>
        </p:sp>
        <p:sp>
          <p:nvSpPr>
            <p:cNvPr id="356763" name="Line 411"/>
            <p:cNvSpPr>
              <a:spLocks noChangeShapeType="1"/>
            </p:cNvSpPr>
            <p:nvPr/>
          </p:nvSpPr>
          <p:spPr bwMode="auto">
            <a:xfrm flipH="1">
              <a:off x="1392" y="3456"/>
              <a:ext cx="816" cy="0"/>
            </a:xfrm>
            <a:prstGeom prst="line">
              <a:avLst/>
            </a:prstGeom>
            <a:noFill/>
            <a:ln w="6350">
              <a:solidFill>
                <a:schemeClr val="tx1"/>
              </a:solidFill>
              <a:round/>
              <a:headEnd/>
              <a:tailEnd/>
            </a:ln>
            <a:effectLst/>
          </p:spPr>
          <p:txBody>
            <a:bodyPr wrap="none" anchor="ctr"/>
            <a:lstStyle/>
            <a:p>
              <a:endParaRPr lang="en-US"/>
            </a:p>
          </p:txBody>
        </p:sp>
        <p:sp>
          <p:nvSpPr>
            <p:cNvPr id="356764" name="Line 412"/>
            <p:cNvSpPr>
              <a:spLocks noChangeShapeType="1"/>
            </p:cNvSpPr>
            <p:nvPr/>
          </p:nvSpPr>
          <p:spPr bwMode="auto">
            <a:xfrm flipH="1">
              <a:off x="1392" y="3408"/>
              <a:ext cx="816" cy="0"/>
            </a:xfrm>
            <a:prstGeom prst="line">
              <a:avLst/>
            </a:prstGeom>
            <a:noFill/>
            <a:ln w="6350">
              <a:solidFill>
                <a:schemeClr val="tx1"/>
              </a:solidFill>
              <a:round/>
              <a:headEnd/>
              <a:tailEnd/>
            </a:ln>
            <a:effectLst/>
          </p:spPr>
          <p:txBody>
            <a:bodyPr wrap="none" anchor="ctr"/>
            <a:lstStyle/>
            <a:p>
              <a:endParaRPr lang="en-US"/>
            </a:p>
          </p:txBody>
        </p:sp>
        <p:sp>
          <p:nvSpPr>
            <p:cNvPr id="356765" name="Line 413"/>
            <p:cNvSpPr>
              <a:spLocks noChangeShapeType="1"/>
            </p:cNvSpPr>
            <p:nvPr/>
          </p:nvSpPr>
          <p:spPr bwMode="auto">
            <a:xfrm flipH="1">
              <a:off x="1392" y="3360"/>
              <a:ext cx="816" cy="0"/>
            </a:xfrm>
            <a:prstGeom prst="line">
              <a:avLst/>
            </a:prstGeom>
            <a:noFill/>
            <a:ln w="6350">
              <a:solidFill>
                <a:schemeClr val="tx1"/>
              </a:solidFill>
              <a:round/>
              <a:headEnd/>
              <a:tailEnd/>
            </a:ln>
            <a:effectLst/>
          </p:spPr>
          <p:txBody>
            <a:bodyPr wrap="none" anchor="ctr"/>
            <a:lstStyle/>
            <a:p>
              <a:endParaRPr lang="en-US"/>
            </a:p>
          </p:txBody>
        </p:sp>
        <p:sp>
          <p:nvSpPr>
            <p:cNvPr id="356766" name="Line 414"/>
            <p:cNvSpPr>
              <a:spLocks noChangeShapeType="1"/>
            </p:cNvSpPr>
            <p:nvPr/>
          </p:nvSpPr>
          <p:spPr bwMode="auto">
            <a:xfrm flipH="1">
              <a:off x="1392" y="3312"/>
              <a:ext cx="816" cy="0"/>
            </a:xfrm>
            <a:prstGeom prst="line">
              <a:avLst/>
            </a:prstGeom>
            <a:noFill/>
            <a:ln w="6350">
              <a:solidFill>
                <a:schemeClr val="tx1"/>
              </a:solidFill>
              <a:round/>
              <a:headEnd/>
              <a:tailEnd/>
            </a:ln>
            <a:effectLst/>
          </p:spPr>
          <p:txBody>
            <a:bodyPr wrap="none" anchor="ctr"/>
            <a:lstStyle/>
            <a:p>
              <a:endParaRPr lang="en-US"/>
            </a:p>
          </p:txBody>
        </p:sp>
        <p:sp>
          <p:nvSpPr>
            <p:cNvPr id="356767" name="Line 415"/>
            <p:cNvSpPr>
              <a:spLocks noChangeShapeType="1"/>
            </p:cNvSpPr>
            <p:nvPr/>
          </p:nvSpPr>
          <p:spPr bwMode="auto">
            <a:xfrm flipH="1">
              <a:off x="1392" y="3264"/>
              <a:ext cx="816" cy="0"/>
            </a:xfrm>
            <a:prstGeom prst="line">
              <a:avLst/>
            </a:prstGeom>
            <a:noFill/>
            <a:ln w="6350">
              <a:solidFill>
                <a:schemeClr val="tx1"/>
              </a:solidFill>
              <a:round/>
              <a:headEnd/>
              <a:tailEnd/>
            </a:ln>
            <a:effectLst/>
          </p:spPr>
          <p:txBody>
            <a:bodyPr wrap="none" anchor="ctr"/>
            <a:lstStyle/>
            <a:p>
              <a:endParaRPr lang="en-US"/>
            </a:p>
          </p:txBody>
        </p:sp>
      </p:grpSp>
      <p:grpSp>
        <p:nvGrpSpPr>
          <p:cNvPr id="12" name="Group 416"/>
          <p:cNvGrpSpPr>
            <a:grpSpLocks/>
          </p:cNvGrpSpPr>
          <p:nvPr/>
        </p:nvGrpSpPr>
        <p:grpSpPr bwMode="auto">
          <a:xfrm>
            <a:off x="2286000" y="4938738"/>
            <a:ext cx="1295400" cy="1295400"/>
            <a:chOff x="1392" y="3216"/>
            <a:chExt cx="816" cy="816"/>
          </a:xfrm>
        </p:grpSpPr>
        <p:sp>
          <p:nvSpPr>
            <p:cNvPr id="356769" name="Rectangle 417"/>
            <p:cNvSpPr>
              <a:spLocks noChangeArrowheads="1"/>
            </p:cNvSpPr>
            <p:nvPr/>
          </p:nvSpPr>
          <p:spPr bwMode="auto">
            <a:xfrm>
              <a:off x="1392" y="3216"/>
              <a:ext cx="816" cy="816"/>
            </a:xfrm>
            <a:prstGeom prst="rect">
              <a:avLst/>
            </a:prstGeom>
            <a:solidFill>
              <a:srgbClr val="0066FF"/>
            </a:solidFill>
            <a:ln w="15875" algn="ctr">
              <a:solidFill>
                <a:schemeClr val="tx1"/>
              </a:solidFill>
              <a:miter lim="800000"/>
              <a:headEnd/>
              <a:tailEnd/>
            </a:ln>
            <a:effectLst/>
          </p:spPr>
          <p:txBody>
            <a:bodyPr wrap="none" anchor="ctr"/>
            <a:lstStyle/>
            <a:p>
              <a:endParaRPr lang="en-US"/>
            </a:p>
          </p:txBody>
        </p:sp>
        <p:sp>
          <p:nvSpPr>
            <p:cNvPr id="356770" name="Line 418"/>
            <p:cNvSpPr>
              <a:spLocks noChangeShapeType="1"/>
            </p:cNvSpPr>
            <p:nvPr/>
          </p:nvSpPr>
          <p:spPr bwMode="auto">
            <a:xfrm>
              <a:off x="1632" y="3216"/>
              <a:ext cx="0" cy="816"/>
            </a:xfrm>
            <a:prstGeom prst="line">
              <a:avLst/>
            </a:prstGeom>
            <a:noFill/>
            <a:ln w="6350">
              <a:solidFill>
                <a:schemeClr val="tx1"/>
              </a:solidFill>
              <a:round/>
              <a:headEnd/>
              <a:tailEnd/>
            </a:ln>
            <a:effectLst/>
          </p:spPr>
          <p:txBody>
            <a:bodyPr wrap="none" anchor="ctr"/>
            <a:lstStyle/>
            <a:p>
              <a:endParaRPr lang="en-US"/>
            </a:p>
          </p:txBody>
        </p:sp>
        <p:sp>
          <p:nvSpPr>
            <p:cNvPr id="356771" name="Line 419"/>
            <p:cNvSpPr>
              <a:spLocks noChangeShapeType="1"/>
            </p:cNvSpPr>
            <p:nvPr/>
          </p:nvSpPr>
          <p:spPr bwMode="auto">
            <a:xfrm>
              <a:off x="1680" y="3216"/>
              <a:ext cx="0" cy="816"/>
            </a:xfrm>
            <a:prstGeom prst="line">
              <a:avLst/>
            </a:prstGeom>
            <a:noFill/>
            <a:ln w="6350">
              <a:solidFill>
                <a:schemeClr val="tx1"/>
              </a:solidFill>
              <a:round/>
              <a:headEnd/>
              <a:tailEnd/>
            </a:ln>
            <a:effectLst/>
          </p:spPr>
          <p:txBody>
            <a:bodyPr wrap="none" anchor="ctr"/>
            <a:lstStyle/>
            <a:p>
              <a:endParaRPr lang="en-US"/>
            </a:p>
          </p:txBody>
        </p:sp>
        <p:sp>
          <p:nvSpPr>
            <p:cNvPr id="356772" name="Line 420"/>
            <p:cNvSpPr>
              <a:spLocks noChangeShapeType="1"/>
            </p:cNvSpPr>
            <p:nvPr/>
          </p:nvSpPr>
          <p:spPr bwMode="auto">
            <a:xfrm>
              <a:off x="1728" y="3216"/>
              <a:ext cx="0" cy="816"/>
            </a:xfrm>
            <a:prstGeom prst="line">
              <a:avLst/>
            </a:prstGeom>
            <a:noFill/>
            <a:ln w="6350">
              <a:solidFill>
                <a:schemeClr val="tx1"/>
              </a:solidFill>
              <a:round/>
              <a:headEnd/>
              <a:tailEnd/>
            </a:ln>
            <a:effectLst/>
          </p:spPr>
          <p:txBody>
            <a:bodyPr wrap="none" anchor="ctr"/>
            <a:lstStyle/>
            <a:p>
              <a:endParaRPr lang="en-US"/>
            </a:p>
          </p:txBody>
        </p:sp>
        <p:sp>
          <p:nvSpPr>
            <p:cNvPr id="356773" name="Line 421"/>
            <p:cNvSpPr>
              <a:spLocks noChangeShapeType="1"/>
            </p:cNvSpPr>
            <p:nvPr/>
          </p:nvSpPr>
          <p:spPr bwMode="auto">
            <a:xfrm>
              <a:off x="1776" y="3216"/>
              <a:ext cx="0" cy="816"/>
            </a:xfrm>
            <a:prstGeom prst="line">
              <a:avLst/>
            </a:prstGeom>
            <a:noFill/>
            <a:ln w="6350">
              <a:solidFill>
                <a:schemeClr val="tx1"/>
              </a:solidFill>
              <a:round/>
              <a:headEnd/>
              <a:tailEnd/>
            </a:ln>
            <a:effectLst/>
          </p:spPr>
          <p:txBody>
            <a:bodyPr wrap="none" anchor="ctr"/>
            <a:lstStyle/>
            <a:p>
              <a:endParaRPr lang="en-US"/>
            </a:p>
          </p:txBody>
        </p:sp>
        <p:sp>
          <p:nvSpPr>
            <p:cNvPr id="356774" name="Line 422"/>
            <p:cNvSpPr>
              <a:spLocks noChangeShapeType="1"/>
            </p:cNvSpPr>
            <p:nvPr/>
          </p:nvSpPr>
          <p:spPr bwMode="auto">
            <a:xfrm>
              <a:off x="1824" y="3216"/>
              <a:ext cx="0" cy="816"/>
            </a:xfrm>
            <a:prstGeom prst="line">
              <a:avLst/>
            </a:prstGeom>
            <a:noFill/>
            <a:ln w="6350">
              <a:solidFill>
                <a:schemeClr val="tx1"/>
              </a:solidFill>
              <a:round/>
              <a:headEnd/>
              <a:tailEnd/>
            </a:ln>
            <a:effectLst/>
          </p:spPr>
          <p:txBody>
            <a:bodyPr wrap="none" anchor="ctr"/>
            <a:lstStyle/>
            <a:p>
              <a:endParaRPr lang="en-US"/>
            </a:p>
          </p:txBody>
        </p:sp>
        <p:sp>
          <p:nvSpPr>
            <p:cNvPr id="356775" name="Line 423"/>
            <p:cNvSpPr>
              <a:spLocks noChangeShapeType="1"/>
            </p:cNvSpPr>
            <p:nvPr/>
          </p:nvSpPr>
          <p:spPr bwMode="auto">
            <a:xfrm>
              <a:off x="1872" y="3216"/>
              <a:ext cx="0" cy="816"/>
            </a:xfrm>
            <a:prstGeom prst="line">
              <a:avLst/>
            </a:prstGeom>
            <a:noFill/>
            <a:ln w="6350">
              <a:solidFill>
                <a:schemeClr val="tx1"/>
              </a:solidFill>
              <a:round/>
              <a:headEnd/>
              <a:tailEnd/>
            </a:ln>
            <a:effectLst/>
          </p:spPr>
          <p:txBody>
            <a:bodyPr wrap="none" anchor="ctr"/>
            <a:lstStyle/>
            <a:p>
              <a:endParaRPr lang="en-US"/>
            </a:p>
          </p:txBody>
        </p:sp>
        <p:sp>
          <p:nvSpPr>
            <p:cNvPr id="356776" name="Line 424"/>
            <p:cNvSpPr>
              <a:spLocks noChangeShapeType="1"/>
            </p:cNvSpPr>
            <p:nvPr/>
          </p:nvSpPr>
          <p:spPr bwMode="auto">
            <a:xfrm>
              <a:off x="1920" y="3216"/>
              <a:ext cx="0" cy="816"/>
            </a:xfrm>
            <a:prstGeom prst="line">
              <a:avLst/>
            </a:prstGeom>
            <a:noFill/>
            <a:ln w="6350">
              <a:solidFill>
                <a:schemeClr val="tx1"/>
              </a:solidFill>
              <a:round/>
              <a:headEnd/>
              <a:tailEnd/>
            </a:ln>
            <a:effectLst/>
          </p:spPr>
          <p:txBody>
            <a:bodyPr wrap="none" anchor="ctr"/>
            <a:lstStyle/>
            <a:p>
              <a:endParaRPr lang="en-US"/>
            </a:p>
          </p:txBody>
        </p:sp>
        <p:sp>
          <p:nvSpPr>
            <p:cNvPr id="356777" name="Line 425"/>
            <p:cNvSpPr>
              <a:spLocks noChangeShapeType="1"/>
            </p:cNvSpPr>
            <p:nvPr/>
          </p:nvSpPr>
          <p:spPr bwMode="auto">
            <a:xfrm>
              <a:off x="1968" y="3216"/>
              <a:ext cx="0" cy="816"/>
            </a:xfrm>
            <a:prstGeom prst="line">
              <a:avLst/>
            </a:prstGeom>
            <a:noFill/>
            <a:ln w="6350">
              <a:solidFill>
                <a:schemeClr val="tx1"/>
              </a:solidFill>
              <a:round/>
              <a:headEnd/>
              <a:tailEnd/>
            </a:ln>
            <a:effectLst/>
          </p:spPr>
          <p:txBody>
            <a:bodyPr wrap="none" anchor="ctr"/>
            <a:lstStyle/>
            <a:p>
              <a:endParaRPr lang="en-US"/>
            </a:p>
          </p:txBody>
        </p:sp>
        <p:sp>
          <p:nvSpPr>
            <p:cNvPr id="356778" name="Line 426"/>
            <p:cNvSpPr>
              <a:spLocks noChangeShapeType="1"/>
            </p:cNvSpPr>
            <p:nvPr/>
          </p:nvSpPr>
          <p:spPr bwMode="auto">
            <a:xfrm>
              <a:off x="2016" y="3216"/>
              <a:ext cx="0" cy="816"/>
            </a:xfrm>
            <a:prstGeom prst="line">
              <a:avLst/>
            </a:prstGeom>
            <a:noFill/>
            <a:ln w="6350">
              <a:solidFill>
                <a:schemeClr val="tx1"/>
              </a:solidFill>
              <a:round/>
              <a:headEnd/>
              <a:tailEnd/>
            </a:ln>
            <a:effectLst/>
          </p:spPr>
          <p:txBody>
            <a:bodyPr wrap="none" anchor="ctr"/>
            <a:lstStyle/>
            <a:p>
              <a:endParaRPr lang="en-US"/>
            </a:p>
          </p:txBody>
        </p:sp>
        <p:sp>
          <p:nvSpPr>
            <p:cNvPr id="356779" name="Line 427"/>
            <p:cNvSpPr>
              <a:spLocks noChangeShapeType="1"/>
            </p:cNvSpPr>
            <p:nvPr/>
          </p:nvSpPr>
          <p:spPr bwMode="auto">
            <a:xfrm>
              <a:off x="2064" y="3216"/>
              <a:ext cx="0" cy="816"/>
            </a:xfrm>
            <a:prstGeom prst="line">
              <a:avLst/>
            </a:prstGeom>
            <a:noFill/>
            <a:ln w="6350">
              <a:solidFill>
                <a:schemeClr val="tx1"/>
              </a:solidFill>
              <a:round/>
              <a:headEnd/>
              <a:tailEnd/>
            </a:ln>
            <a:effectLst/>
          </p:spPr>
          <p:txBody>
            <a:bodyPr wrap="none" anchor="ctr"/>
            <a:lstStyle/>
            <a:p>
              <a:endParaRPr lang="en-US"/>
            </a:p>
          </p:txBody>
        </p:sp>
        <p:sp>
          <p:nvSpPr>
            <p:cNvPr id="356780" name="Line 428"/>
            <p:cNvSpPr>
              <a:spLocks noChangeShapeType="1"/>
            </p:cNvSpPr>
            <p:nvPr/>
          </p:nvSpPr>
          <p:spPr bwMode="auto">
            <a:xfrm>
              <a:off x="2112" y="3216"/>
              <a:ext cx="0" cy="816"/>
            </a:xfrm>
            <a:prstGeom prst="line">
              <a:avLst/>
            </a:prstGeom>
            <a:noFill/>
            <a:ln w="6350">
              <a:solidFill>
                <a:schemeClr val="tx1"/>
              </a:solidFill>
              <a:round/>
              <a:headEnd/>
              <a:tailEnd/>
            </a:ln>
            <a:effectLst/>
          </p:spPr>
          <p:txBody>
            <a:bodyPr wrap="none" anchor="ctr"/>
            <a:lstStyle/>
            <a:p>
              <a:endParaRPr lang="en-US"/>
            </a:p>
          </p:txBody>
        </p:sp>
        <p:sp>
          <p:nvSpPr>
            <p:cNvPr id="356781" name="Line 429"/>
            <p:cNvSpPr>
              <a:spLocks noChangeShapeType="1"/>
            </p:cNvSpPr>
            <p:nvPr/>
          </p:nvSpPr>
          <p:spPr bwMode="auto">
            <a:xfrm>
              <a:off x="1584" y="3216"/>
              <a:ext cx="0" cy="816"/>
            </a:xfrm>
            <a:prstGeom prst="line">
              <a:avLst/>
            </a:prstGeom>
            <a:noFill/>
            <a:ln w="6350">
              <a:solidFill>
                <a:schemeClr val="tx1"/>
              </a:solidFill>
              <a:round/>
              <a:headEnd/>
              <a:tailEnd/>
            </a:ln>
            <a:effectLst/>
          </p:spPr>
          <p:txBody>
            <a:bodyPr wrap="none" anchor="ctr"/>
            <a:lstStyle/>
            <a:p>
              <a:endParaRPr lang="en-US"/>
            </a:p>
          </p:txBody>
        </p:sp>
        <p:sp>
          <p:nvSpPr>
            <p:cNvPr id="356782" name="Line 430"/>
            <p:cNvSpPr>
              <a:spLocks noChangeShapeType="1"/>
            </p:cNvSpPr>
            <p:nvPr/>
          </p:nvSpPr>
          <p:spPr bwMode="auto">
            <a:xfrm>
              <a:off x="1536" y="3216"/>
              <a:ext cx="0" cy="816"/>
            </a:xfrm>
            <a:prstGeom prst="line">
              <a:avLst/>
            </a:prstGeom>
            <a:noFill/>
            <a:ln w="6350">
              <a:solidFill>
                <a:schemeClr val="tx1"/>
              </a:solidFill>
              <a:round/>
              <a:headEnd/>
              <a:tailEnd/>
            </a:ln>
            <a:effectLst/>
          </p:spPr>
          <p:txBody>
            <a:bodyPr wrap="none" anchor="ctr"/>
            <a:lstStyle/>
            <a:p>
              <a:endParaRPr lang="en-US"/>
            </a:p>
          </p:txBody>
        </p:sp>
        <p:sp>
          <p:nvSpPr>
            <p:cNvPr id="356783" name="Line 431"/>
            <p:cNvSpPr>
              <a:spLocks noChangeShapeType="1"/>
            </p:cNvSpPr>
            <p:nvPr/>
          </p:nvSpPr>
          <p:spPr bwMode="auto">
            <a:xfrm>
              <a:off x="2160" y="3216"/>
              <a:ext cx="0" cy="816"/>
            </a:xfrm>
            <a:prstGeom prst="line">
              <a:avLst/>
            </a:prstGeom>
            <a:noFill/>
            <a:ln w="6350">
              <a:solidFill>
                <a:schemeClr val="tx1"/>
              </a:solidFill>
              <a:round/>
              <a:headEnd/>
              <a:tailEnd/>
            </a:ln>
            <a:effectLst/>
          </p:spPr>
          <p:txBody>
            <a:bodyPr wrap="none" anchor="ctr"/>
            <a:lstStyle/>
            <a:p>
              <a:endParaRPr lang="en-US"/>
            </a:p>
          </p:txBody>
        </p:sp>
        <p:sp>
          <p:nvSpPr>
            <p:cNvPr id="356784" name="Line 432"/>
            <p:cNvSpPr>
              <a:spLocks noChangeShapeType="1"/>
            </p:cNvSpPr>
            <p:nvPr/>
          </p:nvSpPr>
          <p:spPr bwMode="auto">
            <a:xfrm>
              <a:off x="1488" y="3216"/>
              <a:ext cx="0" cy="816"/>
            </a:xfrm>
            <a:prstGeom prst="line">
              <a:avLst/>
            </a:prstGeom>
            <a:noFill/>
            <a:ln w="6350">
              <a:solidFill>
                <a:schemeClr val="tx1"/>
              </a:solidFill>
              <a:round/>
              <a:headEnd/>
              <a:tailEnd/>
            </a:ln>
            <a:effectLst/>
          </p:spPr>
          <p:txBody>
            <a:bodyPr wrap="none" anchor="ctr"/>
            <a:lstStyle/>
            <a:p>
              <a:endParaRPr lang="en-US"/>
            </a:p>
          </p:txBody>
        </p:sp>
        <p:sp>
          <p:nvSpPr>
            <p:cNvPr id="356785" name="Line 433"/>
            <p:cNvSpPr>
              <a:spLocks noChangeShapeType="1"/>
            </p:cNvSpPr>
            <p:nvPr/>
          </p:nvSpPr>
          <p:spPr bwMode="auto">
            <a:xfrm>
              <a:off x="1440" y="3216"/>
              <a:ext cx="0" cy="816"/>
            </a:xfrm>
            <a:prstGeom prst="line">
              <a:avLst/>
            </a:prstGeom>
            <a:noFill/>
            <a:ln w="6350">
              <a:solidFill>
                <a:schemeClr val="tx1"/>
              </a:solidFill>
              <a:round/>
              <a:headEnd/>
              <a:tailEnd/>
            </a:ln>
            <a:effectLst/>
          </p:spPr>
          <p:txBody>
            <a:bodyPr wrap="none" anchor="ctr"/>
            <a:lstStyle/>
            <a:p>
              <a:endParaRPr lang="en-US"/>
            </a:p>
          </p:txBody>
        </p:sp>
        <p:sp>
          <p:nvSpPr>
            <p:cNvPr id="356786" name="Line 434"/>
            <p:cNvSpPr>
              <a:spLocks noChangeShapeType="1"/>
            </p:cNvSpPr>
            <p:nvPr/>
          </p:nvSpPr>
          <p:spPr bwMode="auto">
            <a:xfrm flipH="1">
              <a:off x="1392" y="3984"/>
              <a:ext cx="816" cy="0"/>
            </a:xfrm>
            <a:prstGeom prst="line">
              <a:avLst/>
            </a:prstGeom>
            <a:noFill/>
            <a:ln w="6350">
              <a:solidFill>
                <a:schemeClr val="tx1"/>
              </a:solidFill>
              <a:round/>
              <a:headEnd/>
              <a:tailEnd/>
            </a:ln>
            <a:effectLst/>
          </p:spPr>
          <p:txBody>
            <a:bodyPr wrap="none" anchor="ctr"/>
            <a:lstStyle/>
            <a:p>
              <a:endParaRPr lang="en-US"/>
            </a:p>
          </p:txBody>
        </p:sp>
        <p:sp>
          <p:nvSpPr>
            <p:cNvPr id="356787" name="Line 435"/>
            <p:cNvSpPr>
              <a:spLocks noChangeShapeType="1"/>
            </p:cNvSpPr>
            <p:nvPr/>
          </p:nvSpPr>
          <p:spPr bwMode="auto">
            <a:xfrm flipH="1">
              <a:off x="1392" y="3936"/>
              <a:ext cx="816" cy="0"/>
            </a:xfrm>
            <a:prstGeom prst="line">
              <a:avLst/>
            </a:prstGeom>
            <a:noFill/>
            <a:ln w="6350">
              <a:solidFill>
                <a:schemeClr val="tx1"/>
              </a:solidFill>
              <a:round/>
              <a:headEnd/>
              <a:tailEnd/>
            </a:ln>
            <a:effectLst/>
          </p:spPr>
          <p:txBody>
            <a:bodyPr wrap="none" anchor="ctr"/>
            <a:lstStyle/>
            <a:p>
              <a:endParaRPr lang="en-US"/>
            </a:p>
          </p:txBody>
        </p:sp>
        <p:sp>
          <p:nvSpPr>
            <p:cNvPr id="356788" name="Line 436"/>
            <p:cNvSpPr>
              <a:spLocks noChangeShapeType="1"/>
            </p:cNvSpPr>
            <p:nvPr/>
          </p:nvSpPr>
          <p:spPr bwMode="auto">
            <a:xfrm flipH="1">
              <a:off x="1392" y="3888"/>
              <a:ext cx="816" cy="0"/>
            </a:xfrm>
            <a:prstGeom prst="line">
              <a:avLst/>
            </a:prstGeom>
            <a:noFill/>
            <a:ln w="6350">
              <a:solidFill>
                <a:schemeClr val="tx1"/>
              </a:solidFill>
              <a:round/>
              <a:headEnd/>
              <a:tailEnd/>
            </a:ln>
            <a:effectLst/>
          </p:spPr>
          <p:txBody>
            <a:bodyPr wrap="none" anchor="ctr"/>
            <a:lstStyle/>
            <a:p>
              <a:endParaRPr lang="en-US"/>
            </a:p>
          </p:txBody>
        </p:sp>
        <p:sp>
          <p:nvSpPr>
            <p:cNvPr id="356789" name="Line 437"/>
            <p:cNvSpPr>
              <a:spLocks noChangeShapeType="1"/>
            </p:cNvSpPr>
            <p:nvPr/>
          </p:nvSpPr>
          <p:spPr bwMode="auto">
            <a:xfrm flipH="1">
              <a:off x="1392" y="3840"/>
              <a:ext cx="816" cy="0"/>
            </a:xfrm>
            <a:prstGeom prst="line">
              <a:avLst/>
            </a:prstGeom>
            <a:noFill/>
            <a:ln w="6350">
              <a:solidFill>
                <a:schemeClr val="tx1"/>
              </a:solidFill>
              <a:round/>
              <a:headEnd/>
              <a:tailEnd/>
            </a:ln>
            <a:effectLst/>
          </p:spPr>
          <p:txBody>
            <a:bodyPr wrap="none" anchor="ctr"/>
            <a:lstStyle/>
            <a:p>
              <a:endParaRPr lang="en-US"/>
            </a:p>
          </p:txBody>
        </p:sp>
        <p:sp>
          <p:nvSpPr>
            <p:cNvPr id="356790" name="Line 438"/>
            <p:cNvSpPr>
              <a:spLocks noChangeShapeType="1"/>
            </p:cNvSpPr>
            <p:nvPr/>
          </p:nvSpPr>
          <p:spPr bwMode="auto">
            <a:xfrm flipH="1">
              <a:off x="1392" y="3792"/>
              <a:ext cx="816" cy="0"/>
            </a:xfrm>
            <a:prstGeom prst="line">
              <a:avLst/>
            </a:prstGeom>
            <a:noFill/>
            <a:ln w="6350">
              <a:solidFill>
                <a:schemeClr val="tx1"/>
              </a:solidFill>
              <a:round/>
              <a:headEnd/>
              <a:tailEnd/>
            </a:ln>
            <a:effectLst/>
          </p:spPr>
          <p:txBody>
            <a:bodyPr wrap="none" anchor="ctr"/>
            <a:lstStyle/>
            <a:p>
              <a:endParaRPr lang="en-US"/>
            </a:p>
          </p:txBody>
        </p:sp>
        <p:sp>
          <p:nvSpPr>
            <p:cNvPr id="356791" name="Line 439"/>
            <p:cNvSpPr>
              <a:spLocks noChangeShapeType="1"/>
            </p:cNvSpPr>
            <p:nvPr/>
          </p:nvSpPr>
          <p:spPr bwMode="auto">
            <a:xfrm flipH="1">
              <a:off x="1392" y="3744"/>
              <a:ext cx="816" cy="0"/>
            </a:xfrm>
            <a:prstGeom prst="line">
              <a:avLst/>
            </a:prstGeom>
            <a:noFill/>
            <a:ln w="6350">
              <a:solidFill>
                <a:schemeClr val="tx1"/>
              </a:solidFill>
              <a:round/>
              <a:headEnd/>
              <a:tailEnd/>
            </a:ln>
            <a:effectLst/>
          </p:spPr>
          <p:txBody>
            <a:bodyPr wrap="none" anchor="ctr"/>
            <a:lstStyle/>
            <a:p>
              <a:endParaRPr lang="en-US"/>
            </a:p>
          </p:txBody>
        </p:sp>
        <p:sp>
          <p:nvSpPr>
            <p:cNvPr id="356792" name="Line 440"/>
            <p:cNvSpPr>
              <a:spLocks noChangeShapeType="1"/>
            </p:cNvSpPr>
            <p:nvPr/>
          </p:nvSpPr>
          <p:spPr bwMode="auto">
            <a:xfrm flipH="1">
              <a:off x="1392" y="3696"/>
              <a:ext cx="816" cy="0"/>
            </a:xfrm>
            <a:prstGeom prst="line">
              <a:avLst/>
            </a:prstGeom>
            <a:noFill/>
            <a:ln w="6350">
              <a:solidFill>
                <a:schemeClr val="tx1"/>
              </a:solidFill>
              <a:round/>
              <a:headEnd/>
              <a:tailEnd/>
            </a:ln>
            <a:effectLst/>
          </p:spPr>
          <p:txBody>
            <a:bodyPr wrap="none" anchor="ctr"/>
            <a:lstStyle/>
            <a:p>
              <a:endParaRPr lang="en-US"/>
            </a:p>
          </p:txBody>
        </p:sp>
        <p:sp>
          <p:nvSpPr>
            <p:cNvPr id="356793" name="Line 441"/>
            <p:cNvSpPr>
              <a:spLocks noChangeShapeType="1"/>
            </p:cNvSpPr>
            <p:nvPr/>
          </p:nvSpPr>
          <p:spPr bwMode="auto">
            <a:xfrm flipH="1">
              <a:off x="1392" y="3648"/>
              <a:ext cx="816" cy="0"/>
            </a:xfrm>
            <a:prstGeom prst="line">
              <a:avLst/>
            </a:prstGeom>
            <a:noFill/>
            <a:ln w="6350">
              <a:solidFill>
                <a:schemeClr val="tx1"/>
              </a:solidFill>
              <a:round/>
              <a:headEnd/>
              <a:tailEnd/>
            </a:ln>
            <a:effectLst/>
          </p:spPr>
          <p:txBody>
            <a:bodyPr wrap="none" anchor="ctr"/>
            <a:lstStyle/>
            <a:p>
              <a:endParaRPr lang="en-US"/>
            </a:p>
          </p:txBody>
        </p:sp>
        <p:sp>
          <p:nvSpPr>
            <p:cNvPr id="356794" name="Line 442"/>
            <p:cNvSpPr>
              <a:spLocks noChangeShapeType="1"/>
            </p:cNvSpPr>
            <p:nvPr/>
          </p:nvSpPr>
          <p:spPr bwMode="auto">
            <a:xfrm flipH="1">
              <a:off x="1392" y="3600"/>
              <a:ext cx="816" cy="0"/>
            </a:xfrm>
            <a:prstGeom prst="line">
              <a:avLst/>
            </a:prstGeom>
            <a:noFill/>
            <a:ln w="6350">
              <a:solidFill>
                <a:schemeClr val="tx1"/>
              </a:solidFill>
              <a:round/>
              <a:headEnd/>
              <a:tailEnd/>
            </a:ln>
            <a:effectLst/>
          </p:spPr>
          <p:txBody>
            <a:bodyPr wrap="none" anchor="ctr"/>
            <a:lstStyle/>
            <a:p>
              <a:endParaRPr lang="en-US"/>
            </a:p>
          </p:txBody>
        </p:sp>
        <p:sp>
          <p:nvSpPr>
            <p:cNvPr id="356795" name="Line 443"/>
            <p:cNvSpPr>
              <a:spLocks noChangeShapeType="1"/>
            </p:cNvSpPr>
            <p:nvPr/>
          </p:nvSpPr>
          <p:spPr bwMode="auto">
            <a:xfrm flipH="1">
              <a:off x="1392" y="3552"/>
              <a:ext cx="816" cy="0"/>
            </a:xfrm>
            <a:prstGeom prst="line">
              <a:avLst/>
            </a:prstGeom>
            <a:noFill/>
            <a:ln w="6350">
              <a:solidFill>
                <a:schemeClr val="tx1"/>
              </a:solidFill>
              <a:round/>
              <a:headEnd/>
              <a:tailEnd/>
            </a:ln>
            <a:effectLst/>
          </p:spPr>
          <p:txBody>
            <a:bodyPr wrap="none" anchor="ctr"/>
            <a:lstStyle/>
            <a:p>
              <a:endParaRPr lang="en-US"/>
            </a:p>
          </p:txBody>
        </p:sp>
        <p:sp>
          <p:nvSpPr>
            <p:cNvPr id="356796" name="Line 444"/>
            <p:cNvSpPr>
              <a:spLocks noChangeShapeType="1"/>
            </p:cNvSpPr>
            <p:nvPr/>
          </p:nvSpPr>
          <p:spPr bwMode="auto">
            <a:xfrm flipH="1">
              <a:off x="1392" y="3504"/>
              <a:ext cx="816" cy="0"/>
            </a:xfrm>
            <a:prstGeom prst="line">
              <a:avLst/>
            </a:prstGeom>
            <a:noFill/>
            <a:ln w="6350">
              <a:solidFill>
                <a:schemeClr val="tx1"/>
              </a:solidFill>
              <a:round/>
              <a:headEnd/>
              <a:tailEnd/>
            </a:ln>
            <a:effectLst/>
          </p:spPr>
          <p:txBody>
            <a:bodyPr wrap="none" anchor="ctr"/>
            <a:lstStyle/>
            <a:p>
              <a:endParaRPr lang="en-US"/>
            </a:p>
          </p:txBody>
        </p:sp>
        <p:sp>
          <p:nvSpPr>
            <p:cNvPr id="356797" name="Line 445"/>
            <p:cNvSpPr>
              <a:spLocks noChangeShapeType="1"/>
            </p:cNvSpPr>
            <p:nvPr/>
          </p:nvSpPr>
          <p:spPr bwMode="auto">
            <a:xfrm flipH="1">
              <a:off x="1392" y="3456"/>
              <a:ext cx="816" cy="0"/>
            </a:xfrm>
            <a:prstGeom prst="line">
              <a:avLst/>
            </a:prstGeom>
            <a:noFill/>
            <a:ln w="6350">
              <a:solidFill>
                <a:schemeClr val="tx1"/>
              </a:solidFill>
              <a:round/>
              <a:headEnd/>
              <a:tailEnd/>
            </a:ln>
            <a:effectLst/>
          </p:spPr>
          <p:txBody>
            <a:bodyPr wrap="none" anchor="ctr"/>
            <a:lstStyle/>
            <a:p>
              <a:endParaRPr lang="en-US"/>
            </a:p>
          </p:txBody>
        </p:sp>
        <p:sp>
          <p:nvSpPr>
            <p:cNvPr id="356798" name="Line 446"/>
            <p:cNvSpPr>
              <a:spLocks noChangeShapeType="1"/>
            </p:cNvSpPr>
            <p:nvPr/>
          </p:nvSpPr>
          <p:spPr bwMode="auto">
            <a:xfrm flipH="1">
              <a:off x="1392" y="3408"/>
              <a:ext cx="816" cy="0"/>
            </a:xfrm>
            <a:prstGeom prst="line">
              <a:avLst/>
            </a:prstGeom>
            <a:noFill/>
            <a:ln w="6350">
              <a:solidFill>
                <a:schemeClr val="tx1"/>
              </a:solidFill>
              <a:round/>
              <a:headEnd/>
              <a:tailEnd/>
            </a:ln>
            <a:effectLst/>
          </p:spPr>
          <p:txBody>
            <a:bodyPr wrap="none" anchor="ctr"/>
            <a:lstStyle/>
            <a:p>
              <a:endParaRPr lang="en-US"/>
            </a:p>
          </p:txBody>
        </p:sp>
        <p:sp>
          <p:nvSpPr>
            <p:cNvPr id="356799" name="Line 447"/>
            <p:cNvSpPr>
              <a:spLocks noChangeShapeType="1"/>
            </p:cNvSpPr>
            <p:nvPr/>
          </p:nvSpPr>
          <p:spPr bwMode="auto">
            <a:xfrm flipH="1">
              <a:off x="1392" y="3360"/>
              <a:ext cx="816" cy="0"/>
            </a:xfrm>
            <a:prstGeom prst="line">
              <a:avLst/>
            </a:prstGeom>
            <a:noFill/>
            <a:ln w="6350">
              <a:solidFill>
                <a:schemeClr val="tx1"/>
              </a:solidFill>
              <a:round/>
              <a:headEnd/>
              <a:tailEnd/>
            </a:ln>
            <a:effectLst/>
          </p:spPr>
          <p:txBody>
            <a:bodyPr wrap="none" anchor="ctr"/>
            <a:lstStyle/>
            <a:p>
              <a:endParaRPr lang="en-US"/>
            </a:p>
          </p:txBody>
        </p:sp>
        <p:sp>
          <p:nvSpPr>
            <p:cNvPr id="356800" name="Line 448"/>
            <p:cNvSpPr>
              <a:spLocks noChangeShapeType="1"/>
            </p:cNvSpPr>
            <p:nvPr/>
          </p:nvSpPr>
          <p:spPr bwMode="auto">
            <a:xfrm flipH="1">
              <a:off x="1392" y="3312"/>
              <a:ext cx="816" cy="0"/>
            </a:xfrm>
            <a:prstGeom prst="line">
              <a:avLst/>
            </a:prstGeom>
            <a:noFill/>
            <a:ln w="6350">
              <a:solidFill>
                <a:schemeClr val="tx1"/>
              </a:solidFill>
              <a:round/>
              <a:headEnd/>
              <a:tailEnd/>
            </a:ln>
            <a:effectLst/>
          </p:spPr>
          <p:txBody>
            <a:bodyPr wrap="none" anchor="ctr"/>
            <a:lstStyle/>
            <a:p>
              <a:endParaRPr lang="en-US"/>
            </a:p>
          </p:txBody>
        </p:sp>
        <p:sp>
          <p:nvSpPr>
            <p:cNvPr id="356801" name="Line 449"/>
            <p:cNvSpPr>
              <a:spLocks noChangeShapeType="1"/>
            </p:cNvSpPr>
            <p:nvPr/>
          </p:nvSpPr>
          <p:spPr bwMode="auto">
            <a:xfrm flipH="1">
              <a:off x="1392" y="3264"/>
              <a:ext cx="816" cy="0"/>
            </a:xfrm>
            <a:prstGeom prst="line">
              <a:avLst/>
            </a:prstGeom>
            <a:noFill/>
            <a:ln w="6350">
              <a:solidFill>
                <a:schemeClr val="tx1"/>
              </a:solidFill>
              <a:round/>
              <a:headEnd/>
              <a:tailEnd/>
            </a:ln>
            <a:effectLst/>
          </p:spPr>
          <p:txBody>
            <a:bodyPr wrap="none" anchor="ctr"/>
            <a:lstStyle/>
            <a:p>
              <a:endParaRPr lang="en-US"/>
            </a:p>
          </p:txBody>
        </p:sp>
      </p:grpSp>
      <p:grpSp>
        <p:nvGrpSpPr>
          <p:cNvPr id="13" name="Group 450"/>
          <p:cNvGrpSpPr>
            <a:grpSpLocks/>
          </p:cNvGrpSpPr>
          <p:nvPr/>
        </p:nvGrpSpPr>
        <p:grpSpPr bwMode="auto">
          <a:xfrm>
            <a:off x="2438400" y="5014938"/>
            <a:ext cx="1295400" cy="1295400"/>
            <a:chOff x="1392" y="3216"/>
            <a:chExt cx="816" cy="816"/>
          </a:xfrm>
        </p:grpSpPr>
        <p:sp>
          <p:nvSpPr>
            <p:cNvPr id="356803" name="Rectangle 451"/>
            <p:cNvSpPr>
              <a:spLocks noChangeArrowheads="1"/>
            </p:cNvSpPr>
            <p:nvPr/>
          </p:nvSpPr>
          <p:spPr bwMode="auto">
            <a:xfrm>
              <a:off x="1392" y="3216"/>
              <a:ext cx="816" cy="816"/>
            </a:xfrm>
            <a:prstGeom prst="rect">
              <a:avLst/>
            </a:prstGeom>
            <a:solidFill>
              <a:srgbClr val="0033CC"/>
            </a:solidFill>
            <a:ln w="15875" algn="ctr">
              <a:solidFill>
                <a:schemeClr val="tx1"/>
              </a:solidFill>
              <a:miter lim="800000"/>
              <a:headEnd/>
              <a:tailEnd/>
            </a:ln>
            <a:effectLst/>
          </p:spPr>
          <p:txBody>
            <a:bodyPr wrap="none" anchor="ctr"/>
            <a:lstStyle/>
            <a:p>
              <a:endParaRPr lang="en-US"/>
            </a:p>
          </p:txBody>
        </p:sp>
        <p:sp>
          <p:nvSpPr>
            <p:cNvPr id="356804" name="Line 452"/>
            <p:cNvSpPr>
              <a:spLocks noChangeShapeType="1"/>
            </p:cNvSpPr>
            <p:nvPr/>
          </p:nvSpPr>
          <p:spPr bwMode="auto">
            <a:xfrm>
              <a:off x="1632" y="3216"/>
              <a:ext cx="0" cy="816"/>
            </a:xfrm>
            <a:prstGeom prst="line">
              <a:avLst/>
            </a:prstGeom>
            <a:noFill/>
            <a:ln w="6350">
              <a:solidFill>
                <a:schemeClr val="tx1"/>
              </a:solidFill>
              <a:round/>
              <a:headEnd/>
              <a:tailEnd/>
            </a:ln>
            <a:effectLst/>
          </p:spPr>
          <p:txBody>
            <a:bodyPr wrap="none" anchor="ctr"/>
            <a:lstStyle/>
            <a:p>
              <a:endParaRPr lang="en-US"/>
            </a:p>
          </p:txBody>
        </p:sp>
        <p:sp>
          <p:nvSpPr>
            <p:cNvPr id="356805" name="Line 453"/>
            <p:cNvSpPr>
              <a:spLocks noChangeShapeType="1"/>
            </p:cNvSpPr>
            <p:nvPr/>
          </p:nvSpPr>
          <p:spPr bwMode="auto">
            <a:xfrm>
              <a:off x="1680" y="3216"/>
              <a:ext cx="0" cy="816"/>
            </a:xfrm>
            <a:prstGeom prst="line">
              <a:avLst/>
            </a:prstGeom>
            <a:noFill/>
            <a:ln w="6350">
              <a:solidFill>
                <a:schemeClr val="tx1"/>
              </a:solidFill>
              <a:round/>
              <a:headEnd/>
              <a:tailEnd/>
            </a:ln>
            <a:effectLst/>
          </p:spPr>
          <p:txBody>
            <a:bodyPr wrap="none" anchor="ctr"/>
            <a:lstStyle/>
            <a:p>
              <a:endParaRPr lang="en-US"/>
            </a:p>
          </p:txBody>
        </p:sp>
        <p:sp>
          <p:nvSpPr>
            <p:cNvPr id="356806" name="Line 454"/>
            <p:cNvSpPr>
              <a:spLocks noChangeShapeType="1"/>
            </p:cNvSpPr>
            <p:nvPr/>
          </p:nvSpPr>
          <p:spPr bwMode="auto">
            <a:xfrm>
              <a:off x="1728" y="3216"/>
              <a:ext cx="0" cy="816"/>
            </a:xfrm>
            <a:prstGeom prst="line">
              <a:avLst/>
            </a:prstGeom>
            <a:noFill/>
            <a:ln w="6350">
              <a:solidFill>
                <a:schemeClr val="tx1"/>
              </a:solidFill>
              <a:round/>
              <a:headEnd/>
              <a:tailEnd/>
            </a:ln>
            <a:effectLst/>
          </p:spPr>
          <p:txBody>
            <a:bodyPr wrap="none" anchor="ctr"/>
            <a:lstStyle/>
            <a:p>
              <a:endParaRPr lang="en-US"/>
            </a:p>
          </p:txBody>
        </p:sp>
        <p:sp>
          <p:nvSpPr>
            <p:cNvPr id="356807" name="Line 455"/>
            <p:cNvSpPr>
              <a:spLocks noChangeShapeType="1"/>
            </p:cNvSpPr>
            <p:nvPr/>
          </p:nvSpPr>
          <p:spPr bwMode="auto">
            <a:xfrm>
              <a:off x="1776" y="3216"/>
              <a:ext cx="0" cy="816"/>
            </a:xfrm>
            <a:prstGeom prst="line">
              <a:avLst/>
            </a:prstGeom>
            <a:noFill/>
            <a:ln w="6350">
              <a:solidFill>
                <a:schemeClr val="tx1"/>
              </a:solidFill>
              <a:round/>
              <a:headEnd/>
              <a:tailEnd/>
            </a:ln>
            <a:effectLst/>
          </p:spPr>
          <p:txBody>
            <a:bodyPr wrap="none" anchor="ctr"/>
            <a:lstStyle/>
            <a:p>
              <a:endParaRPr lang="en-US"/>
            </a:p>
          </p:txBody>
        </p:sp>
        <p:sp>
          <p:nvSpPr>
            <p:cNvPr id="356808" name="Line 456"/>
            <p:cNvSpPr>
              <a:spLocks noChangeShapeType="1"/>
            </p:cNvSpPr>
            <p:nvPr/>
          </p:nvSpPr>
          <p:spPr bwMode="auto">
            <a:xfrm>
              <a:off x="1824" y="3216"/>
              <a:ext cx="0" cy="816"/>
            </a:xfrm>
            <a:prstGeom prst="line">
              <a:avLst/>
            </a:prstGeom>
            <a:noFill/>
            <a:ln w="6350">
              <a:solidFill>
                <a:schemeClr val="tx1"/>
              </a:solidFill>
              <a:round/>
              <a:headEnd/>
              <a:tailEnd/>
            </a:ln>
            <a:effectLst/>
          </p:spPr>
          <p:txBody>
            <a:bodyPr wrap="none" anchor="ctr"/>
            <a:lstStyle/>
            <a:p>
              <a:endParaRPr lang="en-US"/>
            </a:p>
          </p:txBody>
        </p:sp>
        <p:sp>
          <p:nvSpPr>
            <p:cNvPr id="356809" name="Line 457"/>
            <p:cNvSpPr>
              <a:spLocks noChangeShapeType="1"/>
            </p:cNvSpPr>
            <p:nvPr/>
          </p:nvSpPr>
          <p:spPr bwMode="auto">
            <a:xfrm>
              <a:off x="1872" y="3216"/>
              <a:ext cx="0" cy="816"/>
            </a:xfrm>
            <a:prstGeom prst="line">
              <a:avLst/>
            </a:prstGeom>
            <a:noFill/>
            <a:ln w="6350">
              <a:solidFill>
                <a:schemeClr val="tx1"/>
              </a:solidFill>
              <a:round/>
              <a:headEnd/>
              <a:tailEnd/>
            </a:ln>
            <a:effectLst/>
          </p:spPr>
          <p:txBody>
            <a:bodyPr wrap="none" anchor="ctr"/>
            <a:lstStyle/>
            <a:p>
              <a:endParaRPr lang="en-US"/>
            </a:p>
          </p:txBody>
        </p:sp>
        <p:sp>
          <p:nvSpPr>
            <p:cNvPr id="356810" name="Line 458"/>
            <p:cNvSpPr>
              <a:spLocks noChangeShapeType="1"/>
            </p:cNvSpPr>
            <p:nvPr/>
          </p:nvSpPr>
          <p:spPr bwMode="auto">
            <a:xfrm>
              <a:off x="1920" y="3216"/>
              <a:ext cx="0" cy="816"/>
            </a:xfrm>
            <a:prstGeom prst="line">
              <a:avLst/>
            </a:prstGeom>
            <a:noFill/>
            <a:ln w="6350">
              <a:solidFill>
                <a:schemeClr val="tx1"/>
              </a:solidFill>
              <a:round/>
              <a:headEnd/>
              <a:tailEnd/>
            </a:ln>
            <a:effectLst/>
          </p:spPr>
          <p:txBody>
            <a:bodyPr wrap="none" anchor="ctr"/>
            <a:lstStyle/>
            <a:p>
              <a:endParaRPr lang="en-US"/>
            </a:p>
          </p:txBody>
        </p:sp>
        <p:sp>
          <p:nvSpPr>
            <p:cNvPr id="356811" name="Line 459"/>
            <p:cNvSpPr>
              <a:spLocks noChangeShapeType="1"/>
            </p:cNvSpPr>
            <p:nvPr/>
          </p:nvSpPr>
          <p:spPr bwMode="auto">
            <a:xfrm>
              <a:off x="1968" y="3216"/>
              <a:ext cx="0" cy="816"/>
            </a:xfrm>
            <a:prstGeom prst="line">
              <a:avLst/>
            </a:prstGeom>
            <a:noFill/>
            <a:ln w="6350">
              <a:solidFill>
                <a:schemeClr val="tx1"/>
              </a:solidFill>
              <a:round/>
              <a:headEnd/>
              <a:tailEnd/>
            </a:ln>
            <a:effectLst/>
          </p:spPr>
          <p:txBody>
            <a:bodyPr wrap="none" anchor="ctr"/>
            <a:lstStyle/>
            <a:p>
              <a:endParaRPr lang="en-US"/>
            </a:p>
          </p:txBody>
        </p:sp>
        <p:sp>
          <p:nvSpPr>
            <p:cNvPr id="356812" name="Line 460"/>
            <p:cNvSpPr>
              <a:spLocks noChangeShapeType="1"/>
            </p:cNvSpPr>
            <p:nvPr/>
          </p:nvSpPr>
          <p:spPr bwMode="auto">
            <a:xfrm>
              <a:off x="2016" y="3216"/>
              <a:ext cx="0" cy="816"/>
            </a:xfrm>
            <a:prstGeom prst="line">
              <a:avLst/>
            </a:prstGeom>
            <a:noFill/>
            <a:ln w="6350">
              <a:solidFill>
                <a:schemeClr val="tx1"/>
              </a:solidFill>
              <a:round/>
              <a:headEnd/>
              <a:tailEnd/>
            </a:ln>
            <a:effectLst/>
          </p:spPr>
          <p:txBody>
            <a:bodyPr wrap="none" anchor="ctr"/>
            <a:lstStyle/>
            <a:p>
              <a:endParaRPr lang="en-US"/>
            </a:p>
          </p:txBody>
        </p:sp>
        <p:sp>
          <p:nvSpPr>
            <p:cNvPr id="356813" name="Line 461"/>
            <p:cNvSpPr>
              <a:spLocks noChangeShapeType="1"/>
            </p:cNvSpPr>
            <p:nvPr/>
          </p:nvSpPr>
          <p:spPr bwMode="auto">
            <a:xfrm>
              <a:off x="2064" y="3216"/>
              <a:ext cx="0" cy="816"/>
            </a:xfrm>
            <a:prstGeom prst="line">
              <a:avLst/>
            </a:prstGeom>
            <a:noFill/>
            <a:ln w="6350">
              <a:solidFill>
                <a:schemeClr val="tx1"/>
              </a:solidFill>
              <a:round/>
              <a:headEnd/>
              <a:tailEnd/>
            </a:ln>
            <a:effectLst/>
          </p:spPr>
          <p:txBody>
            <a:bodyPr wrap="none" anchor="ctr"/>
            <a:lstStyle/>
            <a:p>
              <a:endParaRPr lang="en-US"/>
            </a:p>
          </p:txBody>
        </p:sp>
        <p:sp>
          <p:nvSpPr>
            <p:cNvPr id="356814" name="Line 462"/>
            <p:cNvSpPr>
              <a:spLocks noChangeShapeType="1"/>
            </p:cNvSpPr>
            <p:nvPr/>
          </p:nvSpPr>
          <p:spPr bwMode="auto">
            <a:xfrm>
              <a:off x="2112" y="3216"/>
              <a:ext cx="0" cy="816"/>
            </a:xfrm>
            <a:prstGeom prst="line">
              <a:avLst/>
            </a:prstGeom>
            <a:noFill/>
            <a:ln w="6350">
              <a:solidFill>
                <a:schemeClr val="tx1"/>
              </a:solidFill>
              <a:round/>
              <a:headEnd/>
              <a:tailEnd/>
            </a:ln>
            <a:effectLst/>
          </p:spPr>
          <p:txBody>
            <a:bodyPr wrap="none" anchor="ctr"/>
            <a:lstStyle/>
            <a:p>
              <a:endParaRPr lang="en-US"/>
            </a:p>
          </p:txBody>
        </p:sp>
        <p:sp>
          <p:nvSpPr>
            <p:cNvPr id="356815" name="Line 463"/>
            <p:cNvSpPr>
              <a:spLocks noChangeShapeType="1"/>
            </p:cNvSpPr>
            <p:nvPr/>
          </p:nvSpPr>
          <p:spPr bwMode="auto">
            <a:xfrm>
              <a:off x="1584" y="3216"/>
              <a:ext cx="0" cy="816"/>
            </a:xfrm>
            <a:prstGeom prst="line">
              <a:avLst/>
            </a:prstGeom>
            <a:noFill/>
            <a:ln w="6350">
              <a:solidFill>
                <a:schemeClr val="tx1"/>
              </a:solidFill>
              <a:round/>
              <a:headEnd/>
              <a:tailEnd/>
            </a:ln>
            <a:effectLst/>
          </p:spPr>
          <p:txBody>
            <a:bodyPr wrap="none" anchor="ctr"/>
            <a:lstStyle/>
            <a:p>
              <a:endParaRPr lang="en-US"/>
            </a:p>
          </p:txBody>
        </p:sp>
        <p:sp>
          <p:nvSpPr>
            <p:cNvPr id="356816" name="Line 464"/>
            <p:cNvSpPr>
              <a:spLocks noChangeShapeType="1"/>
            </p:cNvSpPr>
            <p:nvPr/>
          </p:nvSpPr>
          <p:spPr bwMode="auto">
            <a:xfrm>
              <a:off x="1536" y="3216"/>
              <a:ext cx="0" cy="816"/>
            </a:xfrm>
            <a:prstGeom prst="line">
              <a:avLst/>
            </a:prstGeom>
            <a:noFill/>
            <a:ln w="6350">
              <a:solidFill>
                <a:schemeClr val="tx1"/>
              </a:solidFill>
              <a:round/>
              <a:headEnd/>
              <a:tailEnd/>
            </a:ln>
            <a:effectLst/>
          </p:spPr>
          <p:txBody>
            <a:bodyPr wrap="none" anchor="ctr"/>
            <a:lstStyle/>
            <a:p>
              <a:endParaRPr lang="en-US"/>
            </a:p>
          </p:txBody>
        </p:sp>
        <p:sp>
          <p:nvSpPr>
            <p:cNvPr id="356817" name="Line 465"/>
            <p:cNvSpPr>
              <a:spLocks noChangeShapeType="1"/>
            </p:cNvSpPr>
            <p:nvPr/>
          </p:nvSpPr>
          <p:spPr bwMode="auto">
            <a:xfrm>
              <a:off x="2160" y="3216"/>
              <a:ext cx="0" cy="816"/>
            </a:xfrm>
            <a:prstGeom prst="line">
              <a:avLst/>
            </a:prstGeom>
            <a:noFill/>
            <a:ln w="6350">
              <a:solidFill>
                <a:schemeClr val="tx1"/>
              </a:solidFill>
              <a:round/>
              <a:headEnd/>
              <a:tailEnd/>
            </a:ln>
            <a:effectLst/>
          </p:spPr>
          <p:txBody>
            <a:bodyPr wrap="none" anchor="ctr"/>
            <a:lstStyle/>
            <a:p>
              <a:endParaRPr lang="en-US"/>
            </a:p>
          </p:txBody>
        </p:sp>
        <p:sp>
          <p:nvSpPr>
            <p:cNvPr id="356818" name="Line 466"/>
            <p:cNvSpPr>
              <a:spLocks noChangeShapeType="1"/>
            </p:cNvSpPr>
            <p:nvPr/>
          </p:nvSpPr>
          <p:spPr bwMode="auto">
            <a:xfrm>
              <a:off x="1488" y="3216"/>
              <a:ext cx="0" cy="816"/>
            </a:xfrm>
            <a:prstGeom prst="line">
              <a:avLst/>
            </a:prstGeom>
            <a:noFill/>
            <a:ln w="6350">
              <a:solidFill>
                <a:schemeClr val="tx1"/>
              </a:solidFill>
              <a:round/>
              <a:headEnd/>
              <a:tailEnd/>
            </a:ln>
            <a:effectLst/>
          </p:spPr>
          <p:txBody>
            <a:bodyPr wrap="none" anchor="ctr"/>
            <a:lstStyle/>
            <a:p>
              <a:endParaRPr lang="en-US"/>
            </a:p>
          </p:txBody>
        </p:sp>
        <p:sp>
          <p:nvSpPr>
            <p:cNvPr id="356819" name="Line 467"/>
            <p:cNvSpPr>
              <a:spLocks noChangeShapeType="1"/>
            </p:cNvSpPr>
            <p:nvPr/>
          </p:nvSpPr>
          <p:spPr bwMode="auto">
            <a:xfrm>
              <a:off x="1440" y="3216"/>
              <a:ext cx="0" cy="816"/>
            </a:xfrm>
            <a:prstGeom prst="line">
              <a:avLst/>
            </a:prstGeom>
            <a:noFill/>
            <a:ln w="6350">
              <a:solidFill>
                <a:schemeClr val="tx1"/>
              </a:solidFill>
              <a:round/>
              <a:headEnd/>
              <a:tailEnd/>
            </a:ln>
            <a:effectLst/>
          </p:spPr>
          <p:txBody>
            <a:bodyPr wrap="none" anchor="ctr"/>
            <a:lstStyle/>
            <a:p>
              <a:endParaRPr lang="en-US"/>
            </a:p>
          </p:txBody>
        </p:sp>
        <p:sp>
          <p:nvSpPr>
            <p:cNvPr id="356820" name="Line 468"/>
            <p:cNvSpPr>
              <a:spLocks noChangeShapeType="1"/>
            </p:cNvSpPr>
            <p:nvPr/>
          </p:nvSpPr>
          <p:spPr bwMode="auto">
            <a:xfrm flipH="1">
              <a:off x="1392" y="3984"/>
              <a:ext cx="816" cy="0"/>
            </a:xfrm>
            <a:prstGeom prst="line">
              <a:avLst/>
            </a:prstGeom>
            <a:noFill/>
            <a:ln w="6350">
              <a:solidFill>
                <a:schemeClr val="tx1"/>
              </a:solidFill>
              <a:round/>
              <a:headEnd/>
              <a:tailEnd/>
            </a:ln>
            <a:effectLst/>
          </p:spPr>
          <p:txBody>
            <a:bodyPr wrap="none" anchor="ctr"/>
            <a:lstStyle/>
            <a:p>
              <a:endParaRPr lang="en-US"/>
            </a:p>
          </p:txBody>
        </p:sp>
        <p:sp>
          <p:nvSpPr>
            <p:cNvPr id="356821" name="Line 469"/>
            <p:cNvSpPr>
              <a:spLocks noChangeShapeType="1"/>
            </p:cNvSpPr>
            <p:nvPr/>
          </p:nvSpPr>
          <p:spPr bwMode="auto">
            <a:xfrm flipH="1">
              <a:off x="1392" y="3936"/>
              <a:ext cx="816" cy="0"/>
            </a:xfrm>
            <a:prstGeom prst="line">
              <a:avLst/>
            </a:prstGeom>
            <a:noFill/>
            <a:ln w="6350">
              <a:solidFill>
                <a:schemeClr val="tx1"/>
              </a:solidFill>
              <a:round/>
              <a:headEnd/>
              <a:tailEnd/>
            </a:ln>
            <a:effectLst/>
          </p:spPr>
          <p:txBody>
            <a:bodyPr wrap="none" anchor="ctr"/>
            <a:lstStyle/>
            <a:p>
              <a:endParaRPr lang="en-US"/>
            </a:p>
          </p:txBody>
        </p:sp>
        <p:sp>
          <p:nvSpPr>
            <p:cNvPr id="356822" name="Line 470"/>
            <p:cNvSpPr>
              <a:spLocks noChangeShapeType="1"/>
            </p:cNvSpPr>
            <p:nvPr/>
          </p:nvSpPr>
          <p:spPr bwMode="auto">
            <a:xfrm flipH="1">
              <a:off x="1392" y="3888"/>
              <a:ext cx="816" cy="0"/>
            </a:xfrm>
            <a:prstGeom prst="line">
              <a:avLst/>
            </a:prstGeom>
            <a:noFill/>
            <a:ln w="6350">
              <a:solidFill>
                <a:schemeClr val="tx1"/>
              </a:solidFill>
              <a:round/>
              <a:headEnd/>
              <a:tailEnd/>
            </a:ln>
            <a:effectLst/>
          </p:spPr>
          <p:txBody>
            <a:bodyPr wrap="none" anchor="ctr"/>
            <a:lstStyle/>
            <a:p>
              <a:endParaRPr lang="en-US"/>
            </a:p>
          </p:txBody>
        </p:sp>
        <p:sp>
          <p:nvSpPr>
            <p:cNvPr id="356823" name="Line 471"/>
            <p:cNvSpPr>
              <a:spLocks noChangeShapeType="1"/>
            </p:cNvSpPr>
            <p:nvPr/>
          </p:nvSpPr>
          <p:spPr bwMode="auto">
            <a:xfrm flipH="1">
              <a:off x="1392" y="3840"/>
              <a:ext cx="816" cy="0"/>
            </a:xfrm>
            <a:prstGeom prst="line">
              <a:avLst/>
            </a:prstGeom>
            <a:noFill/>
            <a:ln w="6350">
              <a:solidFill>
                <a:schemeClr val="tx1"/>
              </a:solidFill>
              <a:round/>
              <a:headEnd/>
              <a:tailEnd/>
            </a:ln>
            <a:effectLst/>
          </p:spPr>
          <p:txBody>
            <a:bodyPr wrap="none" anchor="ctr"/>
            <a:lstStyle/>
            <a:p>
              <a:endParaRPr lang="en-US"/>
            </a:p>
          </p:txBody>
        </p:sp>
        <p:sp>
          <p:nvSpPr>
            <p:cNvPr id="356824" name="Line 472"/>
            <p:cNvSpPr>
              <a:spLocks noChangeShapeType="1"/>
            </p:cNvSpPr>
            <p:nvPr/>
          </p:nvSpPr>
          <p:spPr bwMode="auto">
            <a:xfrm flipH="1">
              <a:off x="1392" y="3792"/>
              <a:ext cx="816" cy="0"/>
            </a:xfrm>
            <a:prstGeom prst="line">
              <a:avLst/>
            </a:prstGeom>
            <a:noFill/>
            <a:ln w="6350">
              <a:solidFill>
                <a:schemeClr val="tx1"/>
              </a:solidFill>
              <a:round/>
              <a:headEnd/>
              <a:tailEnd/>
            </a:ln>
            <a:effectLst/>
          </p:spPr>
          <p:txBody>
            <a:bodyPr wrap="none" anchor="ctr"/>
            <a:lstStyle/>
            <a:p>
              <a:endParaRPr lang="en-US"/>
            </a:p>
          </p:txBody>
        </p:sp>
        <p:sp>
          <p:nvSpPr>
            <p:cNvPr id="356825" name="Line 473"/>
            <p:cNvSpPr>
              <a:spLocks noChangeShapeType="1"/>
            </p:cNvSpPr>
            <p:nvPr/>
          </p:nvSpPr>
          <p:spPr bwMode="auto">
            <a:xfrm flipH="1">
              <a:off x="1392" y="3744"/>
              <a:ext cx="816" cy="0"/>
            </a:xfrm>
            <a:prstGeom prst="line">
              <a:avLst/>
            </a:prstGeom>
            <a:noFill/>
            <a:ln w="6350">
              <a:solidFill>
                <a:schemeClr val="tx1"/>
              </a:solidFill>
              <a:round/>
              <a:headEnd/>
              <a:tailEnd/>
            </a:ln>
            <a:effectLst/>
          </p:spPr>
          <p:txBody>
            <a:bodyPr wrap="none" anchor="ctr"/>
            <a:lstStyle/>
            <a:p>
              <a:endParaRPr lang="en-US"/>
            </a:p>
          </p:txBody>
        </p:sp>
        <p:sp>
          <p:nvSpPr>
            <p:cNvPr id="356826" name="Line 474"/>
            <p:cNvSpPr>
              <a:spLocks noChangeShapeType="1"/>
            </p:cNvSpPr>
            <p:nvPr/>
          </p:nvSpPr>
          <p:spPr bwMode="auto">
            <a:xfrm flipH="1">
              <a:off x="1392" y="3696"/>
              <a:ext cx="816" cy="0"/>
            </a:xfrm>
            <a:prstGeom prst="line">
              <a:avLst/>
            </a:prstGeom>
            <a:noFill/>
            <a:ln w="6350">
              <a:solidFill>
                <a:schemeClr val="tx1"/>
              </a:solidFill>
              <a:round/>
              <a:headEnd/>
              <a:tailEnd/>
            </a:ln>
            <a:effectLst/>
          </p:spPr>
          <p:txBody>
            <a:bodyPr wrap="none" anchor="ctr"/>
            <a:lstStyle/>
            <a:p>
              <a:endParaRPr lang="en-US"/>
            </a:p>
          </p:txBody>
        </p:sp>
        <p:sp>
          <p:nvSpPr>
            <p:cNvPr id="356827" name="Line 475"/>
            <p:cNvSpPr>
              <a:spLocks noChangeShapeType="1"/>
            </p:cNvSpPr>
            <p:nvPr/>
          </p:nvSpPr>
          <p:spPr bwMode="auto">
            <a:xfrm flipH="1">
              <a:off x="1392" y="3648"/>
              <a:ext cx="816" cy="0"/>
            </a:xfrm>
            <a:prstGeom prst="line">
              <a:avLst/>
            </a:prstGeom>
            <a:noFill/>
            <a:ln w="6350">
              <a:solidFill>
                <a:schemeClr val="tx1"/>
              </a:solidFill>
              <a:round/>
              <a:headEnd/>
              <a:tailEnd/>
            </a:ln>
            <a:effectLst/>
          </p:spPr>
          <p:txBody>
            <a:bodyPr wrap="none" anchor="ctr"/>
            <a:lstStyle/>
            <a:p>
              <a:endParaRPr lang="en-US"/>
            </a:p>
          </p:txBody>
        </p:sp>
        <p:sp>
          <p:nvSpPr>
            <p:cNvPr id="356828" name="Line 476"/>
            <p:cNvSpPr>
              <a:spLocks noChangeShapeType="1"/>
            </p:cNvSpPr>
            <p:nvPr/>
          </p:nvSpPr>
          <p:spPr bwMode="auto">
            <a:xfrm flipH="1">
              <a:off x="1392" y="3600"/>
              <a:ext cx="816" cy="0"/>
            </a:xfrm>
            <a:prstGeom prst="line">
              <a:avLst/>
            </a:prstGeom>
            <a:noFill/>
            <a:ln w="6350">
              <a:solidFill>
                <a:schemeClr val="tx1"/>
              </a:solidFill>
              <a:round/>
              <a:headEnd/>
              <a:tailEnd/>
            </a:ln>
            <a:effectLst/>
          </p:spPr>
          <p:txBody>
            <a:bodyPr wrap="none" anchor="ctr"/>
            <a:lstStyle/>
            <a:p>
              <a:endParaRPr lang="en-US"/>
            </a:p>
          </p:txBody>
        </p:sp>
        <p:sp>
          <p:nvSpPr>
            <p:cNvPr id="356829" name="Line 477"/>
            <p:cNvSpPr>
              <a:spLocks noChangeShapeType="1"/>
            </p:cNvSpPr>
            <p:nvPr/>
          </p:nvSpPr>
          <p:spPr bwMode="auto">
            <a:xfrm flipH="1">
              <a:off x="1392" y="3552"/>
              <a:ext cx="816" cy="0"/>
            </a:xfrm>
            <a:prstGeom prst="line">
              <a:avLst/>
            </a:prstGeom>
            <a:noFill/>
            <a:ln w="6350">
              <a:solidFill>
                <a:schemeClr val="tx1"/>
              </a:solidFill>
              <a:round/>
              <a:headEnd/>
              <a:tailEnd/>
            </a:ln>
            <a:effectLst/>
          </p:spPr>
          <p:txBody>
            <a:bodyPr wrap="none" anchor="ctr"/>
            <a:lstStyle/>
            <a:p>
              <a:endParaRPr lang="en-US"/>
            </a:p>
          </p:txBody>
        </p:sp>
        <p:sp>
          <p:nvSpPr>
            <p:cNvPr id="356830" name="Line 478"/>
            <p:cNvSpPr>
              <a:spLocks noChangeShapeType="1"/>
            </p:cNvSpPr>
            <p:nvPr/>
          </p:nvSpPr>
          <p:spPr bwMode="auto">
            <a:xfrm flipH="1">
              <a:off x="1392" y="3504"/>
              <a:ext cx="816" cy="0"/>
            </a:xfrm>
            <a:prstGeom prst="line">
              <a:avLst/>
            </a:prstGeom>
            <a:noFill/>
            <a:ln w="6350">
              <a:solidFill>
                <a:schemeClr val="tx1"/>
              </a:solidFill>
              <a:round/>
              <a:headEnd/>
              <a:tailEnd/>
            </a:ln>
            <a:effectLst/>
          </p:spPr>
          <p:txBody>
            <a:bodyPr wrap="none" anchor="ctr"/>
            <a:lstStyle/>
            <a:p>
              <a:endParaRPr lang="en-US"/>
            </a:p>
          </p:txBody>
        </p:sp>
        <p:sp>
          <p:nvSpPr>
            <p:cNvPr id="356831" name="Line 479"/>
            <p:cNvSpPr>
              <a:spLocks noChangeShapeType="1"/>
            </p:cNvSpPr>
            <p:nvPr/>
          </p:nvSpPr>
          <p:spPr bwMode="auto">
            <a:xfrm flipH="1">
              <a:off x="1392" y="3456"/>
              <a:ext cx="816" cy="0"/>
            </a:xfrm>
            <a:prstGeom prst="line">
              <a:avLst/>
            </a:prstGeom>
            <a:noFill/>
            <a:ln w="6350">
              <a:solidFill>
                <a:schemeClr val="tx1"/>
              </a:solidFill>
              <a:round/>
              <a:headEnd/>
              <a:tailEnd/>
            </a:ln>
            <a:effectLst/>
          </p:spPr>
          <p:txBody>
            <a:bodyPr wrap="none" anchor="ctr"/>
            <a:lstStyle/>
            <a:p>
              <a:endParaRPr lang="en-US"/>
            </a:p>
          </p:txBody>
        </p:sp>
        <p:sp>
          <p:nvSpPr>
            <p:cNvPr id="356832" name="Line 480"/>
            <p:cNvSpPr>
              <a:spLocks noChangeShapeType="1"/>
            </p:cNvSpPr>
            <p:nvPr/>
          </p:nvSpPr>
          <p:spPr bwMode="auto">
            <a:xfrm flipH="1">
              <a:off x="1392" y="3408"/>
              <a:ext cx="816" cy="0"/>
            </a:xfrm>
            <a:prstGeom prst="line">
              <a:avLst/>
            </a:prstGeom>
            <a:noFill/>
            <a:ln w="6350">
              <a:solidFill>
                <a:schemeClr val="tx1"/>
              </a:solidFill>
              <a:round/>
              <a:headEnd/>
              <a:tailEnd/>
            </a:ln>
            <a:effectLst/>
          </p:spPr>
          <p:txBody>
            <a:bodyPr wrap="none" anchor="ctr"/>
            <a:lstStyle/>
            <a:p>
              <a:endParaRPr lang="en-US"/>
            </a:p>
          </p:txBody>
        </p:sp>
        <p:sp>
          <p:nvSpPr>
            <p:cNvPr id="356833" name="Line 481"/>
            <p:cNvSpPr>
              <a:spLocks noChangeShapeType="1"/>
            </p:cNvSpPr>
            <p:nvPr/>
          </p:nvSpPr>
          <p:spPr bwMode="auto">
            <a:xfrm flipH="1">
              <a:off x="1392" y="3360"/>
              <a:ext cx="816" cy="0"/>
            </a:xfrm>
            <a:prstGeom prst="line">
              <a:avLst/>
            </a:prstGeom>
            <a:noFill/>
            <a:ln w="6350">
              <a:solidFill>
                <a:schemeClr val="tx1"/>
              </a:solidFill>
              <a:round/>
              <a:headEnd/>
              <a:tailEnd/>
            </a:ln>
            <a:effectLst/>
          </p:spPr>
          <p:txBody>
            <a:bodyPr wrap="none" anchor="ctr"/>
            <a:lstStyle/>
            <a:p>
              <a:endParaRPr lang="en-US"/>
            </a:p>
          </p:txBody>
        </p:sp>
        <p:sp>
          <p:nvSpPr>
            <p:cNvPr id="356834" name="Line 482"/>
            <p:cNvSpPr>
              <a:spLocks noChangeShapeType="1"/>
            </p:cNvSpPr>
            <p:nvPr/>
          </p:nvSpPr>
          <p:spPr bwMode="auto">
            <a:xfrm flipH="1">
              <a:off x="1392" y="3312"/>
              <a:ext cx="816" cy="0"/>
            </a:xfrm>
            <a:prstGeom prst="line">
              <a:avLst/>
            </a:prstGeom>
            <a:noFill/>
            <a:ln w="6350">
              <a:solidFill>
                <a:schemeClr val="tx1"/>
              </a:solidFill>
              <a:round/>
              <a:headEnd/>
              <a:tailEnd/>
            </a:ln>
            <a:effectLst/>
          </p:spPr>
          <p:txBody>
            <a:bodyPr wrap="none" anchor="ctr"/>
            <a:lstStyle/>
            <a:p>
              <a:endParaRPr lang="en-US"/>
            </a:p>
          </p:txBody>
        </p:sp>
        <p:sp>
          <p:nvSpPr>
            <p:cNvPr id="356835" name="Line 483"/>
            <p:cNvSpPr>
              <a:spLocks noChangeShapeType="1"/>
            </p:cNvSpPr>
            <p:nvPr/>
          </p:nvSpPr>
          <p:spPr bwMode="auto">
            <a:xfrm flipH="1">
              <a:off x="1392" y="3264"/>
              <a:ext cx="816" cy="0"/>
            </a:xfrm>
            <a:prstGeom prst="line">
              <a:avLst/>
            </a:prstGeom>
            <a:noFill/>
            <a:ln w="6350">
              <a:solidFill>
                <a:schemeClr val="tx1"/>
              </a:solidFill>
              <a:round/>
              <a:headEnd/>
              <a:tailEnd/>
            </a:ln>
            <a:effectLst/>
          </p:spPr>
          <p:txBody>
            <a:bodyPr wrap="none" anchor="ctr"/>
            <a:lstStyle/>
            <a:p>
              <a:endParaRPr lang="en-US"/>
            </a:p>
          </p:txBody>
        </p:sp>
      </p:grpSp>
      <p:grpSp>
        <p:nvGrpSpPr>
          <p:cNvPr id="14" name="Group 484"/>
          <p:cNvGrpSpPr>
            <a:grpSpLocks/>
          </p:cNvGrpSpPr>
          <p:nvPr/>
        </p:nvGrpSpPr>
        <p:grpSpPr bwMode="auto">
          <a:xfrm>
            <a:off x="2590800" y="5091138"/>
            <a:ext cx="1295400" cy="1295400"/>
            <a:chOff x="1392" y="3216"/>
            <a:chExt cx="816" cy="816"/>
          </a:xfrm>
        </p:grpSpPr>
        <p:sp>
          <p:nvSpPr>
            <p:cNvPr id="356837" name="Rectangle 485"/>
            <p:cNvSpPr>
              <a:spLocks noChangeArrowheads="1"/>
            </p:cNvSpPr>
            <p:nvPr/>
          </p:nvSpPr>
          <p:spPr bwMode="auto">
            <a:xfrm>
              <a:off x="1392" y="3216"/>
              <a:ext cx="816" cy="816"/>
            </a:xfrm>
            <a:prstGeom prst="rect">
              <a:avLst/>
            </a:prstGeom>
            <a:solidFill>
              <a:srgbClr val="6600CC"/>
            </a:solidFill>
            <a:ln w="15875" algn="ctr">
              <a:solidFill>
                <a:schemeClr val="tx1"/>
              </a:solidFill>
              <a:miter lim="800000"/>
              <a:headEnd/>
              <a:tailEnd/>
            </a:ln>
            <a:effectLst/>
          </p:spPr>
          <p:txBody>
            <a:bodyPr wrap="none" anchor="ctr"/>
            <a:lstStyle/>
            <a:p>
              <a:endParaRPr lang="en-US"/>
            </a:p>
          </p:txBody>
        </p:sp>
        <p:sp>
          <p:nvSpPr>
            <p:cNvPr id="356838" name="Line 486"/>
            <p:cNvSpPr>
              <a:spLocks noChangeShapeType="1"/>
            </p:cNvSpPr>
            <p:nvPr/>
          </p:nvSpPr>
          <p:spPr bwMode="auto">
            <a:xfrm>
              <a:off x="1632" y="3216"/>
              <a:ext cx="0" cy="816"/>
            </a:xfrm>
            <a:prstGeom prst="line">
              <a:avLst/>
            </a:prstGeom>
            <a:noFill/>
            <a:ln w="6350">
              <a:solidFill>
                <a:schemeClr val="tx1"/>
              </a:solidFill>
              <a:round/>
              <a:headEnd/>
              <a:tailEnd/>
            </a:ln>
            <a:effectLst/>
          </p:spPr>
          <p:txBody>
            <a:bodyPr wrap="none" anchor="ctr"/>
            <a:lstStyle/>
            <a:p>
              <a:endParaRPr lang="en-US"/>
            </a:p>
          </p:txBody>
        </p:sp>
        <p:sp>
          <p:nvSpPr>
            <p:cNvPr id="356839" name="Line 487"/>
            <p:cNvSpPr>
              <a:spLocks noChangeShapeType="1"/>
            </p:cNvSpPr>
            <p:nvPr/>
          </p:nvSpPr>
          <p:spPr bwMode="auto">
            <a:xfrm>
              <a:off x="1680" y="3216"/>
              <a:ext cx="0" cy="816"/>
            </a:xfrm>
            <a:prstGeom prst="line">
              <a:avLst/>
            </a:prstGeom>
            <a:noFill/>
            <a:ln w="6350">
              <a:solidFill>
                <a:schemeClr val="tx1"/>
              </a:solidFill>
              <a:round/>
              <a:headEnd/>
              <a:tailEnd/>
            </a:ln>
            <a:effectLst/>
          </p:spPr>
          <p:txBody>
            <a:bodyPr wrap="none" anchor="ctr"/>
            <a:lstStyle/>
            <a:p>
              <a:endParaRPr lang="en-US"/>
            </a:p>
          </p:txBody>
        </p:sp>
        <p:sp>
          <p:nvSpPr>
            <p:cNvPr id="356840" name="Line 488"/>
            <p:cNvSpPr>
              <a:spLocks noChangeShapeType="1"/>
            </p:cNvSpPr>
            <p:nvPr/>
          </p:nvSpPr>
          <p:spPr bwMode="auto">
            <a:xfrm>
              <a:off x="1728" y="3216"/>
              <a:ext cx="0" cy="816"/>
            </a:xfrm>
            <a:prstGeom prst="line">
              <a:avLst/>
            </a:prstGeom>
            <a:noFill/>
            <a:ln w="6350">
              <a:solidFill>
                <a:schemeClr val="tx1"/>
              </a:solidFill>
              <a:round/>
              <a:headEnd/>
              <a:tailEnd/>
            </a:ln>
            <a:effectLst/>
          </p:spPr>
          <p:txBody>
            <a:bodyPr wrap="none" anchor="ctr"/>
            <a:lstStyle/>
            <a:p>
              <a:endParaRPr lang="en-US"/>
            </a:p>
          </p:txBody>
        </p:sp>
        <p:sp>
          <p:nvSpPr>
            <p:cNvPr id="356841" name="Line 489"/>
            <p:cNvSpPr>
              <a:spLocks noChangeShapeType="1"/>
            </p:cNvSpPr>
            <p:nvPr/>
          </p:nvSpPr>
          <p:spPr bwMode="auto">
            <a:xfrm>
              <a:off x="1776" y="3216"/>
              <a:ext cx="0" cy="816"/>
            </a:xfrm>
            <a:prstGeom prst="line">
              <a:avLst/>
            </a:prstGeom>
            <a:noFill/>
            <a:ln w="6350">
              <a:solidFill>
                <a:schemeClr val="tx1"/>
              </a:solidFill>
              <a:round/>
              <a:headEnd/>
              <a:tailEnd/>
            </a:ln>
            <a:effectLst/>
          </p:spPr>
          <p:txBody>
            <a:bodyPr wrap="none" anchor="ctr"/>
            <a:lstStyle/>
            <a:p>
              <a:endParaRPr lang="en-US"/>
            </a:p>
          </p:txBody>
        </p:sp>
        <p:sp>
          <p:nvSpPr>
            <p:cNvPr id="356842" name="Line 490"/>
            <p:cNvSpPr>
              <a:spLocks noChangeShapeType="1"/>
            </p:cNvSpPr>
            <p:nvPr/>
          </p:nvSpPr>
          <p:spPr bwMode="auto">
            <a:xfrm>
              <a:off x="1824" y="3216"/>
              <a:ext cx="0" cy="816"/>
            </a:xfrm>
            <a:prstGeom prst="line">
              <a:avLst/>
            </a:prstGeom>
            <a:noFill/>
            <a:ln w="6350">
              <a:solidFill>
                <a:schemeClr val="tx1"/>
              </a:solidFill>
              <a:round/>
              <a:headEnd/>
              <a:tailEnd/>
            </a:ln>
            <a:effectLst/>
          </p:spPr>
          <p:txBody>
            <a:bodyPr wrap="none" anchor="ctr"/>
            <a:lstStyle/>
            <a:p>
              <a:endParaRPr lang="en-US"/>
            </a:p>
          </p:txBody>
        </p:sp>
        <p:sp>
          <p:nvSpPr>
            <p:cNvPr id="356843" name="Line 491"/>
            <p:cNvSpPr>
              <a:spLocks noChangeShapeType="1"/>
            </p:cNvSpPr>
            <p:nvPr/>
          </p:nvSpPr>
          <p:spPr bwMode="auto">
            <a:xfrm>
              <a:off x="1872" y="3216"/>
              <a:ext cx="0" cy="816"/>
            </a:xfrm>
            <a:prstGeom prst="line">
              <a:avLst/>
            </a:prstGeom>
            <a:noFill/>
            <a:ln w="6350">
              <a:solidFill>
                <a:schemeClr val="tx1"/>
              </a:solidFill>
              <a:round/>
              <a:headEnd/>
              <a:tailEnd/>
            </a:ln>
            <a:effectLst/>
          </p:spPr>
          <p:txBody>
            <a:bodyPr wrap="none" anchor="ctr"/>
            <a:lstStyle/>
            <a:p>
              <a:endParaRPr lang="en-US"/>
            </a:p>
          </p:txBody>
        </p:sp>
        <p:sp>
          <p:nvSpPr>
            <p:cNvPr id="356844" name="Line 492"/>
            <p:cNvSpPr>
              <a:spLocks noChangeShapeType="1"/>
            </p:cNvSpPr>
            <p:nvPr/>
          </p:nvSpPr>
          <p:spPr bwMode="auto">
            <a:xfrm>
              <a:off x="1920" y="3216"/>
              <a:ext cx="0" cy="816"/>
            </a:xfrm>
            <a:prstGeom prst="line">
              <a:avLst/>
            </a:prstGeom>
            <a:noFill/>
            <a:ln w="6350">
              <a:solidFill>
                <a:schemeClr val="tx1"/>
              </a:solidFill>
              <a:round/>
              <a:headEnd/>
              <a:tailEnd/>
            </a:ln>
            <a:effectLst/>
          </p:spPr>
          <p:txBody>
            <a:bodyPr wrap="none" anchor="ctr"/>
            <a:lstStyle/>
            <a:p>
              <a:endParaRPr lang="en-US"/>
            </a:p>
          </p:txBody>
        </p:sp>
        <p:sp>
          <p:nvSpPr>
            <p:cNvPr id="356845" name="Line 493"/>
            <p:cNvSpPr>
              <a:spLocks noChangeShapeType="1"/>
            </p:cNvSpPr>
            <p:nvPr/>
          </p:nvSpPr>
          <p:spPr bwMode="auto">
            <a:xfrm>
              <a:off x="1968" y="3216"/>
              <a:ext cx="0" cy="816"/>
            </a:xfrm>
            <a:prstGeom prst="line">
              <a:avLst/>
            </a:prstGeom>
            <a:noFill/>
            <a:ln w="6350">
              <a:solidFill>
                <a:schemeClr val="tx1"/>
              </a:solidFill>
              <a:round/>
              <a:headEnd/>
              <a:tailEnd/>
            </a:ln>
            <a:effectLst/>
          </p:spPr>
          <p:txBody>
            <a:bodyPr wrap="none" anchor="ctr"/>
            <a:lstStyle/>
            <a:p>
              <a:endParaRPr lang="en-US"/>
            </a:p>
          </p:txBody>
        </p:sp>
        <p:sp>
          <p:nvSpPr>
            <p:cNvPr id="356846" name="Line 494"/>
            <p:cNvSpPr>
              <a:spLocks noChangeShapeType="1"/>
            </p:cNvSpPr>
            <p:nvPr/>
          </p:nvSpPr>
          <p:spPr bwMode="auto">
            <a:xfrm>
              <a:off x="2016" y="3216"/>
              <a:ext cx="0" cy="816"/>
            </a:xfrm>
            <a:prstGeom prst="line">
              <a:avLst/>
            </a:prstGeom>
            <a:noFill/>
            <a:ln w="6350">
              <a:solidFill>
                <a:schemeClr val="tx1"/>
              </a:solidFill>
              <a:round/>
              <a:headEnd/>
              <a:tailEnd/>
            </a:ln>
            <a:effectLst/>
          </p:spPr>
          <p:txBody>
            <a:bodyPr wrap="none" anchor="ctr"/>
            <a:lstStyle/>
            <a:p>
              <a:endParaRPr lang="en-US"/>
            </a:p>
          </p:txBody>
        </p:sp>
        <p:sp>
          <p:nvSpPr>
            <p:cNvPr id="356847" name="Line 495"/>
            <p:cNvSpPr>
              <a:spLocks noChangeShapeType="1"/>
            </p:cNvSpPr>
            <p:nvPr/>
          </p:nvSpPr>
          <p:spPr bwMode="auto">
            <a:xfrm>
              <a:off x="2064" y="3216"/>
              <a:ext cx="0" cy="816"/>
            </a:xfrm>
            <a:prstGeom prst="line">
              <a:avLst/>
            </a:prstGeom>
            <a:noFill/>
            <a:ln w="6350">
              <a:solidFill>
                <a:schemeClr val="tx1"/>
              </a:solidFill>
              <a:round/>
              <a:headEnd/>
              <a:tailEnd/>
            </a:ln>
            <a:effectLst/>
          </p:spPr>
          <p:txBody>
            <a:bodyPr wrap="none" anchor="ctr"/>
            <a:lstStyle/>
            <a:p>
              <a:endParaRPr lang="en-US"/>
            </a:p>
          </p:txBody>
        </p:sp>
        <p:sp>
          <p:nvSpPr>
            <p:cNvPr id="356848" name="Line 496"/>
            <p:cNvSpPr>
              <a:spLocks noChangeShapeType="1"/>
            </p:cNvSpPr>
            <p:nvPr/>
          </p:nvSpPr>
          <p:spPr bwMode="auto">
            <a:xfrm>
              <a:off x="2112" y="3216"/>
              <a:ext cx="0" cy="816"/>
            </a:xfrm>
            <a:prstGeom prst="line">
              <a:avLst/>
            </a:prstGeom>
            <a:noFill/>
            <a:ln w="6350">
              <a:solidFill>
                <a:schemeClr val="tx1"/>
              </a:solidFill>
              <a:round/>
              <a:headEnd/>
              <a:tailEnd/>
            </a:ln>
            <a:effectLst/>
          </p:spPr>
          <p:txBody>
            <a:bodyPr wrap="none" anchor="ctr"/>
            <a:lstStyle/>
            <a:p>
              <a:endParaRPr lang="en-US"/>
            </a:p>
          </p:txBody>
        </p:sp>
        <p:sp>
          <p:nvSpPr>
            <p:cNvPr id="356849" name="Line 497"/>
            <p:cNvSpPr>
              <a:spLocks noChangeShapeType="1"/>
            </p:cNvSpPr>
            <p:nvPr/>
          </p:nvSpPr>
          <p:spPr bwMode="auto">
            <a:xfrm>
              <a:off x="1584" y="3216"/>
              <a:ext cx="0" cy="816"/>
            </a:xfrm>
            <a:prstGeom prst="line">
              <a:avLst/>
            </a:prstGeom>
            <a:noFill/>
            <a:ln w="6350">
              <a:solidFill>
                <a:schemeClr val="tx1"/>
              </a:solidFill>
              <a:round/>
              <a:headEnd/>
              <a:tailEnd/>
            </a:ln>
            <a:effectLst/>
          </p:spPr>
          <p:txBody>
            <a:bodyPr wrap="none" anchor="ctr"/>
            <a:lstStyle/>
            <a:p>
              <a:endParaRPr lang="en-US"/>
            </a:p>
          </p:txBody>
        </p:sp>
        <p:sp>
          <p:nvSpPr>
            <p:cNvPr id="356850" name="Line 498"/>
            <p:cNvSpPr>
              <a:spLocks noChangeShapeType="1"/>
            </p:cNvSpPr>
            <p:nvPr/>
          </p:nvSpPr>
          <p:spPr bwMode="auto">
            <a:xfrm>
              <a:off x="1536" y="3216"/>
              <a:ext cx="0" cy="816"/>
            </a:xfrm>
            <a:prstGeom prst="line">
              <a:avLst/>
            </a:prstGeom>
            <a:noFill/>
            <a:ln w="6350">
              <a:solidFill>
                <a:schemeClr val="tx1"/>
              </a:solidFill>
              <a:round/>
              <a:headEnd/>
              <a:tailEnd/>
            </a:ln>
            <a:effectLst/>
          </p:spPr>
          <p:txBody>
            <a:bodyPr wrap="none" anchor="ctr"/>
            <a:lstStyle/>
            <a:p>
              <a:endParaRPr lang="en-US"/>
            </a:p>
          </p:txBody>
        </p:sp>
        <p:sp>
          <p:nvSpPr>
            <p:cNvPr id="356851" name="Line 499"/>
            <p:cNvSpPr>
              <a:spLocks noChangeShapeType="1"/>
            </p:cNvSpPr>
            <p:nvPr/>
          </p:nvSpPr>
          <p:spPr bwMode="auto">
            <a:xfrm>
              <a:off x="2160" y="3216"/>
              <a:ext cx="0" cy="816"/>
            </a:xfrm>
            <a:prstGeom prst="line">
              <a:avLst/>
            </a:prstGeom>
            <a:noFill/>
            <a:ln w="6350">
              <a:solidFill>
                <a:schemeClr val="tx1"/>
              </a:solidFill>
              <a:round/>
              <a:headEnd/>
              <a:tailEnd/>
            </a:ln>
            <a:effectLst/>
          </p:spPr>
          <p:txBody>
            <a:bodyPr wrap="none" anchor="ctr"/>
            <a:lstStyle/>
            <a:p>
              <a:endParaRPr lang="en-US"/>
            </a:p>
          </p:txBody>
        </p:sp>
        <p:sp>
          <p:nvSpPr>
            <p:cNvPr id="356852" name="Line 500"/>
            <p:cNvSpPr>
              <a:spLocks noChangeShapeType="1"/>
            </p:cNvSpPr>
            <p:nvPr/>
          </p:nvSpPr>
          <p:spPr bwMode="auto">
            <a:xfrm>
              <a:off x="1488" y="3216"/>
              <a:ext cx="0" cy="816"/>
            </a:xfrm>
            <a:prstGeom prst="line">
              <a:avLst/>
            </a:prstGeom>
            <a:noFill/>
            <a:ln w="6350">
              <a:solidFill>
                <a:schemeClr val="tx1"/>
              </a:solidFill>
              <a:round/>
              <a:headEnd/>
              <a:tailEnd/>
            </a:ln>
            <a:effectLst/>
          </p:spPr>
          <p:txBody>
            <a:bodyPr wrap="none" anchor="ctr"/>
            <a:lstStyle/>
            <a:p>
              <a:endParaRPr lang="en-US"/>
            </a:p>
          </p:txBody>
        </p:sp>
        <p:sp>
          <p:nvSpPr>
            <p:cNvPr id="356853" name="Line 501"/>
            <p:cNvSpPr>
              <a:spLocks noChangeShapeType="1"/>
            </p:cNvSpPr>
            <p:nvPr/>
          </p:nvSpPr>
          <p:spPr bwMode="auto">
            <a:xfrm>
              <a:off x="1440" y="3216"/>
              <a:ext cx="0" cy="816"/>
            </a:xfrm>
            <a:prstGeom prst="line">
              <a:avLst/>
            </a:prstGeom>
            <a:noFill/>
            <a:ln w="6350">
              <a:solidFill>
                <a:schemeClr val="tx1"/>
              </a:solidFill>
              <a:round/>
              <a:headEnd/>
              <a:tailEnd/>
            </a:ln>
            <a:effectLst/>
          </p:spPr>
          <p:txBody>
            <a:bodyPr wrap="none" anchor="ctr"/>
            <a:lstStyle/>
            <a:p>
              <a:endParaRPr lang="en-US"/>
            </a:p>
          </p:txBody>
        </p:sp>
        <p:sp>
          <p:nvSpPr>
            <p:cNvPr id="356854" name="Line 502"/>
            <p:cNvSpPr>
              <a:spLocks noChangeShapeType="1"/>
            </p:cNvSpPr>
            <p:nvPr/>
          </p:nvSpPr>
          <p:spPr bwMode="auto">
            <a:xfrm flipH="1">
              <a:off x="1392" y="3984"/>
              <a:ext cx="816" cy="0"/>
            </a:xfrm>
            <a:prstGeom prst="line">
              <a:avLst/>
            </a:prstGeom>
            <a:noFill/>
            <a:ln w="6350">
              <a:solidFill>
                <a:schemeClr val="tx1"/>
              </a:solidFill>
              <a:round/>
              <a:headEnd/>
              <a:tailEnd/>
            </a:ln>
            <a:effectLst/>
          </p:spPr>
          <p:txBody>
            <a:bodyPr wrap="none" anchor="ctr"/>
            <a:lstStyle/>
            <a:p>
              <a:endParaRPr lang="en-US"/>
            </a:p>
          </p:txBody>
        </p:sp>
        <p:sp>
          <p:nvSpPr>
            <p:cNvPr id="356855" name="Line 503"/>
            <p:cNvSpPr>
              <a:spLocks noChangeShapeType="1"/>
            </p:cNvSpPr>
            <p:nvPr/>
          </p:nvSpPr>
          <p:spPr bwMode="auto">
            <a:xfrm flipH="1">
              <a:off x="1392" y="3936"/>
              <a:ext cx="816" cy="0"/>
            </a:xfrm>
            <a:prstGeom prst="line">
              <a:avLst/>
            </a:prstGeom>
            <a:noFill/>
            <a:ln w="6350">
              <a:solidFill>
                <a:schemeClr val="tx1"/>
              </a:solidFill>
              <a:round/>
              <a:headEnd/>
              <a:tailEnd/>
            </a:ln>
            <a:effectLst/>
          </p:spPr>
          <p:txBody>
            <a:bodyPr wrap="none" anchor="ctr"/>
            <a:lstStyle/>
            <a:p>
              <a:endParaRPr lang="en-US"/>
            </a:p>
          </p:txBody>
        </p:sp>
        <p:sp>
          <p:nvSpPr>
            <p:cNvPr id="356856" name="Line 504"/>
            <p:cNvSpPr>
              <a:spLocks noChangeShapeType="1"/>
            </p:cNvSpPr>
            <p:nvPr/>
          </p:nvSpPr>
          <p:spPr bwMode="auto">
            <a:xfrm flipH="1">
              <a:off x="1392" y="3888"/>
              <a:ext cx="816" cy="0"/>
            </a:xfrm>
            <a:prstGeom prst="line">
              <a:avLst/>
            </a:prstGeom>
            <a:noFill/>
            <a:ln w="6350">
              <a:solidFill>
                <a:schemeClr val="tx1"/>
              </a:solidFill>
              <a:round/>
              <a:headEnd/>
              <a:tailEnd/>
            </a:ln>
            <a:effectLst/>
          </p:spPr>
          <p:txBody>
            <a:bodyPr wrap="none" anchor="ctr"/>
            <a:lstStyle/>
            <a:p>
              <a:endParaRPr lang="en-US"/>
            </a:p>
          </p:txBody>
        </p:sp>
        <p:sp>
          <p:nvSpPr>
            <p:cNvPr id="356857" name="Line 505"/>
            <p:cNvSpPr>
              <a:spLocks noChangeShapeType="1"/>
            </p:cNvSpPr>
            <p:nvPr/>
          </p:nvSpPr>
          <p:spPr bwMode="auto">
            <a:xfrm flipH="1">
              <a:off x="1392" y="3840"/>
              <a:ext cx="816" cy="0"/>
            </a:xfrm>
            <a:prstGeom prst="line">
              <a:avLst/>
            </a:prstGeom>
            <a:noFill/>
            <a:ln w="6350">
              <a:solidFill>
                <a:schemeClr val="tx1"/>
              </a:solidFill>
              <a:round/>
              <a:headEnd/>
              <a:tailEnd/>
            </a:ln>
            <a:effectLst/>
          </p:spPr>
          <p:txBody>
            <a:bodyPr wrap="none" anchor="ctr"/>
            <a:lstStyle/>
            <a:p>
              <a:endParaRPr lang="en-US"/>
            </a:p>
          </p:txBody>
        </p:sp>
        <p:sp>
          <p:nvSpPr>
            <p:cNvPr id="356858" name="Line 506"/>
            <p:cNvSpPr>
              <a:spLocks noChangeShapeType="1"/>
            </p:cNvSpPr>
            <p:nvPr/>
          </p:nvSpPr>
          <p:spPr bwMode="auto">
            <a:xfrm flipH="1">
              <a:off x="1392" y="3792"/>
              <a:ext cx="816" cy="0"/>
            </a:xfrm>
            <a:prstGeom prst="line">
              <a:avLst/>
            </a:prstGeom>
            <a:noFill/>
            <a:ln w="6350">
              <a:solidFill>
                <a:schemeClr val="tx1"/>
              </a:solidFill>
              <a:round/>
              <a:headEnd/>
              <a:tailEnd/>
            </a:ln>
            <a:effectLst/>
          </p:spPr>
          <p:txBody>
            <a:bodyPr wrap="none" anchor="ctr"/>
            <a:lstStyle/>
            <a:p>
              <a:endParaRPr lang="en-US"/>
            </a:p>
          </p:txBody>
        </p:sp>
        <p:sp>
          <p:nvSpPr>
            <p:cNvPr id="356859" name="Line 507"/>
            <p:cNvSpPr>
              <a:spLocks noChangeShapeType="1"/>
            </p:cNvSpPr>
            <p:nvPr/>
          </p:nvSpPr>
          <p:spPr bwMode="auto">
            <a:xfrm flipH="1">
              <a:off x="1392" y="3744"/>
              <a:ext cx="816" cy="0"/>
            </a:xfrm>
            <a:prstGeom prst="line">
              <a:avLst/>
            </a:prstGeom>
            <a:noFill/>
            <a:ln w="6350">
              <a:solidFill>
                <a:schemeClr val="tx1"/>
              </a:solidFill>
              <a:round/>
              <a:headEnd/>
              <a:tailEnd/>
            </a:ln>
            <a:effectLst/>
          </p:spPr>
          <p:txBody>
            <a:bodyPr wrap="none" anchor="ctr"/>
            <a:lstStyle/>
            <a:p>
              <a:endParaRPr lang="en-US"/>
            </a:p>
          </p:txBody>
        </p:sp>
        <p:sp>
          <p:nvSpPr>
            <p:cNvPr id="356860" name="Line 508"/>
            <p:cNvSpPr>
              <a:spLocks noChangeShapeType="1"/>
            </p:cNvSpPr>
            <p:nvPr/>
          </p:nvSpPr>
          <p:spPr bwMode="auto">
            <a:xfrm flipH="1">
              <a:off x="1392" y="3696"/>
              <a:ext cx="816" cy="0"/>
            </a:xfrm>
            <a:prstGeom prst="line">
              <a:avLst/>
            </a:prstGeom>
            <a:noFill/>
            <a:ln w="6350">
              <a:solidFill>
                <a:schemeClr val="tx1"/>
              </a:solidFill>
              <a:round/>
              <a:headEnd/>
              <a:tailEnd/>
            </a:ln>
            <a:effectLst/>
          </p:spPr>
          <p:txBody>
            <a:bodyPr wrap="none" anchor="ctr"/>
            <a:lstStyle/>
            <a:p>
              <a:endParaRPr lang="en-US"/>
            </a:p>
          </p:txBody>
        </p:sp>
        <p:sp>
          <p:nvSpPr>
            <p:cNvPr id="356861" name="Line 509"/>
            <p:cNvSpPr>
              <a:spLocks noChangeShapeType="1"/>
            </p:cNvSpPr>
            <p:nvPr/>
          </p:nvSpPr>
          <p:spPr bwMode="auto">
            <a:xfrm flipH="1">
              <a:off x="1392" y="3648"/>
              <a:ext cx="816" cy="0"/>
            </a:xfrm>
            <a:prstGeom prst="line">
              <a:avLst/>
            </a:prstGeom>
            <a:noFill/>
            <a:ln w="6350">
              <a:solidFill>
                <a:schemeClr val="tx1"/>
              </a:solidFill>
              <a:round/>
              <a:headEnd/>
              <a:tailEnd/>
            </a:ln>
            <a:effectLst/>
          </p:spPr>
          <p:txBody>
            <a:bodyPr wrap="none" anchor="ctr"/>
            <a:lstStyle/>
            <a:p>
              <a:endParaRPr lang="en-US"/>
            </a:p>
          </p:txBody>
        </p:sp>
        <p:sp>
          <p:nvSpPr>
            <p:cNvPr id="356862" name="Line 510"/>
            <p:cNvSpPr>
              <a:spLocks noChangeShapeType="1"/>
            </p:cNvSpPr>
            <p:nvPr/>
          </p:nvSpPr>
          <p:spPr bwMode="auto">
            <a:xfrm flipH="1">
              <a:off x="1392" y="3600"/>
              <a:ext cx="816" cy="0"/>
            </a:xfrm>
            <a:prstGeom prst="line">
              <a:avLst/>
            </a:prstGeom>
            <a:noFill/>
            <a:ln w="6350">
              <a:solidFill>
                <a:schemeClr val="tx1"/>
              </a:solidFill>
              <a:round/>
              <a:headEnd/>
              <a:tailEnd/>
            </a:ln>
            <a:effectLst/>
          </p:spPr>
          <p:txBody>
            <a:bodyPr wrap="none" anchor="ctr"/>
            <a:lstStyle/>
            <a:p>
              <a:endParaRPr lang="en-US"/>
            </a:p>
          </p:txBody>
        </p:sp>
        <p:sp>
          <p:nvSpPr>
            <p:cNvPr id="356863" name="Line 511"/>
            <p:cNvSpPr>
              <a:spLocks noChangeShapeType="1"/>
            </p:cNvSpPr>
            <p:nvPr/>
          </p:nvSpPr>
          <p:spPr bwMode="auto">
            <a:xfrm flipH="1">
              <a:off x="1392" y="3552"/>
              <a:ext cx="816" cy="0"/>
            </a:xfrm>
            <a:prstGeom prst="line">
              <a:avLst/>
            </a:prstGeom>
            <a:noFill/>
            <a:ln w="6350">
              <a:solidFill>
                <a:schemeClr val="tx1"/>
              </a:solidFill>
              <a:round/>
              <a:headEnd/>
              <a:tailEnd/>
            </a:ln>
            <a:effectLst/>
          </p:spPr>
          <p:txBody>
            <a:bodyPr wrap="none" anchor="ctr"/>
            <a:lstStyle/>
            <a:p>
              <a:endParaRPr lang="en-US"/>
            </a:p>
          </p:txBody>
        </p:sp>
        <p:sp>
          <p:nvSpPr>
            <p:cNvPr id="356864" name="Line 512"/>
            <p:cNvSpPr>
              <a:spLocks noChangeShapeType="1"/>
            </p:cNvSpPr>
            <p:nvPr/>
          </p:nvSpPr>
          <p:spPr bwMode="auto">
            <a:xfrm flipH="1">
              <a:off x="1392" y="3504"/>
              <a:ext cx="816" cy="0"/>
            </a:xfrm>
            <a:prstGeom prst="line">
              <a:avLst/>
            </a:prstGeom>
            <a:noFill/>
            <a:ln w="6350">
              <a:solidFill>
                <a:schemeClr val="tx1"/>
              </a:solidFill>
              <a:round/>
              <a:headEnd/>
              <a:tailEnd/>
            </a:ln>
            <a:effectLst/>
          </p:spPr>
          <p:txBody>
            <a:bodyPr wrap="none" anchor="ctr"/>
            <a:lstStyle/>
            <a:p>
              <a:endParaRPr lang="en-US"/>
            </a:p>
          </p:txBody>
        </p:sp>
        <p:sp>
          <p:nvSpPr>
            <p:cNvPr id="356865" name="Line 513"/>
            <p:cNvSpPr>
              <a:spLocks noChangeShapeType="1"/>
            </p:cNvSpPr>
            <p:nvPr/>
          </p:nvSpPr>
          <p:spPr bwMode="auto">
            <a:xfrm flipH="1">
              <a:off x="1392" y="3456"/>
              <a:ext cx="816" cy="0"/>
            </a:xfrm>
            <a:prstGeom prst="line">
              <a:avLst/>
            </a:prstGeom>
            <a:noFill/>
            <a:ln w="6350">
              <a:solidFill>
                <a:schemeClr val="tx1"/>
              </a:solidFill>
              <a:round/>
              <a:headEnd/>
              <a:tailEnd/>
            </a:ln>
            <a:effectLst/>
          </p:spPr>
          <p:txBody>
            <a:bodyPr wrap="none" anchor="ctr"/>
            <a:lstStyle/>
            <a:p>
              <a:endParaRPr lang="en-US"/>
            </a:p>
          </p:txBody>
        </p:sp>
        <p:sp>
          <p:nvSpPr>
            <p:cNvPr id="356866" name="Line 514"/>
            <p:cNvSpPr>
              <a:spLocks noChangeShapeType="1"/>
            </p:cNvSpPr>
            <p:nvPr/>
          </p:nvSpPr>
          <p:spPr bwMode="auto">
            <a:xfrm flipH="1">
              <a:off x="1392" y="3408"/>
              <a:ext cx="816" cy="0"/>
            </a:xfrm>
            <a:prstGeom prst="line">
              <a:avLst/>
            </a:prstGeom>
            <a:noFill/>
            <a:ln w="6350">
              <a:solidFill>
                <a:schemeClr val="tx1"/>
              </a:solidFill>
              <a:round/>
              <a:headEnd/>
              <a:tailEnd/>
            </a:ln>
            <a:effectLst/>
          </p:spPr>
          <p:txBody>
            <a:bodyPr wrap="none" anchor="ctr"/>
            <a:lstStyle/>
            <a:p>
              <a:endParaRPr lang="en-US"/>
            </a:p>
          </p:txBody>
        </p:sp>
        <p:sp>
          <p:nvSpPr>
            <p:cNvPr id="356867" name="Line 515"/>
            <p:cNvSpPr>
              <a:spLocks noChangeShapeType="1"/>
            </p:cNvSpPr>
            <p:nvPr/>
          </p:nvSpPr>
          <p:spPr bwMode="auto">
            <a:xfrm flipH="1">
              <a:off x="1392" y="3360"/>
              <a:ext cx="816" cy="0"/>
            </a:xfrm>
            <a:prstGeom prst="line">
              <a:avLst/>
            </a:prstGeom>
            <a:noFill/>
            <a:ln w="6350">
              <a:solidFill>
                <a:schemeClr val="tx1"/>
              </a:solidFill>
              <a:round/>
              <a:headEnd/>
              <a:tailEnd/>
            </a:ln>
            <a:effectLst/>
          </p:spPr>
          <p:txBody>
            <a:bodyPr wrap="none" anchor="ctr"/>
            <a:lstStyle/>
            <a:p>
              <a:endParaRPr lang="en-US"/>
            </a:p>
          </p:txBody>
        </p:sp>
        <p:sp>
          <p:nvSpPr>
            <p:cNvPr id="356868" name="Line 516"/>
            <p:cNvSpPr>
              <a:spLocks noChangeShapeType="1"/>
            </p:cNvSpPr>
            <p:nvPr/>
          </p:nvSpPr>
          <p:spPr bwMode="auto">
            <a:xfrm flipH="1">
              <a:off x="1392" y="3312"/>
              <a:ext cx="816" cy="0"/>
            </a:xfrm>
            <a:prstGeom prst="line">
              <a:avLst/>
            </a:prstGeom>
            <a:noFill/>
            <a:ln w="6350">
              <a:solidFill>
                <a:schemeClr val="tx1"/>
              </a:solidFill>
              <a:round/>
              <a:headEnd/>
              <a:tailEnd/>
            </a:ln>
            <a:effectLst/>
          </p:spPr>
          <p:txBody>
            <a:bodyPr wrap="none" anchor="ctr"/>
            <a:lstStyle/>
            <a:p>
              <a:endParaRPr lang="en-US"/>
            </a:p>
          </p:txBody>
        </p:sp>
        <p:sp>
          <p:nvSpPr>
            <p:cNvPr id="356869" name="Line 517"/>
            <p:cNvSpPr>
              <a:spLocks noChangeShapeType="1"/>
            </p:cNvSpPr>
            <p:nvPr/>
          </p:nvSpPr>
          <p:spPr bwMode="auto">
            <a:xfrm flipH="1">
              <a:off x="1392" y="3264"/>
              <a:ext cx="816" cy="0"/>
            </a:xfrm>
            <a:prstGeom prst="line">
              <a:avLst/>
            </a:prstGeom>
            <a:noFill/>
            <a:ln w="6350">
              <a:solidFill>
                <a:schemeClr val="tx1"/>
              </a:solidFill>
              <a:round/>
              <a:headEnd/>
              <a:tailEnd/>
            </a:ln>
            <a:effectLst/>
          </p:spPr>
          <p:txBody>
            <a:bodyPr wrap="none" anchor="ctr"/>
            <a:lstStyle/>
            <a:p>
              <a:endParaRPr lang="en-US"/>
            </a:p>
          </p:txBody>
        </p:sp>
      </p:grpSp>
      <p:grpSp>
        <p:nvGrpSpPr>
          <p:cNvPr id="15" name="Group 518"/>
          <p:cNvGrpSpPr>
            <a:grpSpLocks/>
          </p:cNvGrpSpPr>
          <p:nvPr/>
        </p:nvGrpSpPr>
        <p:grpSpPr bwMode="auto">
          <a:xfrm>
            <a:off x="2743200" y="5167338"/>
            <a:ext cx="1295400" cy="1295400"/>
            <a:chOff x="1392" y="3216"/>
            <a:chExt cx="816" cy="816"/>
          </a:xfrm>
        </p:grpSpPr>
        <p:sp>
          <p:nvSpPr>
            <p:cNvPr id="356871" name="Rectangle 519"/>
            <p:cNvSpPr>
              <a:spLocks noChangeArrowheads="1"/>
            </p:cNvSpPr>
            <p:nvPr/>
          </p:nvSpPr>
          <p:spPr bwMode="auto">
            <a:xfrm>
              <a:off x="1392" y="3216"/>
              <a:ext cx="816" cy="816"/>
            </a:xfrm>
            <a:prstGeom prst="rect">
              <a:avLst/>
            </a:prstGeom>
            <a:solidFill>
              <a:srgbClr val="9900FF"/>
            </a:solidFill>
            <a:ln w="15875" algn="ctr">
              <a:solidFill>
                <a:schemeClr val="tx1"/>
              </a:solidFill>
              <a:miter lim="800000"/>
              <a:headEnd/>
              <a:tailEnd/>
            </a:ln>
            <a:effectLst/>
          </p:spPr>
          <p:txBody>
            <a:bodyPr wrap="none" anchor="ctr"/>
            <a:lstStyle/>
            <a:p>
              <a:endParaRPr lang="en-US"/>
            </a:p>
          </p:txBody>
        </p:sp>
        <p:sp>
          <p:nvSpPr>
            <p:cNvPr id="356872" name="Line 520"/>
            <p:cNvSpPr>
              <a:spLocks noChangeShapeType="1"/>
            </p:cNvSpPr>
            <p:nvPr/>
          </p:nvSpPr>
          <p:spPr bwMode="auto">
            <a:xfrm>
              <a:off x="1632" y="3216"/>
              <a:ext cx="0" cy="816"/>
            </a:xfrm>
            <a:prstGeom prst="line">
              <a:avLst/>
            </a:prstGeom>
            <a:noFill/>
            <a:ln w="6350">
              <a:solidFill>
                <a:schemeClr val="tx1"/>
              </a:solidFill>
              <a:round/>
              <a:headEnd/>
              <a:tailEnd/>
            </a:ln>
            <a:effectLst/>
          </p:spPr>
          <p:txBody>
            <a:bodyPr wrap="none" anchor="ctr"/>
            <a:lstStyle/>
            <a:p>
              <a:endParaRPr lang="en-US"/>
            </a:p>
          </p:txBody>
        </p:sp>
        <p:sp>
          <p:nvSpPr>
            <p:cNvPr id="356873" name="Line 521"/>
            <p:cNvSpPr>
              <a:spLocks noChangeShapeType="1"/>
            </p:cNvSpPr>
            <p:nvPr/>
          </p:nvSpPr>
          <p:spPr bwMode="auto">
            <a:xfrm>
              <a:off x="1680" y="3216"/>
              <a:ext cx="0" cy="816"/>
            </a:xfrm>
            <a:prstGeom prst="line">
              <a:avLst/>
            </a:prstGeom>
            <a:noFill/>
            <a:ln w="6350">
              <a:solidFill>
                <a:schemeClr val="tx1"/>
              </a:solidFill>
              <a:round/>
              <a:headEnd/>
              <a:tailEnd/>
            </a:ln>
            <a:effectLst/>
          </p:spPr>
          <p:txBody>
            <a:bodyPr wrap="none" anchor="ctr"/>
            <a:lstStyle/>
            <a:p>
              <a:endParaRPr lang="en-US"/>
            </a:p>
          </p:txBody>
        </p:sp>
        <p:sp>
          <p:nvSpPr>
            <p:cNvPr id="356874" name="Line 522"/>
            <p:cNvSpPr>
              <a:spLocks noChangeShapeType="1"/>
            </p:cNvSpPr>
            <p:nvPr/>
          </p:nvSpPr>
          <p:spPr bwMode="auto">
            <a:xfrm>
              <a:off x="1728" y="3216"/>
              <a:ext cx="0" cy="816"/>
            </a:xfrm>
            <a:prstGeom prst="line">
              <a:avLst/>
            </a:prstGeom>
            <a:noFill/>
            <a:ln w="6350">
              <a:solidFill>
                <a:schemeClr val="tx1"/>
              </a:solidFill>
              <a:round/>
              <a:headEnd/>
              <a:tailEnd/>
            </a:ln>
            <a:effectLst/>
          </p:spPr>
          <p:txBody>
            <a:bodyPr wrap="none" anchor="ctr"/>
            <a:lstStyle/>
            <a:p>
              <a:endParaRPr lang="en-US"/>
            </a:p>
          </p:txBody>
        </p:sp>
        <p:sp>
          <p:nvSpPr>
            <p:cNvPr id="356875" name="Line 523"/>
            <p:cNvSpPr>
              <a:spLocks noChangeShapeType="1"/>
            </p:cNvSpPr>
            <p:nvPr/>
          </p:nvSpPr>
          <p:spPr bwMode="auto">
            <a:xfrm>
              <a:off x="1776" y="3216"/>
              <a:ext cx="0" cy="816"/>
            </a:xfrm>
            <a:prstGeom prst="line">
              <a:avLst/>
            </a:prstGeom>
            <a:noFill/>
            <a:ln w="6350">
              <a:solidFill>
                <a:schemeClr val="tx1"/>
              </a:solidFill>
              <a:round/>
              <a:headEnd/>
              <a:tailEnd/>
            </a:ln>
            <a:effectLst/>
          </p:spPr>
          <p:txBody>
            <a:bodyPr wrap="none" anchor="ctr"/>
            <a:lstStyle/>
            <a:p>
              <a:endParaRPr lang="en-US"/>
            </a:p>
          </p:txBody>
        </p:sp>
        <p:sp>
          <p:nvSpPr>
            <p:cNvPr id="356876" name="Line 524"/>
            <p:cNvSpPr>
              <a:spLocks noChangeShapeType="1"/>
            </p:cNvSpPr>
            <p:nvPr/>
          </p:nvSpPr>
          <p:spPr bwMode="auto">
            <a:xfrm>
              <a:off x="1824" y="3216"/>
              <a:ext cx="0" cy="816"/>
            </a:xfrm>
            <a:prstGeom prst="line">
              <a:avLst/>
            </a:prstGeom>
            <a:noFill/>
            <a:ln w="6350">
              <a:solidFill>
                <a:schemeClr val="tx1"/>
              </a:solidFill>
              <a:round/>
              <a:headEnd/>
              <a:tailEnd/>
            </a:ln>
            <a:effectLst/>
          </p:spPr>
          <p:txBody>
            <a:bodyPr wrap="none" anchor="ctr"/>
            <a:lstStyle/>
            <a:p>
              <a:endParaRPr lang="en-US"/>
            </a:p>
          </p:txBody>
        </p:sp>
        <p:sp>
          <p:nvSpPr>
            <p:cNvPr id="356877" name="Line 525"/>
            <p:cNvSpPr>
              <a:spLocks noChangeShapeType="1"/>
            </p:cNvSpPr>
            <p:nvPr/>
          </p:nvSpPr>
          <p:spPr bwMode="auto">
            <a:xfrm>
              <a:off x="1872" y="3216"/>
              <a:ext cx="0" cy="816"/>
            </a:xfrm>
            <a:prstGeom prst="line">
              <a:avLst/>
            </a:prstGeom>
            <a:noFill/>
            <a:ln w="6350">
              <a:solidFill>
                <a:schemeClr val="tx1"/>
              </a:solidFill>
              <a:round/>
              <a:headEnd/>
              <a:tailEnd/>
            </a:ln>
            <a:effectLst/>
          </p:spPr>
          <p:txBody>
            <a:bodyPr wrap="none" anchor="ctr"/>
            <a:lstStyle/>
            <a:p>
              <a:endParaRPr lang="en-US"/>
            </a:p>
          </p:txBody>
        </p:sp>
        <p:sp>
          <p:nvSpPr>
            <p:cNvPr id="356878" name="Line 526"/>
            <p:cNvSpPr>
              <a:spLocks noChangeShapeType="1"/>
            </p:cNvSpPr>
            <p:nvPr/>
          </p:nvSpPr>
          <p:spPr bwMode="auto">
            <a:xfrm>
              <a:off x="1920" y="3216"/>
              <a:ext cx="0" cy="816"/>
            </a:xfrm>
            <a:prstGeom prst="line">
              <a:avLst/>
            </a:prstGeom>
            <a:noFill/>
            <a:ln w="6350">
              <a:solidFill>
                <a:schemeClr val="tx1"/>
              </a:solidFill>
              <a:round/>
              <a:headEnd/>
              <a:tailEnd/>
            </a:ln>
            <a:effectLst/>
          </p:spPr>
          <p:txBody>
            <a:bodyPr wrap="none" anchor="ctr"/>
            <a:lstStyle/>
            <a:p>
              <a:endParaRPr lang="en-US"/>
            </a:p>
          </p:txBody>
        </p:sp>
        <p:sp>
          <p:nvSpPr>
            <p:cNvPr id="356879" name="Line 527"/>
            <p:cNvSpPr>
              <a:spLocks noChangeShapeType="1"/>
            </p:cNvSpPr>
            <p:nvPr/>
          </p:nvSpPr>
          <p:spPr bwMode="auto">
            <a:xfrm>
              <a:off x="1968" y="3216"/>
              <a:ext cx="0" cy="816"/>
            </a:xfrm>
            <a:prstGeom prst="line">
              <a:avLst/>
            </a:prstGeom>
            <a:noFill/>
            <a:ln w="6350">
              <a:solidFill>
                <a:schemeClr val="tx1"/>
              </a:solidFill>
              <a:round/>
              <a:headEnd/>
              <a:tailEnd/>
            </a:ln>
            <a:effectLst/>
          </p:spPr>
          <p:txBody>
            <a:bodyPr wrap="none" anchor="ctr"/>
            <a:lstStyle/>
            <a:p>
              <a:endParaRPr lang="en-US"/>
            </a:p>
          </p:txBody>
        </p:sp>
        <p:sp>
          <p:nvSpPr>
            <p:cNvPr id="356880" name="Line 528"/>
            <p:cNvSpPr>
              <a:spLocks noChangeShapeType="1"/>
            </p:cNvSpPr>
            <p:nvPr/>
          </p:nvSpPr>
          <p:spPr bwMode="auto">
            <a:xfrm>
              <a:off x="2016" y="3216"/>
              <a:ext cx="0" cy="816"/>
            </a:xfrm>
            <a:prstGeom prst="line">
              <a:avLst/>
            </a:prstGeom>
            <a:noFill/>
            <a:ln w="6350">
              <a:solidFill>
                <a:schemeClr val="tx1"/>
              </a:solidFill>
              <a:round/>
              <a:headEnd/>
              <a:tailEnd/>
            </a:ln>
            <a:effectLst/>
          </p:spPr>
          <p:txBody>
            <a:bodyPr wrap="none" anchor="ctr"/>
            <a:lstStyle/>
            <a:p>
              <a:endParaRPr lang="en-US"/>
            </a:p>
          </p:txBody>
        </p:sp>
        <p:sp>
          <p:nvSpPr>
            <p:cNvPr id="356881" name="Line 529"/>
            <p:cNvSpPr>
              <a:spLocks noChangeShapeType="1"/>
            </p:cNvSpPr>
            <p:nvPr/>
          </p:nvSpPr>
          <p:spPr bwMode="auto">
            <a:xfrm>
              <a:off x="2064" y="3216"/>
              <a:ext cx="0" cy="816"/>
            </a:xfrm>
            <a:prstGeom prst="line">
              <a:avLst/>
            </a:prstGeom>
            <a:noFill/>
            <a:ln w="6350">
              <a:solidFill>
                <a:schemeClr val="tx1"/>
              </a:solidFill>
              <a:round/>
              <a:headEnd/>
              <a:tailEnd/>
            </a:ln>
            <a:effectLst/>
          </p:spPr>
          <p:txBody>
            <a:bodyPr wrap="none" anchor="ctr"/>
            <a:lstStyle/>
            <a:p>
              <a:endParaRPr lang="en-US"/>
            </a:p>
          </p:txBody>
        </p:sp>
        <p:sp>
          <p:nvSpPr>
            <p:cNvPr id="356882" name="Line 530"/>
            <p:cNvSpPr>
              <a:spLocks noChangeShapeType="1"/>
            </p:cNvSpPr>
            <p:nvPr/>
          </p:nvSpPr>
          <p:spPr bwMode="auto">
            <a:xfrm>
              <a:off x="2112" y="3216"/>
              <a:ext cx="0" cy="816"/>
            </a:xfrm>
            <a:prstGeom prst="line">
              <a:avLst/>
            </a:prstGeom>
            <a:noFill/>
            <a:ln w="6350">
              <a:solidFill>
                <a:schemeClr val="tx1"/>
              </a:solidFill>
              <a:round/>
              <a:headEnd/>
              <a:tailEnd/>
            </a:ln>
            <a:effectLst/>
          </p:spPr>
          <p:txBody>
            <a:bodyPr wrap="none" anchor="ctr"/>
            <a:lstStyle/>
            <a:p>
              <a:endParaRPr lang="en-US"/>
            </a:p>
          </p:txBody>
        </p:sp>
        <p:sp>
          <p:nvSpPr>
            <p:cNvPr id="356883" name="Line 531"/>
            <p:cNvSpPr>
              <a:spLocks noChangeShapeType="1"/>
            </p:cNvSpPr>
            <p:nvPr/>
          </p:nvSpPr>
          <p:spPr bwMode="auto">
            <a:xfrm>
              <a:off x="1584" y="3216"/>
              <a:ext cx="0" cy="816"/>
            </a:xfrm>
            <a:prstGeom prst="line">
              <a:avLst/>
            </a:prstGeom>
            <a:noFill/>
            <a:ln w="6350">
              <a:solidFill>
                <a:schemeClr val="tx1"/>
              </a:solidFill>
              <a:round/>
              <a:headEnd/>
              <a:tailEnd/>
            </a:ln>
            <a:effectLst/>
          </p:spPr>
          <p:txBody>
            <a:bodyPr wrap="none" anchor="ctr"/>
            <a:lstStyle/>
            <a:p>
              <a:endParaRPr lang="en-US"/>
            </a:p>
          </p:txBody>
        </p:sp>
        <p:sp>
          <p:nvSpPr>
            <p:cNvPr id="356884" name="Line 532"/>
            <p:cNvSpPr>
              <a:spLocks noChangeShapeType="1"/>
            </p:cNvSpPr>
            <p:nvPr/>
          </p:nvSpPr>
          <p:spPr bwMode="auto">
            <a:xfrm>
              <a:off x="1536" y="3216"/>
              <a:ext cx="0" cy="816"/>
            </a:xfrm>
            <a:prstGeom prst="line">
              <a:avLst/>
            </a:prstGeom>
            <a:noFill/>
            <a:ln w="6350">
              <a:solidFill>
                <a:schemeClr val="tx1"/>
              </a:solidFill>
              <a:round/>
              <a:headEnd/>
              <a:tailEnd/>
            </a:ln>
            <a:effectLst/>
          </p:spPr>
          <p:txBody>
            <a:bodyPr wrap="none" anchor="ctr"/>
            <a:lstStyle/>
            <a:p>
              <a:endParaRPr lang="en-US"/>
            </a:p>
          </p:txBody>
        </p:sp>
        <p:sp>
          <p:nvSpPr>
            <p:cNvPr id="356885" name="Line 533"/>
            <p:cNvSpPr>
              <a:spLocks noChangeShapeType="1"/>
            </p:cNvSpPr>
            <p:nvPr/>
          </p:nvSpPr>
          <p:spPr bwMode="auto">
            <a:xfrm>
              <a:off x="2160" y="3216"/>
              <a:ext cx="0" cy="816"/>
            </a:xfrm>
            <a:prstGeom prst="line">
              <a:avLst/>
            </a:prstGeom>
            <a:noFill/>
            <a:ln w="6350">
              <a:solidFill>
                <a:schemeClr val="tx1"/>
              </a:solidFill>
              <a:round/>
              <a:headEnd/>
              <a:tailEnd/>
            </a:ln>
            <a:effectLst/>
          </p:spPr>
          <p:txBody>
            <a:bodyPr wrap="none" anchor="ctr"/>
            <a:lstStyle/>
            <a:p>
              <a:endParaRPr lang="en-US"/>
            </a:p>
          </p:txBody>
        </p:sp>
        <p:sp>
          <p:nvSpPr>
            <p:cNvPr id="356886" name="Line 534"/>
            <p:cNvSpPr>
              <a:spLocks noChangeShapeType="1"/>
            </p:cNvSpPr>
            <p:nvPr/>
          </p:nvSpPr>
          <p:spPr bwMode="auto">
            <a:xfrm>
              <a:off x="1488" y="3216"/>
              <a:ext cx="0" cy="816"/>
            </a:xfrm>
            <a:prstGeom prst="line">
              <a:avLst/>
            </a:prstGeom>
            <a:noFill/>
            <a:ln w="6350">
              <a:solidFill>
                <a:schemeClr val="tx1"/>
              </a:solidFill>
              <a:round/>
              <a:headEnd/>
              <a:tailEnd/>
            </a:ln>
            <a:effectLst/>
          </p:spPr>
          <p:txBody>
            <a:bodyPr wrap="none" anchor="ctr"/>
            <a:lstStyle/>
            <a:p>
              <a:endParaRPr lang="en-US"/>
            </a:p>
          </p:txBody>
        </p:sp>
        <p:sp>
          <p:nvSpPr>
            <p:cNvPr id="356887" name="Line 535"/>
            <p:cNvSpPr>
              <a:spLocks noChangeShapeType="1"/>
            </p:cNvSpPr>
            <p:nvPr/>
          </p:nvSpPr>
          <p:spPr bwMode="auto">
            <a:xfrm>
              <a:off x="1440" y="3216"/>
              <a:ext cx="0" cy="816"/>
            </a:xfrm>
            <a:prstGeom prst="line">
              <a:avLst/>
            </a:prstGeom>
            <a:noFill/>
            <a:ln w="6350">
              <a:solidFill>
                <a:schemeClr val="tx1"/>
              </a:solidFill>
              <a:round/>
              <a:headEnd/>
              <a:tailEnd/>
            </a:ln>
            <a:effectLst/>
          </p:spPr>
          <p:txBody>
            <a:bodyPr wrap="none" anchor="ctr"/>
            <a:lstStyle/>
            <a:p>
              <a:endParaRPr lang="en-US"/>
            </a:p>
          </p:txBody>
        </p:sp>
        <p:sp>
          <p:nvSpPr>
            <p:cNvPr id="356888" name="Line 536"/>
            <p:cNvSpPr>
              <a:spLocks noChangeShapeType="1"/>
            </p:cNvSpPr>
            <p:nvPr/>
          </p:nvSpPr>
          <p:spPr bwMode="auto">
            <a:xfrm flipH="1">
              <a:off x="1392" y="3984"/>
              <a:ext cx="816" cy="0"/>
            </a:xfrm>
            <a:prstGeom prst="line">
              <a:avLst/>
            </a:prstGeom>
            <a:noFill/>
            <a:ln w="6350">
              <a:solidFill>
                <a:schemeClr val="tx1"/>
              </a:solidFill>
              <a:round/>
              <a:headEnd/>
              <a:tailEnd/>
            </a:ln>
            <a:effectLst/>
          </p:spPr>
          <p:txBody>
            <a:bodyPr wrap="none" anchor="ctr"/>
            <a:lstStyle/>
            <a:p>
              <a:endParaRPr lang="en-US"/>
            </a:p>
          </p:txBody>
        </p:sp>
        <p:sp>
          <p:nvSpPr>
            <p:cNvPr id="356889" name="Line 537"/>
            <p:cNvSpPr>
              <a:spLocks noChangeShapeType="1"/>
            </p:cNvSpPr>
            <p:nvPr/>
          </p:nvSpPr>
          <p:spPr bwMode="auto">
            <a:xfrm flipH="1">
              <a:off x="1392" y="3936"/>
              <a:ext cx="816" cy="0"/>
            </a:xfrm>
            <a:prstGeom prst="line">
              <a:avLst/>
            </a:prstGeom>
            <a:noFill/>
            <a:ln w="6350">
              <a:solidFill>
                <a:schemeClr val="tx1"/>
              </a:solidFill>
              <a:round/>
              <a:headEnd/>
              <a:tailEnd/>
            </a:ln>
            <a:effectLst/>
          </p:spPr>
          <p:txBody>
            <a:bodyPr wrap="none" anchor="ctr"/>
            <a:lstStyle/>
            <a:p>
              <a:endParaRPr lang="en-US"/>
            </a:p>
          </p:txBody>
        </p:sp>
        <p:sp>
          <p:nvSpPr>
            <p:cNvPr id="356890" name="Line 538"/>
            <p:cNvSpPr>
              <a:spLocks noChangeShapeType="1"/>
            </p:cNvSpPr>
            <p:nvPr/>
          </p:nvSpPr>
          <p:spPr bwMode="auto">
            <a:xfrm flipH="1">
              <a:off x="1392" y="3888"/>
              <a:ext cx="816" cy="0"/>
            </a:xfrm>
            <a:prstGeom prst="line">
              <a:avLst/>
            </a:prstGeom>
            <a:noFill/>
            <a:ln w="6350">
              <a:solidFill>
                <a:schemeClr val="tx1"/>
              </a:solidFill>
              <a:round/>
              <a:headEnd/>
              <a:tailEnd/>
            </a:ln>
            <a:effectLst/>
          </p:spPr>
          <p:txBody>
            <a:bodyPr wrap="none" anchor="ctr"/>
            <a:lstStyle/>
            <a:p>
              <a:endParaRPr lang="en-US"/>
            </a:p>
          </p:txBody>
        </p:sp>
        <p:sp>
          <p:nvSpPr>
            <p:cNvPr id="356891" name="Line 539"/>
            <p:cNvSpPr>
              <a:spLocks noChangeShapeType="1"/>
            </p:cNvSpPr>
            <p:nvPr/>
          </p:nvSpPr>
          <p:spPr bwMode="auto">
            <a:xfrm flipH="1">
              <a:off x="1392" y="3840"/>
              <a:ext cx="816" cy="0"/>
            </a:xfrm>
            <a:prstGeom prst="line">
              <a:avLst/>
            </a:prstGeom>
            <a:noFill/>
            <a:ln w="6350">
              <a:solidFill>
                <a:schemeClr val="tx1"/>
              </a:solidFill>
              <a:round/>
              <a:headEnd/>
              <a:tailEnd/>
            </a:ln>
            <a:effectLst/>
          </p:spPr>
          <p:txBody>
            <a:bodyPr wrap="none" anchor="ctr"/>
            <a:lstStyle/>
            <a:p>
              <a:endParaRPr lang="en-US"/>
            </a:p>
          </p:txBody>
        </p:sp>
        <p:sp>
          <p:nvSpPr>
            <p:cNvPr id="356892" name="Line 540"/>
            <p:cNvSpPr>
              <a:spLocks noChangeShapeType="1"/>
            </p:cNvSpPr>
            <p:nvPr/>
          </p:nvSpPr>
          <p:spPr bwMode="auto">
            <a:xfrm flipH="1">
              <a:off x="1392" y="3792"/>
              <a:ext cx="816" cy="0"/>
            </a:xfrm>
            <a:prstGeom prst="line">
              <a:avLst/>
            </a:prstGeom>
            <a:noFill/>
            <a:ln w="6350">
              <a:solidFill>
                <a:schemeClr val="tx1"/>
              </a:solidFill>
              <a:round/>
              <a:headEnd/>
              <a:tailEnd/>
            </a:ln>
            <a:effectLst/>
          </p:spPr>
          <p:txBody>
            <a:bodyPr wrap="none" anchor="ctr"/>
            <a:lstStyle/>
            <a:p>
              <a:endParaRPr lang="en-US"/>
            </a:p>
          </p:txBody>
        </p:sp>
        <p:sp>
          <p:nvSpPr>
            <p:cNvPr id="356893" name="Line 541"/>
            <p:cNvSpPr>
              <a:spLocks noChangeShapeType="1"/>
            </p:cNvSpPr>
            <p:nvPr/>
          </p:nvSpPr>
          <p:spPr bwMode="auto">
            <a:xfrm flipH="1">
              <a:off x="1392" y="3744"/>
              <a:ext cx="816" cy="0"/>
            </a:xfrm>
            <a:prstGeom prst="line">
              <a:avLst/>
            </a:prstGeom>
            <a:noFill/>
            <a:ln w="6350">
              <a:solidFill>
                <a:schemeClr val="tx1"/>
              </a:solidFill>
              <a:round/>
              <a:headEnd/>
              <a:tailEnd/>
            </a:ln>
            <a:effectLst/>
          </p:spPr>
          <p:txBody>
            <a:bodyPr wrap="none" anchor="ctr"/>
            <a:lstStyle/>
            <a:p>
              <a:endParaRPr lang="en-US"/>
            </a:p>
          </p:txBody>
        </p:sp>
        <p:sp>
          <p:nvSpPr>
            <p:cNvPr id="356894" name="Line 542"/>
            <p:cNvSpPr>
              <a:spLocks noChangeShapeType="1"/>
            </p:cNvSpPr>
            <p:nvPr/>
          </p:nvSpPr>
          <p:spPr bwMode="auto">
            <a:xfrm flipH="1">
              <a:off x="1392" y="3696"/>
              <a:ext cx="816" cy="0"/>
            </a:xfrm>
            <a:prstGeom prst="line">
              <a:avLst/>
            </a:prstGeom>
            <a:noFill/>
            <a:ln w="6350">
              <a:solidFill>
                <a:schemeClr val="tx1"/>
              </a:solidFill>
              <a:round/>
              <a:headEnd/>
              <a:tailEnd/>
            </a:ln>
            <a:effectLst/>
          </p:spPr>
          <p:txBody>
            <a:bodyPr wrap="none" anchor="ctr"/>
            <a:lstStyle/>
            <a:p>
              <a:endParaRPr lang="en-US"/>
            </a:p>
          </p:txBody>
        </p:sp>
        <p:sp>
          <p:nvSpPr>
            <p:cNvPr id="356895" name="Line 543"/>
            <p:cNvSpPr>
              <a:spLocks noChangeShapeType="1"/>
            </p:cNvSpPr>
            <p:nvPr/>
          </p:nvSpPr>
          <p:spPr bwMode="auto">
            <a:xfrm flipH="1">
              <a:off x="1392" y="3648"/>
              <a:ext cx="816" cy="0"/>
            </a:xfrm>
            <a:prstGeom prst="line">
              <a:avLst/>
            </a:prstGeom>
            <a:noFill/>
            <a:ln w="6350">
              <a:solidFill>
                <a:schemeClr val="tx1"/>
              </a:solidFill>
              <a:round/>
              <a:headEnd/>
              <a:tailEnd/>
            </a:ln>
            <a:effectLst/>
          </p:spPr>
          <p:txBody>
            <a:bodyPr wrap="none" anchor="ctr"/>
            <a:lstStyle/>
            <a:p>
              <a:endParaRPr lang="en-US"/>
            </a:p>
          </p:txBody>
        </p:sp>
        <p:sp>
          <p:nvSpPr>
            <p:cNvPr id="356896" name="Line 544"/>
            <p:cNvSpPr>
              <a:spLocks noChangeShapeType="1"/>
            </p:cNvSpPr>
            <p:nvPr/>
          </p:nvSpPr>
          <p:spPr bwMode="auto">
            <a:xfrm flipH="1">
              <a:off x="1392" y="3600"/>
              <a:ext cx="816" cy="0"/>
            </a:xfrm>
            <a:prstGeom prst="line">
              <a:avLst/>
            </a:prstGeom>
            <a:noFill/>
            <a:ln w="6350">
              <a:solidFill>
                <a:schemeClr val="tx1"/>
              </a:solidFill>
              <a:round/>
              <a:headEnd/>
              <a:tailEnd/>
            </a:ln>
            <a:effectLst/>
          </p:spPr>
          <p:txBody>
            <a:bodyPr wrap="none" anchor="ctr"/>
            <a:lstStyle/>
            <a:p>
              <a:endParaRPr lang="en-US"/>
            </a:p>
          </p:txBody>
        </p:sp>
        <p:sp>
          <p:nvSpPr>
            <p:cNvPr id="356897" name="Line 545"/>
            <p:cNvSpPr>
              <a:spLocks noChangeShapeType="1"/>
            </p:cNvSpPr>
            <p:nvPr/>
          </p:nvSpPr>
          <p:spPr bwMode="auto">
            <a:xfrm flipH="1">
              <a:off x="1392" y="3552"/>
              <a:ext cx="816" cy="0"/>
            </a:xfrm>
            <a:prstGeom prst="line">
              <a:avLst/>
            </a:prstGeom>
            <a:noFill/>
            <a:ln w="6350">
              <a:solidFill>
                <a:schemeClr val="tx1"/>
              </a:solidFill>
              <a:round/>
              <a:headEnd/>
              <a:tailEnd/>
            </a:ln>
            <a:effectLst/>
          </p:spPr>
          <p:txBody>
            <a:bodyPr wrap="none" anchor="ctr"/>
            <a:lstStyle/>
            <a:p>
              <a:endParaRPr lang="en-US"/>
            </a:p>
          </p:txBody>
        </p:sp>
        <p:sp>
          <p:nvSpPr>
            <p:cNvPr id="356898" name="Line 546"/>
            <p:cNvSpPr>
              <a:spLocks noChangeShapeType="1"/>
            </p:cNvSpPr>
            <p:nvPr/>
          </p:nvSpPr>
          <p:spPr bwMode="auto">
            <a:xfrm flipH="1">
              <a:off x="1392" y="3504"/>
              <a:ext cx="816" cy="0"/>
            </a:xfrm>
            <a:prstGeom prst="line">
              <a:avLst/>
            </a:prstGeom>
            <a:noFill/>
            <a:ln w="6350">
              <a:solidFill>
                <a:schemeClr val="tx1"/>
              </a:solidFill>
              <a:round/>
              <a:headEnd/>
              <a:tailEnd/>
            </a:ln>
            <a:effectLst/>
          </p:spPr>
          <p:txBody>
            <a:bodyPr wrap="none" anchor="ctr"/>
            <a:lstStyle/>
            <a:p>
              <a:endParaRPr lang="en-US"/>
            </a:p>
          </p:txBody>
        </p:sp>
        <p:sp>
          <p:nvSpPr>
            <p:cNvPr id="356899" name="Line 547"/>
            <p:cNvSpPr>
              <a:spLocks noChangeShapeType="1"/>
            </p:cNvSpPr>
            <p:nvPr/>
          </p:nvSpPr>
          <p:spPr bwMode="auto">
            <a:xfrm flipH="1">
              <a:off x="1392" y="3456"/>
              <a:ext cx="816" cy="0"/>
            </a:xfrm>
            <a:prstGeom prst="line">
              <a:avLst/>
            </a:prstGeom>
            <a:noFill/>
            <a:ln w="6350">
              <a:solidFill>
                <a:schemeClr val="tx1"/>
              </a:solidFill>
              <a:round/>
              <a:headEnd/>
              <a:tailEnd/>
            </a:ln>
            <a:effectLst/>
          </p:spPr>
          <p:txBody>
            <a:bodyPr wrap="none" anchor="ctr"/>
            <a:lstStyle/>
            <a:p>
              <a:endParaRPr lang="en-US"/>
            </a:p>
          </p:txBody>
        </p:sp>
        <p:sp>
          <p:nvSpPr>
            <p:cNvPr id="356900" name="Line 548"/>
            <p:cNvSpPr>
              <a:spLocks noChangeShapeType="1"/>
            </p:cNvSpPr>
            <p:nvPr/>
          </p:nvSpPr>
          <p:spPr bwMode="auto">
            <a:xfrm flipH="1">
              <a:off x="1392" y="3408"/>
              <a:ext cx="816" cy="0"/>
            </a:xfrm>
            <a:prstGeom prst="line">
              <a:avLst/>
            </a:prstGeom>
            <a:noFill/>
            <a:ln w="6350">
              <a:solidFill>
                <a:schemeClr val="tx1"/>
              </a:solidFill>
              <a:round/>
              <a:headEnd/>
              <a:tailEnd/>
            </a:ln>
            <a:effectLst/>
          </p:spPr>
          <p:txBody>
            <a:bodyPr wrap="none" anchor="ctr"/>
            <a:lstStyle/>
            <a:p>
              <a:endParaRPr lang="en-US"/>
            </a:p>
          </p:txBody>
        </p:sp>
        <p:sp>
          <p:nvSpPr>
            <p:cNvPr id="356901" name="Line 549"/>
            <p:cNvSpPr>
              <a:spLocks noChangeShapeType="1"/>
            </p:cNvSpPr>
            <p:nvPr/>
          </p:nvSpPr>
          <p:spPr bwMode="auto">
            <a:xfrm flipH="1">
              <a:off x="1392" y="3360"/>
              <a:ext cx="816" cy="0"/>
            </a:xfrm>
            <a:prstGeom prst="line">
              <a:avLst/>
            </a:prstGeom>
            <a:noFill/>
            <a:ln w="6350">
              <a:solidFill>
                <a:schemeClr val="tx1"/>
              </a:solidFill>
              <a:round/>
              <a:headEnd/>
              <a:tailEnd/>
            </a:ln>
            <a:effectLst/>
          </p:spPr>
          <p:txBody>
            <a:bodyPr wrap="none" anchor="ctr"/>
            <a:lstStyle/>
            <a:p>
              <a:endParaRPr lang="en-US"/>
            </a:p>
          </p:txBody>
        </p:sp>
        <p:sp>
          <p:nvSpPr>
            <p:cNvPr id="356902" name="Line 550"/>
            <p:cNvSpPr>
              <a:spLocks noChangeShapeType="1"/>
            </p:cNvSpPr>
            <p:nvPr/>
          </p:nvSpPr>
          <p:spPr bwMode="auto">
            <a:xfrm flipH="1">
              <a:off x="1392" y="3312"/>
              <a:ext cx="816" cy="0"/>
            </a:xfrm>
            <a:prstGeom prst="line">
              <a:avLst/>
            </a:prstGeom>
            <a:noFill/>
            <a:ln w="6350">
              <a:solidFill>
                <a:schemeClr val="tx1"/>
              </a:solidFill>
              <a:round/>
              <a:headEnd/>
              <a:tailEnd/>
            </a:ln>
            <a:effectLst/>
          </p:spPr>
          <p:txBody>
            <a:bodyPr wrap="none" anchor="ctr"/>
            <a:lstStyle/>
            <a:p>
              <a:endParaRPr lang="en-US"/>
            </a:p>
          </p:txBody>
        </p:sp>
        <p:sp>
          <p:nvSpPr>
            <p:cNvPr id="356903" name="Line 551"/>
            <p:cNvSpPr>
              <a:spLocks noChangeShapeType="1"/>
            </p:cNvSpPr>
            <p:nvPr/>
          </p:nvSpPr>
          <p:spPr bwMode="auto">
            <a:xfrm flipH="1">
              <a:off x="1392" y="3264"/>
              <a:ext cx="816" cy="0"/>
            </a:xfrm>
            <a:prstGeom prst="line">
              <a:avLst/>
            </a:prstGeom>
            <a:noFill/>
            <a:ln w="6350">
              <a:solidFill>
                <a:schemeClr val="tx1"/>
              </a:solidFill>
              <a:round/>
              <a:headEnd/>
              <a:tailEnd/>
            </a:ln>
            <a:effectLst/>
          </p:spPr>
          <p:txBody>
            <a:bodyPr wrap="none" anchor="ctr"/>
            <a:lstStyle/>
            <a:p>
              <a:endParaRPr lang="en-US"/>
            </a:p>
          </p:txBody>
        </p:sp>
      </p:grpSp>
      <p:grpSp>
        <p:nvGrpSpPr>
          <p:cNvPr id="16" name="Group 552"/>
          <p:cNvGrpSpPr>
            <a:grpSpLocks/>
          </p:cNvGrpSpPr>
          <p:nvPr/>
        </p:nvGrpSpPr>
        <p:grpSpPr bwMode="auto">
          <a:xfrm>
            <a:off x="2895600" y="5243538"/>
            <a:ext cx="1295400" cy="1295400"/>
            <a:chOff x="1392" y="3216"/>
            <a:chExt cx="816" cy="816"/>
          </a:xfrm>
        </p:grpSpPr>
        <p:sp>
          <p:nvSpPr>
            <p:cNvPr id="356905" name="Rectangle 553"/>
            <p:cNvSpPr>
              <a:spLocks noChangeArrowheads="1"/>
            </p:cNvSpPr>
            <p:nvPr/>
          </p:nvSpPr>
          <p:spPr bwMode="auto">
            <a:xfrm>
              <a:off x="1392" y="3216"/>
              <a:ext cx="816" cy="816"/>
            </a:xfrm>
            <a:prstGeom prst="rect">
              <a:avLst/>
            </a:prstGeom>
            <a:solidFill>
              <a:srgbClr val="FF00FF"/>
            </a:solidFill>
            <a:ln w="15875" algn="ctr">
              <a:solidFill>
                <a:schemeClr val="tx1"/>
              </a:solidFill>
              <a:miter lim="800000"/>
              <a:headEnd/>
              <a:tailEnd/>
            </a:ln>
            <a:effectLst/>
          </p:spPr>
          <p:txBody>
            <a:bodyPr wrap="none" anchor="ctr"/>
            <a:lstStyle/>
            <a:p>
              <a:endParaRPr lang="en-US"/>
            </a:p>
          </p:txBody>
        </p:sp>
        <p:sp>
          <p:nvSpPr>
            <p:cNvPr id="356906" name="Line 554"/>
            <p:cNvSpPr>
              <a:spLocks noChangeShapeType="1"/>
            </p:cNvSpPr>
            <p:nvPr/>
          </p:nvSpPr>
          <p:spPr bwMode="auto">
            <a:xfrm>
              <a:off x="1632" y="3216"/>
              <a:ext cx="0" cy="816"/>
            </a:xfrm>
            <a:prstGeom prst="line">
              <a:avLst/>
            </a:prstGeom>
            <a:noFill/>
            <a:ln w="6350">
              <a:solidFill>
                <a:schemeClr val="tx1"/>
              </a:solidFill>
              <a:round/>
              <a:headEnd/>
              <a:tailEnd/>
            </a:ln>
            <a:effectLst/>
          </p:spPr>
          <p:txBody>
            <a:bodyPr wrap="none" anchor="ctr"/>
            <a:lstStyle/>
            <a:p>
              <a:endParaRPr lang="en-US"/>
            </a:p>
          </p:txBody>
        </p:sp>
        <p:sp>
          <p:nvSpPr>
            <p:cNvPr id="356907" name="Line 555"/>
            <p:cNvSpPr>
              <a:spLocks noChangeShapeType="1"/>
            </p:cNvSpPr>
            <p:nvPr/>
          </p:nvSpPr>
          <p:spPr bwMode="auto">
            <a:xfrm>
              <a:off x="1680" y="3216"/>
              <a:ext cx="0" cy="816"/>
            </a:xfrm>
            <a:prstGeom prst="line">
              <a:avLst/>
            </a:prstGeom>
            <a:noFill/>
            <a:ln w="6350">
              <a:solidFill>
                <a:schemeClr val="tx1"/>
              </a:solidFill>
              <a:round/>
              <a:headEnd/>
              <a:tailEnd/>
            </a:ln>
            <a:effectLst/>
          </p:spPr>
          <p:txBody>
            <a:bodyPr wrap="none" anchor="ctr"/>
            <a:lstStyle/>
            <a:p>
              <a:endParaRPr lang="en-US"/>
            </a:p>
          </p:txBody>
        </p:sp>
        <p:sp>
          <p:nvSpPr>
            <p:cNvPr id="356908" name="Line 556"/>
            <p:cNvSpPr>
              <a:spLocks noChangeShapeType="1"/>
            </p:cNvSpPr>
            <p:nvPr/>
          </p:nvSpPr>
          <p:spPr bwMode="auto">
            <a:xfrm>
              <a:off x="1728" y="3216"/>
              <a:ext cx="0" cy="816"/>
            </a:xfrm>
            <a:prstGeom prst="line">
              <a:avLst/>
            </a:prstGeom>
            <a:noFill/>
            <a:ln w="6350">
              <a:solidFill>
                <a:schemeClr val="tx1"/>
              </a:solidFill>
              <a:round/>
              <a:headEnd/>
              <a:tailEnd/>
            </a:ln>
            <a:effectLst/>
          </p:spPr>
          <p:txBody>
            <a:bodyPr wrap="none" anchor="ctr"/>
            <a:lstStyle/>
            <a:p>
              <a:endParaRPr lang="en-US"/>
            </a:p>
          </p:txBody>
        </p:sp>
        <p:sp>
          <p:nvSpPr>
            <p:cNvPr id="356909" name="Line 557"/>
            <p:cNvSpPr>
              <a:spLocks noChangeShapeType="1"/>
            </p:cNvSpPr>
            <p:nvPr/>
          </p:nvSpPr>
          <p:spPr bwMode="auto">
            <a:xfrm>
              <a:off x="1776" y="3216"/>
              <a:ext cx="0" cy="816"/>
            </a:xfrm>
            <a:prstGeom prst="line">
              <a:avLst/>
            </a:prstGeom>
            <a:noFill/>
            <a:ln w="6350">
              <a:solidFill>
                <a:schemeClr val="tx1"/>
              </a:solidFill>
              <a:round/>
              <a:headEnd/>
              <a:tailEnd/>
            </a:ln>
            <a:effectLst/>
          </p:spPr>
          <p:txBody>
            <a:bodyPr wrap="none" anchor="ctr"/>
            <a:lstStyle/>
            <a:p>
              <a:endParaRPr lang="en-US"/>
            </a:p>
          </p:txBody>
        </p:sp>
        <p:sp>
          <p:nvSpPr>
            <p:cNvPr id="356910" name="Line 558"/>
            <p:cNvSpPr>
              <a:spLocks noChangeShapeType="1"/>
            </p:cNvSpPr>
            <p:nvPr/>
          </p:nvSpPr>
          <p:spPr bwMode="auto">
            <a:xfrm>
              <a:off x="1824" y="3216"/>
              <a:ext cx="0" cy="816"/>
            </a:xfrm>
            <a:prstGeom prst="line">
              <a:avLst/>
            </a:prstGeom>
            <a:noFill/>
            <a:ln w="6350">
              <a:solidFill>
                <a:schemeClr val="tx1"/>
              </a:solidFill>
              <a:round/>
              <a:headEnd/>
              <a:tailEnd/>
            </a:ln>
            <a:effectLst/>
          </p:spPr>
          <p:txBody>
            <a:bodyPr wrap="none" anchor="ctr"/>
            <a:lstStyle/>
            <a:p>
              <a:endParaRPr lang="en-US"/>
            </a:p>
          </p:txBody>
        </p:sp>
        <p:sp>
          <p:nvSpPr>
            <p:cNvPr id="356911" name="Line 559"/>
            <p:cNvSpPr>
              <a:spLocks noChangeShapeType="1"/>
            </p:cNvSpPr>
            <p:nvPr/>
          </p:nvSpPr>
          <p:spPr bwMode="auto">
            <a:xfrm>
              <a:off x="1872" y="3216"/>
              <a:ext cx="0" cy="816"/>
            </a:xfrm>
            <a:prstGeom prst="line">
              <a:avLst/>
            </a:prstGeom>
            <a:noFill/>
            <a:ln w="6350">
              <a:solidFill>
                <a:schemeClr val="tx1"/>
              </a:solidFill>
              <a:round/>
              <a:headEnd/>
              <a:tailEnd/>
            </a:ln>
            <a:effectLst/>
          </p:spPr>
          <p:txBody>
            <a:bodyPr wrap="none" anchor="ctr"/>
            <a:lstStyle/>
            <a:p>
              <a:endParaRPr lang="en-US"/>
            </a:p>
          </p:txBody>
        </p:sp>
        <p:sp>
          <p:nvSpPr>
            <p:cNvPr id="356912" name="Line 560"/>
            <p:cNvSpPr>
              <a:spLocks noChangeShapeType="1"/>
            </p:cNvSpPr>
            <p:nvPr/>
          </p:nvSpPr>
          <p:spPr bwMode="auto">
            <a:xfrm>
              <a:off x="1920" y="3216"/>
              <a:ext cx="0" cy="816"/>
            </a:xfrm>
            <a:prstGeom prst="line">
              <a:avLst/>
            </a:prstGeom>
            <a:noFill/>
            <a:ln w="6350">
              <a:solidFill>
                <a:schemeClr val="tx1"/>
              </a:solidFill>
              <a:round/>
              <a:headEnd/>
              <a:tailEnd/>
            </a:ln>
            <a:effectLst/>
          </p:spPr>
          <p:txBody>
            <a:bodyPr wrap="none" anchor="ctr"/>
            <a:lstStyle/>
            <a:p>
              <a:endParaRPr lang="en-US"/>
            </a:p>
          </p:txBody>
        </p:sp>
        <p:sp>
          <p:nvSpPr>
            <p:cNvPr id="356913" name="Line 561"/>
            <p:cNvSpPr>
              <a:spLocks noChangeShapeType="1"/>
            </p:cNvSpPr>
            <p:nvPr/>
          </p:nvSpPr>
          <p:spPr bwMode="auto">
            <a:xfrm>
              <a:off x="1968" y="3216"/>
              <a:ext cx="0" cy="816"/>
            </a:xfrm>
            <a:prstGeom prst="line">
              <a:avLst/>
            </a:prstGeom>
            <a:noFill/>
            <a:ln w="6350">
              <a:solidFill>
                <a:schemeClr val="tx1"/>
              </a:solidFill>
              <a:round/>
              <a:headEnd/>
              <a:tailEnd/>
            </a:ln>
            <a:effectLst/>
          </p:spPr>
          <p:txBody>
            <a:bodyPr wrap="none" anchor="ctr"/>
            <a:lstStyle/>
            <a:p>
              <a:endParaRPr lang="en-US"/>
            </a:p>
          </p:txBody>
        </p:sp>
        <p:sp>
          <p:nvSpPr>
            <p:cNvPr id="356914" name="Line 562"/>
            <p:cNvSpPr>
              <a:spLocks noChangeShapeType="1"/>
            </p:cNvSpPr>
            <p:nvPr/>
          </p:nvSpPr>
          <p:spPr bwMode="auto">
            <a:xfrm>
              <a:off x="2016" y="3216"/>
              <a:ext cx="0" cy="816"/>
            </a:xfrm>
            <a:prstGeom prst="line">
              <a:avLst/>
            </a:prstGeom>
            <a:noFill/>
            <a:ln w="6350">
              <a:solidFill>
                <a:schemeClr val="tx1"/>
              </a:solidFill>
              <a:round/>
              <a:headEnd/>
              <a:tailEnd/>
            </a:ln>
            <a:effectLst/>
          </p:spPr>
          <p:txBody>
            <a:bodyPr wrap="none" anchor="ctr"/>
            <a:lstStyle/>
            <a:p>
              <a:endParaRPr lang="en-US"/>
            </a:p>
          </p:txBody>
        </p:sp>
        <p:sp>
          <p:nvSpPr>
            <p:cNvPr id="356915" name="Line 563"/>
            <p:cNvSpPr>
              <a:spLocks noChangeShapeType="1"/>
            </p:cNvSpPr>
            <p:nvPr/>
          </p:nvSpPr>
          <p:spPr bwMode="auto">
            <a:xfrm>
              <a:off x="2064" y="3216"/>
              <a:ext cx="0" cy="816"/>
            </a:xfrm>
            <a:prstGeom prst="line">
              <a:avLst/>
            </a:prstGeom>
            <a:noFill/>
            <a:ln w="6350">
              <a:solidFill>
                <a:schemeClr val="tx1"/>
              </a:solidFill>
              <a:round/>
              <a:headEnd/>
              <a:tailEnd/>
            </a:ln>
            <a:effectLst/>
          </p:spPr>
          <p:txBody>
            <a:bodyPr wrap="none" anchor="ctr"/>
            <a:lstStyle/>
            <a:p>
              <a:endParaRPr lang="en-US"/>
            </a:p>
          </p:txBody>
        </p:sp>
        <p:sp>
          <p:nvSpPr>
            <p:cNvPr id="356916" name="Line 564"/>
            <p:cNvSpPr>
              <a:spLocks noChangeShapeType="1"/>
            </p:cNvSpPr>
            <p:nvPr/>
          </p:nvSpPr>
          <p:spPr bwMode="auto">
            <a:xfrm>
              <a:off x="2112" y="3216"/>
              <a:ext cx="0" cy="816"/>
            </a:xfrm>
            <a:prstGeom prst="line">
              <a:avLst/>
            </a:prstGeom>
            <a:noFill/>
            <a:ln w="6350">
              <a:solidFill>
                <a:schemeClr val="tx1"/>
              </a:solidFill>
              <a:round/>
              <a:headEnd/>
              <a:tailEnd/>
            </a:ln>
            <a:effectLst/>
          </p:spPr>
          <p:txBody>
            <a:bodyPr wrap="none" anchor="ctr"/>
            <a:lstStyle/>
            <a:p>
              <a:endParaRPr lang="en-US"/>
            </a:p>
          </p:txBody>
        </p:sp>
        <p:sp>
          <p:nvSpPr>
            <p:cNvPr id="356917" name="Line 565"/>
            <p:cNvSpPr>
              <a:spLocks noChangeShapeType="1"/>
            </p:cNvSpPr>
            <p:nvPr/>
          </p:nvSpPr>
          <p:spPr bwMode="auto">
            <a:xfrm>
              <a:off x="1584" y="3216"/>
              <a:ext cx="0" cy="816"/>
            </a:xfrm>
            <a:prstGeom prst="line">
              <a:avLst/>
            </a:prstGeom>
            <a:noFill/>
            <a:ln w="6350">
              <a:solidFill>
                <a:schemeClr val="tx1"/>
              </a:solidFill>
              <a:round/>
              <a:headEnd/>
              <a:tailEnd/>
            </a:ln>
            <a:effectLst/>
          </p:spPr>
          <p:txBody>
            <a:bodyPr wrap="none" anchor="ctr"/>
            <a:lstStyle/>
            <a:p>
              <a:endParaRPr lang="en-US"/>
            </a:p>
          </p:txBody>
        </p:sp>
        <p:sp>
          <p:nvSpPr>
            <p:cNvPr id="356918" name="Line 566"/>
            <p:cNvSpPr>
              <a:spLocks noChangeShapeType="1"/>
            </p:cNvSpPr>
            <p:nvPr/>
          </p:nvSpPr>
          <p:spPr bwMode="auto">
            <a:xfrm>
              <a:off x="1536" y="3216"/>
              <a:ext cx="0" cy="816"/>
            </a:xfrm>
            <a:prstGeom prst="line">
              <a:avLst/>
            </a:prstGeom>
            <a:noFill/>
            <a:ln w="6350">
              <a:solidFill>
                <a:schemeClr val="tx1"/>
              </a:solidFill>
              <a:round/>
              <a:headEnd/>
              <a:tailEnd/>
            </a:ln>
            <a:effectLst/>
          </p:spPr>
          <p:txBody>
            <a:bodyPr wrap="none" anchor="ctr"/>
            <a:lstStyle/>
            <a:p>
              <a:endParaRPr lang="en-US"/>
            </a:p>
          </p:txBody>
        </p:sp>
        <p:sp>
          <p:nvSpPr>
            <p:cNvPr id="356919" name="Line 567"/>
            <p:cNvSpPr>
              <a:spLocks noChangeShapeType="1"/>
            </p:cNvSpPr>
            <p:nvPr/>
          </p:nvSpPr>
          <p:spPr bwMode="auto">
            <a:xfrm>
              <a:off x="2160" y="3216"/>
              <a:ext cx="0" cy="816"/>
            </a:xfrm>
            <a:prstGeom prst="line">
              <a:avLst/>
            </a:prstGeom>
            <a:noFill/>
            <a:ln w="6350">
              <a:solidFill>
                <a:schemeClr val="tx1"/>
              </a:solidFill>
              <a:round/>
              <a:headEnd/>
              <a:tailEnd/>
            </a:ln>
            <a:effectLst/>
          </p:spPr>
          <p:txBody>
            <a:bodyPr wrap="none" anchor="ctr"/>
            <a:lstStyle/>
            <a:p>
              <a:endParaRPr lang="en-US"/>
            </a:p>
          </p:txBody>
        </p:sp>
        <p:sp>
          <p:nvSpPr>
            <p:cNvPr id="356920" name="Line 568"/>
            <p:cNvSpPr>
              <a:spLocks noChangeShapeType="1"/>
            </p:cNvSpPr>
            <p:nvPr/>
          </p:nvSpPr>
          <p:spPr bwMode="auto">
            <a:xfrm>
              <a:off x="1488" y="3216"/>
              <a:ext cx="0" cy="816"/>
            </a:xfrm>
            <a:prstGeom prst="line">
              <a:avLst/>
            </a:prstGeom>
            <a:noFill/>
            <a:ln w="6350">
              <a:solidFill>
                <a:schemeClr val="tx1"/>
              </a:solidFill>
              <a:round/>
              <a:headEnd/>
              <a:tailEnd/>
            </a:ln>
            <a:effectLst/>
          </p:spPr>
          <p:txBody>
            <a:bodyPr wrap="none" anchor="ctr"/>
            <a:lstStyle/>
            <a:p>
              <a:endParaRPr lang="en-US"/>
            </a:p>
          </p:txBody>
        </p:sp>
        <p:sp>
          <p:nvSpPr>
            <p:cNvPr id="356921" name="Line 569"/>
            <p:cNvSpPr>
              <a:spLocks noChangeShapeType="1"/>
            </p:cNvSpPr>
            <p:nvPr/>
          </p:nvSpPr>
          <p:spPr bwMode="auto">
            <a:xfrm>
              <a:off x="1440" y="3216"/>
              <a:ext cx="0" cy="816"/>
            </a:xfrm>
            <a:prstGeom prst="line">
              <a:avLst/>
            </a:prstGeom>
            <a:noFill/>
            <a:ln w="6350">
              <a:solidFill>
                <a:schemeClr val="tx1"/>
              </a:solidFill>
              <a:round/>
              <a:headEnd/>
              <a:tailEnd/>
            </a:ln>
            <a:effectLst/>
          </p:spPr>
          <p:txBody>
            <a:bodyPr wrap="none" anchor="ctr"/>
            <a:lstStyle/>
            <a:p>
              <a:endParaRPr lang="en-US"/>
            </a:p>
          </p:txBody>
        </p:sp>
        <p:sp>
          <p:nvSpPr>
            <p:cNvPr id="356922" name="Line 570"/>
            <p:cNvSpPr>
              <a:spLocks noChangeShapeType="1"/>
            </p:cNvSpPr>
            <p:nvPr/>
          </p:nvSpPr>
          <p:spPr bwMode="auto">
            <a:xfrm flipH="1">
              <a:off x="1392" y="3984"/>
              <a:ext cx="816" cy="0"/>
            </a:xfrm>
            <a:prstGeom prst="line">
              <a:avLst/>
            </a:prstGeom>
            <a:noFill/>
            <a:ln w="6350">
              <a:solidFill>
                <a:schemeClr val="tx1"/>
              </a:solidFill>
              <a:round/>
              <a:headEnd/>
              <a:tailEnd/>
            </a:ln>
            <a:effectLst/>
          </p:spPr>
          <p:txBody>
            <a:bodyPr wrap="none" anchor="ctr"/>
            <a:lstStyle/>
            <a:p>
              <a:endParaRPr lang="en-US"/>
            </a:p>
          </p:txBody>
        </p:sp>
        <p:sp>
          <p:nvSpPr>
            <p:cNvPr id="356923" name="Line 571"/>
            <p:cNvSpPr>
              <a:spLocks noChangeShapeType="1"/>
            </p:cNvSpPr>
            <p:nvPr/>
          </p:nvSpPr>
          <p:spPr bwMode="auto">
            <a:xfrm flipH="1">
              <a:off x="1392" y="3936"/>
              <a:ext cx="816" cy="0"/>
            </a:xfrm>
            <a:prstGeom prst="line">
              <a:avLst/>
            </a:prstGeom>
            <a:noFill/>
            <a:ln w="6350">
              <a:solidFill>
                <a:schemeClr val="tx1"/>
              </a:solidFill>
              <a:round/>
              <a:headEnd/>
              <a:tailEnd/>
            </a:ln>
            <a:effectLst/>
          </p:spPr>
          <p:txBody>
            <a:bodyPr wrap="none" anchor="ctr"/>
            <a:lstStyle/>
            <a:p>
              <a:endParaRPr lang="en-US"/>
            </a:p>
          </p:txBody>
        </p:sp>
        <p:sp>
          <p:nvSpPr>
            <p:cNvPr id="356924" name="Line 572"/>
            <p:cNvSpPr>
              <a:spLocks noChangeShapeType="1"/>
            </p:cNvSpPr>
            <p:nvPr/>
          </p:nvSpPr>
          <p:spPr bwMode="auto">
            <a:xfrm flipH="1">
              <a:off x="1392" y="3888"/>
              <a:ext cx="816" cy="0"/>
            </a:xfrm>
            <a:prstGeom prst="line">
              <a:avLst/>
            </a:prstGeom>
            <a:noFill/>
            <a:ln w="6350">
              <a:solidFill>
                <a:schemeClr val="tx1"/>
              </a:solidFill>
              <a:round/>
              <a:headEnd/>
              <a:tailEnd/>
            </a:ln>
            <a:effectLst/>
          </p:spPr>
          <p:txBody>
            <a:bodyPr wrap="none" anchor="ctr"/>
            <a:lstStyle/>
            <a:p>
              <a:endParaRPr lang="en-US"/>
            </a:p>
          </p:txBody>
        </p:sp>
        <p:sp>
          <p:nvSpPr>
            <p:cNvPr id="356925" name="Line 573"/>
            <p:cNvSpPr>
              <a:spLocks noChangeShapeType="1"/>
            </p:cNvSpPr>
            <p:nvPr/>
          </p:nvSpPr>
          <p:spPr bwMode="auto">
            <a:xfrm flipH="1">
              <a:off x="1392" y="3840"/>
              <a:ext cx="816" cy="0"/>
            </a:xfrm>
            <a:prstGeom prst="line">
              <a:avLst/>
            </a:prstGeom>
            <a:noFill/>
            <a:ln w="6350">
              <a:solidFill>
                <a:schemeClr val="tx1"/>
              </a:solidFill>
              <a:round/>
              <a:headEnd/>
              <a:tailEnd/>
            </a:ln>
            <a:effectLst/>
          </p:spPr>
          <p:txBody>
            <a:bodyPr wrap="none" anchor="ctr"/>
            <a:lstStyle/>
            <a:p>
              <a:endParaRPr lang="en-US"/>
            </a:p>
          </p:txBody>
        </p:sp>
        <p:sp>
          <p:nvSpPr>
            <p:cNvPr id="356926" name="Line 574"/>
            <p:cNvSpPr>
              <a:spLocks noChangeShapeType="1"/>
            </p:cNvSpPr>
            <p:nvPr/>
          </p:nvSpPr>
          <p:spPr bwMode="auto">
            <a:xfrm flipH="1">
              <a:off x="1392" y="3792"/>
              <a:ext cx="816" cy="0"/>
            </a:xfrm>
            <a:prstGeom prst="line">
              <a:avLst/>
            </a:prstGeom>
            <a:noFill/>
            <a:ln w="6350">
              <a:solidFill>
                <a:schemeClr val="tx1"/>
              </a:solidFill>
              <a:round/>
              <a:headEnd/>
              <a:tailEnd/>
            </a:ln>
            <a:effectLst/>
          </p:spPr>
          <p:txBody>
            <a:bodyPr wrap="none" anchor="ctr"/>
            <a:lstStyle/>
            <a:p>
              <a:endParaRPr lang="en-US"/>
            </a:p>
          </p:txBody>
        </p:sp>
        <p:sp>
          <p:nvSpPr>
            <p:cNvPr id="356927" name="Line 575"/>
            <p:cNvSpPr>
              <a:spLocks noChangeShapeType="1"/>
            </p:cNvSpPr>
            <p:nvPr/>
          </p:nvSpPr>
          <p:spPr bwMode="auto">
            <a:xfrm flipH="1">
              <a:off x="1392" y="3744"/>
              <a:ext cx="816" cy="0"/>
            </a:xfrm>
            <a:prstGeom prst="line">
              <a:avLst/>
            </a:prstGeom>
            <a:noFill/>
            <a:ln w="6350">
              <a:solidFill>
                <a:schemeClr val="tx1"/>
              </a:solidFill>
              <a:round/>
              <a:headEnd/>
              <a:tailEnd/>
            </a:ln>
            <a:effectLst/>
          </p:spPr>
          <p:txBody>
            <a:bodyPr wrap="none" anchor="ctr"/>
            <a:lstStyle/>
            <a:p>
              <a:endParaRPr lang="en-US"/>
            </a:p>
          </p:txBody>
        </p:sp>
        <p:sp>
          <p:nvSpPr>
            <p:cNvPr id="356928" name="Line 576"/>
            <p:cNvSpPr>
              <a:spLocks noChangeShapeType="1"/>
            </p:cNvSpPr>
            <p:nvPr/>
          </p:nvSpPr>
          <p:spPr bwMode="auto">
            <a:xfrm flipH="1">
              <a:off x="1392" y="3696"/>
              <a:ext cx="816" cy="0"/>
            </a:xfrm>
            <a:prstGeom prst="line">
              <a:avLst/>
            </a:prstGeom>
            <a:noFill/>
            <a:ln w="6350">
              <a:solidFill>
                <a:schemeClr val="tx1"/>
              </a:solidFill>
              <a:round/>
              <a:headEnd/>
              <a:tailEnd/>
            </a:ln>
            <a:effectLst/>
          </p:spPr>
          <p:txBody>
            <a:bodyPr wrap="none" anchor="ctr"/>
            <a:lstStyle/>
            <a:p>
              <a:endParaRPr lang="en-US"/>
            </a:p>
          </p:txBody>
        </p:sp>
        <p:sp>
          <p:nvSpPr>
            <p:cNvPr id="356929" name="Line 577"/>
            <p:cNvSpPr>
              <a:spLocks noChangeShapeType="1"/>
            </p:cNvSpPr>
            <p:nvPr/>
          </p:nvSpPr>
          <p:spPr bwMode="auto">
            <a:xfrm flipH="1">
              <a:off x="1392" y="3648"/>
              <a:ext cx="816" cy="0"/>
            </a:xfrm>
            <a:prstGeom prst="line">
              <a:avLst/>
            </a:prstGeom>
            <a:noFill/>
            <a:ln w="6350">
              <a:solidFill>
                <a:schemeClr val="tx1"/>
              </a:solidFill>
              <a:round/>
              <a:headEnd/>
              <a:tailEnd/>
            </a:ln>
            <a:effectLst/>
          </p:spPr>
          <p:txBody>
            <a:bodyPr wrap="none" anchor="ctr"/>
            <a:lstStyle/>
            <a:p>
              <a:endParaRPr lang="en-US"/>
            </a:p>
          </p:txBody>
        </p:sp>
        <p:sp>
          <p:nvSpPr>
            <p:cNvPr id="356930" name="Line 578"/>
            <p:cNvSpPr>
              <a:spLocks noChangeShapeType="1"/>
            </p:cNvSpPr>
            <p:nvPr/>
          </p:nvSpPr>
          <p:spPr bwMode="auto">
            <a:xfrm flipH="1">
              <a:off x="1392" y="3600"/>
              <a:ext cx="816" cy="0"/>
            </a:xfrm>
            <a:prstGeom prst="line">
              <a:avLst/>
            </a:prstGeom>
            <a:noFill/>
            <a:ln w="6350">
              <a:solidFill>
                <a:schemeClr val="tx1"/>
              </a:solidFill>
              <a:round/>
              <a:headEnd/>
              <a:tailEnd/>
            </a:ln>
            <a:effectLst/>
          </p:spPr>
          <p:txBody>
            <a:bodyPr wrap="none" anchor="ctr"/>
            <a:lstStyle/>
            <a:p>
              <a:endParaRPr lang="en-US"/>
            </a:p>
          </p:txBody>
        </p:sp>
        <p:sp>
          <p:nvSpPr>
            <p:cNvPr id="356931" name="Line 579"/>
            <p:cNvSpPr>
              <a:spLocks noChangeShapeType="1"/>
            </p:cNvSpPr>
            <p:nvPr/>
          </p:nvSpPr>
          <p:spPr bwMode="auto">
            <a:xfrm flipH="1">
              <a:off x="1392" y="3552"/>
              <a:ext cx="816" cy="0"/>
            </a:xfrm>
            <a:prstGeom prst="line">
              <a:avLst/>
            </a:prstGeom>
            <a:noFill/>
            <a:ln w="6350">
              <a:solidFill>
                <a:schemeClr val="tx1"/>
              </a:solidFill>
              <a:round/>
              <a:headEnd/>
              <a:tailEnd/>
            </a:ln>
            <a:effectLst/>
          </p:spPr>
          <p:txBody>
            <a:bodyPr wrap="none" anchor="ctr"/>
            <a:lstStyle/>
            <a:p>
              <a:endParaRPr lang="en-US"/>
            </a:p>
          </p:txBody>
        </p:sp>
        <p:sp>
          <p:nvSpPr>
            <p:cNvPr id="356932" name="Line 580"/>
            <p:cNvSpPr>
              <a:spLocks noChangeShapeType="1"/>
            </p:cNvSpPr>
            <p:nvPr/>
          </p:nvSpPr>
          <p:spPr bwMode="auto">
            <a:xfrm flipH="1">
              <a:off x="1392" y="3504"/>
              <a:ext cx="816" cy="0"/>
            </a:xfrm>
            <a:prstGeom prst="line">
              <a:avLst/>
            </a:prstGeom>
            <a:noFill/>
            <a:ln w="6350">
              <a:solidFill>
                <a:schemeClr val="tx1"/>
              </a:solidFill>
              <a:round/>
              <a:headEnd/>
              <a:tailEnd/>
            </a:ln>
            <a:effectLst/>
          </p:spPr>
          <p:txBody>
            <a:bodyPr wrap="none" anchor="ctr"/>
            <a:lstStyle/>
            <a:p>
              <a:endParaRPr lang="en-US"/>
            </a:p>
          </p:txBody>
        </p:sp>
        <p:sp>
          <p:nvSpPr>
            <p:cNvPr id="356933" name="Line 581"/>
            <p:cNvSpPr>
              <a:spLocks noChangeShapeType="1"/>
            </p:cNvSpPr>
            <p:nvPr/>
          </p:nvSpPr>
          <p:spPr bwMode="auto">
            <a:xfrm flipH="1">
              <a:off x="1392" y="3456"/>
              <a:ext cx="816" cy="0"/>
            </a:xfrm>
            <a:prstGeom prst="line">
              <a:avLst/>
            </a:prstGeom>
            <a:noFill/>
            <a:ln w="6350">
              <a:solidFill>
                <a:schemeClr val="tx1"/>
              </a:solidFill>
              <a:round/>
              <a:headEnd/>
              <a:tailEnd/>
            </a:ln>
            <a:effectLst/>
          </p:spPr>
          <p:txBody>
            <a:bodyPr wrap="none" anchor="ctr"/>
            <a:lstStyle/>
            <a:p>
              <a:endParaRPr lang="en-US"/>
            </a:p>
          </p:txBody>
        </p:sp>
        <p:sp>
          <p:nvSpPr>
            <p:cNvPr id="356934" name="Line 582"/>
            <p:cNvSpPr>
              <a:spLocks noChangeShapeType="1"/>
            </p:cNvSpPr>
            <p:nvPr/>
          </p:nvSpPr>
          <p:spPr bwMode="auto">
            <a:xfrm flipH="1">
              <a:off x="1392" y="3408"/>
              <a:ext cx="816" cy="0"/>
            </a:xfrm>
            <a:prstGeom prst="line">
              <a:avLst/>
            </a:prstGeom>
            <a:noFill/>
            <a:ln w="6350">
              <a:solidFill>
                <a:schemeClr val="tx1"/>
              </a:solidFill>
              <a:round/>
              <a:headEnd/>
              <a:tailEnd/>
            </a:ln>
            <a:effectLst/>
          </p:spPr>
          <p:txBody>
            <a:bodyPr wrap="none" anchor="ctr"/>
            <a:lstStyle/>
            <a:p>
              <a:endParaRPr lang="en-US"/>
            </a:p>
          </p:txBody>
        </p:sp>
        <p:sp>
          <p:nvSpPr>
            <p:cNvPr id="356935" name="Line 583"/>
            <p:cNvSpPr>
              <a:spLocks noChangeShapeType="1"/>
            </p:cNvSpPr>
            <p:nvPr/>
          </p:nvSpPr>
          <p:spPr bwMode="auto">
            <a:xfrm flipH="1">
              <a:off x="1392" y="3360"/>
              <a:ext cx="816" cy="0"/>
            </a:xfrm>
            <a:prstGeom prst="line">
              <a:avLst/>
            </a:prstGeom>
            <a:noFill/>
            <a:ln w="6350">
              <a:solidFill>
                <a:schemeClr val="tx1"/>
              </a:solidFill>
              <a:round/>
              <a:headEnd/>
              <a:tailEnd/>
            </a:ln>
            <a:effectLst/>
          </p:spPr>
          <p:txBody>
            <a:bodyPr wrap="none" anchor="ctr"/>
            <a:lstStyle/>
            <a:p>
              <a:endParaRPr lang="en-US"/>
            </a:p>
          </p:txBody>
        </p:sp>
        <p:sp>
          <p:nvSpPr>
            <p:cNvPr id="356936" name="Line 584"/>
            <p:cNvSpPr>
              <a:spLocks noChangeShapeType="1"/>
            </p:cNvSpPr>
            <p:nvPr/>
          </p:nvSpPr>
          <p:spPr bwMode="auto">
            <a:xfrm flipH="1">
              <a:off x="1392" y="3312"/>
              <a:ext cx="816" cy="0"/>
            </a:xfrm>
            <a:prstGeom prst="line">
              <a:avLst/>
            </a:prstGeom>
            <a:noFill/>
            <a:ln w="6350">
              <a:solidFill>
                <a:schemeClr val="tx1"/>
              </a:solidFill>
              <a:round/>
              <a:headEnd/>
              <a:tailEnd/>
            </a:ln>
            <a:effectLst/>
          </p:spPr>
          <p:txBody>
            <a:bodyPr wrap="none" anchor="ctr"/>
            <a:lstStyle/>
            <a:p>
              <a:endParaRPr lang="en-US"/>
            </a:p>
          </p:txBody>
        </p:sp>
        <p:sp>
          <p:nvSpPr>
            <p:cNvPr id="356937" name="Line 585"/>
            <p:cNvSpPr>
              <a:spLocks noChangeShapeType="1"/>
            </p:cNvSpPr>
            <p:nvPr/>
          </p:nvSpPr>
          <p:spPr bwMode="auto">
            <a:xfrm flipH="1">
              <a:off x="1392" y="3264"/>
              <a:ext cx="816" cy="0"/>
            </a:xfrm>
            <a:prstGeom prst="line">
              <a:avLst/>
            </a:prstGeom>
            <a:noFill/>
            <a:ln w="6350">
              <a:solidFill>
                <a:schemeClr val="tx1"/>
              </a:solidFill>
              <a:round/>
              <a:headEnd/>
              <a:tailEnd/>
            </a:ln>
            <a:effectLst/>
          </p:spPr>
          <p:txBody>
            <a:bodyPr wrap="none" anchor="ctr"/>
            <a:lstStyle/>
            <a:p>
              <a:endParaRPr lang="en-US"/>
            </a:p>
          </p:txBody>
        </p:sp>
      </p:grpSp>
      <p:grpSp>
        <p:nvGrpSpPr>
          <p:cNvPr id="17" name="Group 586"/>
          <p:cNvGrpSpPr>
            <a:grpSpLocks/>
          </p:cNvGrpSpPr>
          <p:nvPr/>
        </p:nvGrpSpPr>
        <p:grpSpPr bwMode="auto">
          <a:xfrm>
            <a:off x="3048000" y="5319738"/>
            <a:ext cx="1295400" cy="1295400"/>
            <a:chOff x="1392" y="3216"/>
            <a:chExt cx="816" cy="816"/>
          </a:xfrm>
        </p:grpSpPr>
        <p:sp>
          <p:nvSpPr>
            <p:cNvPr id="356939" name="Rectangle 587"/>
            <p:cNvSpPr>
              <a:spLocks noChangeArrowheads="1"/>
            </p:cNvSpPr>
            <p:nvPr/>
          </p:nvSpPr>
          <p:spPr bwMode="auto">
            <a:xfrm>
              <a:off x="1392" y="3216"/>
              <a:ext cx="816" cy="816"/>
            </a:xfrm>
            <a:prstGeom prst="rect">
              <a:avLst/>
            </a:prstGeom>
            <a:solidFill>
              <a:srgbClr val="CC0066"/>
            </a:solidFill>
            <a:ln w="15875" algn="ctr">
              <a:solidFill>
                <a:schemeClr val="tx1"/>
              </a:solidFill>
              <a:miter lim="800000"/>
              <a:headEnd/>
              <a:tailEnd/>
            </a:ln>
            <a:effectLst/>
          </p:spPr>
          <p:txBody>
            <a:bodyPr wrap="none" anchor="ctr"/>
            <a:lstStyle/>
            <a:p>
              <a:endParaRPr lang="en-US"/>
            </a:p>
          </p:txBody>
        </p:sp>
        <p:sp>
          <p:nvSpPr>
            <p:cNvPr id="356940" name="Line 588"/>
            <p:cNvSpPr>
              <a:spLocks noChangeShapeType="1"/>
            </p:cNvSpPr>
            <p:nvPr/>
          </p:nvSpPr>
          <p:spPr bwMode="auto">
            <a:xfrm>
              <a:off x="1632" y="3216"/>
              <a:ext cx="0" cy="816"/>
            </a:xfrm>
            <a:prstGeom prst="line">
              <a:avLst/>
            </a:prstGeom>
            <a:noFill/>
            <a:ln w="6350">
              <a:solidFill>
                <a:schemeClr val="tx1"/>
              </a:solidFill>
              <a:round/>
              <a:headEnd/>
              <a:tailEnd/>
            </a:ln>
            <a:effectLst/>
          </p:spPr>
          <p:txBody>
            <a:bodyPr wrap="none" anchor="ctr"/>
            <a:lstStyle/>
            <a:p>
              <a:endParaRPr lang="en-US"/>
            </a:p>
          </p:txBody>
        </p:sp>
        <p:sp>
          <p:nvSpPr>
            <p:cNvPr id="356941" name="Line 589"/>
            <p:cNvSpPr>
              <a:spLocks noChangeShapeType="1"/>
            </p:cNvSpPr>
            <p:nvPr/>
          </p:nvSpPr>
          <p:spPr bwMode="auto">
            <a:xfrm>
              <a:off x="1680" y="3216"/>
              <a:ext cx="0" cy="816"/>
            </a:xfrm>
            <a:prstGeom prst="line">
              <a:avLst/>
            </a:prstGeom>
            <a:noFill/>
            <a:ln w="6350">
              <a:solidFill>
                <a:schemeClr val="tx1"/>
              </a:solidFill>
              <a:round/>
              <a:headEnd/>
              <a:tailEnd/>
            </a:ln>
            <a:effectLst/>
          </p:spPr>
          <p:txBody>
            <a:bodyPr wrap="none" anchor="ctr"/>
            <a:lstStyle/>
            <a:p>
              <a:endParaRPr lang="en-US"/>
            </a:p>
          </p:txBody>
        </p:sp>
        <p:sp>
          <p:nvSpPr>
            <p:cNvPr id="356942" name="Line 590"/>
            <p:cNvSpPr>
              <a:spLocks noChangeShapeType="1"/>
            </p:cNvSpPr>
            <p:nvPr/>
          </p:nvSpPr>
          <p:spPr bwMode="auto">
            <a:xfrm>
              <a:off x="1728" y="3216"/>
              <a:ext cx="0" cy="816"/>
            </a:xfrm>
            <a:prstGeom prst="line">
              <a:avLst/>
            </a:prstGeom>
            <a:noFill/>
            <a:ln w="6350">
              <a:solidFill>
                <a:schemeClr val="tx1"/>
              </a:solidFill>
              <a:round/>
              <a:headEnd/>
              <a:tailEnd/>
            </a:ln>
            <a:effectLst/>
          </p:spPr>
          <p:txBody>
            <a:bodyPr wrap="none" anchor="ctr"/>
            <a:lstStyle/>
            <a:p>
              <a:endParaRPr lang="en-US"/>
            </a:p>
          </p:txBody>
        </p:sp>
        <p:sp>
          <p:nvSpPr>
            <p:cNvPr id="356943" name="Line 591"/>
            <p:cNvSpPr>
              <a:spLocks noChangeShapeType="1"/>
            </p:cNvSpPr>
            <p:nvPr/>
          </p:nvSpPr>
          <p:spPr bwMode="auto">
            <a:xfrm>
              <a:off x="1776" y="3216"/>
              <a:ext cx="0" cy="816"/>
            </a:xfrm>
            <a:prstGeom prst="line">
              <a:avLst/>
            </a:prstGeom>
            <a:noFill/>
            <a:ln w="6350">
              <a:solidFill>
                <a:schemeClr val="tx1"/>
              </a:solidFill>
              <a:round/>
              <a:headEnd/>
              <a:tailEnd/>
            </a:ln>
            <a:effectLst/>
          </p:spPr>
          <p:txBody>
            <a:bodyPr wrap="none" anchor="ctr"/>
            <a:lstStyle/>
            <a:p>
              <a:endParaRPr lang="en-US"/>
            </a:p>
          </p:txBody>
        </p:sp>
        <p:sp>
          <p:nvSpPr>
            <p:cNvPr id="356944" name="Line 592"/>
            <p:cNvSpPr>
              <a:spLocks noChangeShapeType="1"/>
            </p:cNvSpPr>
            <p:nvPr/>
          </p:nvSpPr>
          <p:spPr bwMode="auto">
            <a:xfrm>
              <a:off x="1824" y="3216"/>
              <a:ext cx="0" cy="816"/>
            </a:xfrm>
            <a:prstGeom prst="line">
              <a:avLst/>
            </a:prstGeom>
            <a:noFill/>
            <a:ln w="6350">
              <a:solidFill>
                <a:schemeClr val="tx1"/>
              </a:solidFill>
              <a:round/>
              <a:headEnd/>
              <a:tailEnd/>
            </a:ln>
            <a:effectLst/>
          </p:spPr>
          <p:txBody>
            <a:bodyPr wrap="none" anchor="ctr"/>
            <a:lstStyle/>
            <a:p>
              <a:endParaRPr lang="en-US"/>
            </a:p>
          </p:txBody>
        </p:sp>
        <p:sp>
          <p:nvSpPr>
            <p:cNvPr id="356945" name="Line 593"/>
            <p:cNvSpPr>
              <a:spLocks noChangeShapeType="1"/>
            </p:cNvSpPr>
            <p:nvPr/>
          </p:nvSpPr>
          <p:spPr bwMode="auto">
            <a:xfrm>
              <a:off x="1872" y="3216"/>
              <a:ext cx="0" cy="816"/>
            </a:xfrm>
            <a:prstGeom prst="line">
              <a:avLst/>
            </a:prstGeom>
            <a:noFill/>
            <a:ln w="6350">
              <a:solidFill>
                <a:schemeClr val="tx1"/>
              </a:solidFill>
              <a:round/>
              <a:headEnd/>
              <a:tailEnd/>
            </a:ln>
            <a:effectLst/>
          </p:spPr>
          <p:txBody>
            <a:bodyPr wrap="none" anchor="ctr"/>
            <a:lstStyle/>
            <a:p>
              <a:endParaRPr lang="en-US"/>
            </a:p>
          </p:txBody>
        </p:sp>
        <p:sp>
          <p:nvSpPr>
            <p:cNvPr id="356946" name="Line 594"/>
            <p:cNvSpPr>
              <a:spLocks noChangeShapeType="1"/>
            </p:cNvSpPr>
            <p:nvPr/>
          </p:nvSpPr>
          <p:spPr bwMode="auto">
            <a:xfrm>
              <a:off x="1920" y="3216"/>
              <a:ext cx="0" cy="816"/>
            </a:xfrm>
            <a:prstGeom prst="line">
              <a:avLst/>
            </a:prstGeom>
            <a:noFill/>
            <a:ln w="6350">
              <a:solidFill>
                <a:schemeClr val="tx1"/>
              </a:solidFill>
              <a:round/>
              <a:headEnd/>
              <a:tailEnd/>
            </a:ln>
            <a:effectLst/>
          </p:spPr>
          <p:txBody>
            <a:bodyPr wrap="none" anchor="ctr"/>
            <a:lstStyle/>
            <a:p>
              <a:endParaRPr lang="en-US"/>
            </a:p>
          </p:txBody>
        </p:sp>
        <p:sp>
          <p:nvSpPr>
            <p:cNvPr id="356947" name="Line 595"/>
            <p:cNvSpPr>
              <a:spLocks noChangeShapeType="1"/>
            </p:cNvSpPr>
            <p:nvPr/>
          </p:nvSpPr>
          <p:spPr bwMode="auto">
            <a:xfrm>
              <a:off x="1968" y="3216"/>
              <a:ext cx="0" cy="816"/>
            </a:xfrm>
            <a:prstGeom prst="line">
              <a:avLst/>
            </a:prstGeom>
            <a:noFill/>
            <a:ln w="6350">
              <a:solidFill>
                <a:schemeClr val="tx1"/>
              </a:solidFill>
              <a:round/>
              <a:headEnd/>
              <a:tailEnd/>
            </a:ln>
            <a:effectLst/>
          </p:spPr>
          <p:txBody>
            <a:bodyPr wrap="none" anchor="ctr"/>
            <a:lstStyle/>
            <a:p>
              <a:endParaRPr lang="en-US"/>
            </a:p>
          </p:txBody>
        </p:sp>
        <p:sp>
          <p:nvSpPr>
            <p:cNvPr id="356948" name="Line 596"/>
            <p:cNvSpPr>
              <a:spLocks noChangeShapeType="1"/>
            </p:cNvSpPr>
            <p:nvPr/>
          </p:nvSpPr>
          <p:spPr bwMode="auto">
            <a:xfrm>
              <a:off x="2016" y="3216"/>
              <a:ext cx="0" cy="816"/>
            </a:xfrm>
            <a:prstGeom prst="line">
              <a:avLst/>
            </a:prstGeom>
            <a:noFill/>
            <a:ln w="6350">
              <a:solidFill>
                <a:schemeClr val="tx1"/>
              </a:solidFill>
              <a:round/>
              <a:headEnd/>
              <a:tailEnd/>
            </a:ln>
            <a:effectLst/>
          </p:spPr>
          <p:txBody>
            <a:bodyPr wrap="none" anchor="ctr"/>
            <a:lstStyle/>
            <a:p>
              <a:endParaRPr lang="en-US"/>
            </a:p>
          </p:txBody>
        </p:sp>
        <p:sp>
          <p:nvSpPr>
            <p:cNvPr id="356949" name="Line 597"/>
            <p:cNvSpPr>
              <a:spLocks noChangeShapeType="1"/>
            </p:cNvSpPr>
            <p:nvPr/>
          </p:nvSpPr>
          <p:spPr bwMode="auto">
            <a:xfrm>
              <a:off x="2064" y="3216"/>
              <a:ext cx="0" cy="816"/>
            </a:xfrm>
            <a:prstGeom prst="line">
              <a:avLst/>
            </a:prstGeom>
            <a:noFill/>
            <a:ln w="6350">
              <a:solidFill>
                <a:schemeClr val="tx1"/>
              </a:solidFill>
              <a:round/>
              <a:headEnd/>
              <a:tailEnd/>
            </a:ln>
            <a:effectLst/>
          </p:spPr>
          <p:txBody>
            <a:bodyPr wrap="none" anchor="ctr"/>
            <a:lstStyle/>
            <a:p>
              <a:endParaRPr lang="en-US"/>
            </a:p>
          </p:txBody>
        </p:sp>
        <p:sp>
          <p:nvSpPr>
            <p:cNvPr id="356950" name="Line 598"/>
            <p:cNvSpPr>
              <a:spLocks noChangeShapeType="1"/>
            </p:cNvSpPr>
            <p:nvPr/>
          </p:nvSpPr>
          <p:spPr bwMode="auto">
            <a:xfrm>
              <a:off x="2112" y="3216"/>
              <a:ext cx="0" cy="816"/>
            </a:xfrm>
            <a:prstGeom prst="line">
              <a:avLst/>
            </a:prstGeom>
            <a:noFill/>
            <a:ln w="6350">
              <a:solidFill>
                <a:schemeClr val="tx1"/>
              </a:solidFill>
              <a:round/>
              <a:headEnd/>
              <a:tailEnd/>
            </a:ln>
            <a:effectLst/>
          </p:spPr>
          <p:txBody>
            <a:bodyPr wrap="none" anchor="ctr"/>
            <a:lstStyle/>
            <a:p>
              <a:endParaRPr lang="en-US"/>
            </a:p>
          </p:txBody>
        </p:sp>
        <p:sp>
          <p:nvSpPr>
            <p:cNvPr id="356951" name="Line 599"/>
            <p:cNvSpPr>
              <a:spLocks noChangeShapeType="1"/>
            </p:cNvSpPr>
            <p:nvPr/>
          </p:nvSpPr>
          <p:spPr bwMode="auto">
            <a:xfrm>
              <a:off x="1584" y="3216"/>
              <a:ext cx="0" cy="816"/>
            </a:xfrm>
            <a:prstGeom prst="line">
              <a:avLst/>
            </a:prstGeom>
            <a:noFill/>
            <a:ln w="6350">
              <a:solidFill>
                <a:schemeClr val="tx1"/>
              </a:solidFill>
              <a:round/>
              <a:headEnd/>
              <a:tailEnd/>
            </a:ln>
            <a:effectLst/>
          </p:spPr>
          <p:txBody>
            <a:bodyPr wrap="none" anchor="ctr"/>
            <a:lstStyle/>
            <a:p>
              <a:endParaRPr lang="en-US"/>
            </a:p>
          </p:txBody>
        </p:sp>
        <p:sp>
          <p:nvSpPr>
            <p:cNvPr id="356952" name="Line 600"/>
            <p:cNvSpPr>
              <a:spLocks noChangeShapeType="1"/>
            </p:cNvSpPr>
            <p:nvPr/>
          </p:nvSpPr>
          <p:spPr bwMode="auto">
            <a:xfrm>
              <a:off x="1536" y="3216"/>
              <a:ext cx="0" cy="816"/>
            </a:xfrm>
            <a:prstGeom prst="line">
              <a:avLst/>
            </a:prstGeom>
            <a:noFill/>
            <a:ln w="6350">
              <a:solidFill>
                <a:schemeClr val="tx1"/>
              </a:solidFill>
              <a:round/>
              <a:headEnd/>
              <a:tailEnd/>
            </a:ln>
            <a:effectLst/>
          </p:spPr>
          <p:txBody>
            <a:bodyPr wrap="none" anchor="ctr"/>
            <a:lstStyle/>
            <a:p>
              <a:endParaRPr lang="en-US"/>
            </a:p>
          </p:txBody>
        </p:sp>
        <p:sp>
          <p:nvSpPr>
            <p:cNvPr id="356953" name="Line 601"/>
            <p:cNvSpPr>
              <a:spLocks noChangeShapeType="1"/>
            </p:cNvSpPr>
            <p:nvPr/>
          </p:nvSpPr>
          <p:spPr bwMode="auto">
            <a:xfrm>
              <a:off x="2160" y="3216"/>
              <a:ext cx="0" cy="816"/>
            </a:xfrm>
            <a:prstGeom prst="line">
              <a:avLst/>
            </a:prstGeom>
            <a:noFill/>
            <a:ln w="6350">
              <a:solidFill>
                <a:schemeClr val="tx1"/>
              </a:solidFill>
              <a:round/>
              <a:headEnd/>
              <a:tailEnd/>
            </a:ln>
            <a:effectLst/>
          </p:spPr>
          <p:txBody>
            <a:bodyPr wrap="none" anchor="ctr"/>
            <a:lstStyle/>
            <a:p>
              <a:endParaRPr lang="en-US"/>
            </a:p>
          </p:txBody>
        </p:sp>
        <p:sp>
          <p:nvSpPr>
            <p:cNvPr id="356954" name="Line 602"/>
            <p:cNvSpPr>
              <a:spLocks noChangeShapeType="1"/>
            </p:cNvSpPr>
            <p:nvPr/>
          </p:nvSpPr>
          <p:spPr bwMode="auto">
            <a:xfrm>
              <a:off x="1488" y="3216"/>
              <a:ext cx="0" cy="816"/>
            </a:xfrm>
            <a:prstGeom prst="line">
              <a:avLst/>
            </a:prstGeom>
            <a:noFill/>
            <a:ln w="6350">
              <a:solidFill>
                <a:schemeClr val="tx1"/>
              </a:solidFill>
              <a:round/>
              <a:headEnd/>
              <a:tailEnd/>
            </a:ln>
            <a:effectLst/>
          </p:spPr>
          <p:txBody>
            <a:bodyPr wrap="none" anchor="ctr"/>
            <a:lstStyle/>
            <a:p>
              <a:endParaRPr lang="en-US"/>
            </a:p>
          </p:txBody>
        </p:sp>
        <p:sp>
          <p:nvSpPr>
            <p:cNvPr id="356955" name="Line 603"/>
            <p:cNvSpPr>
              <a:spLocks noChangeShapeType="1"/>
            </p:cNvSpPr>
            <p:nvPr/>
          </p:nvSpPr>
          <p:spPr bwMode="auto">
            <a:xfrm>
              <a:off x="1440" y="3216"/>
              <a:ext cx="0" cy="816"/>
            </a:xfrm>
            <a:prstGeom prst="line">
              <a:avLst/>
            </a:prstGeom>
            <a:noFill/>
            <a:ln w="6350">
              <a:solidFill>
                <a:schemeClr val="tx1"/>
              </a:solidFill>
              <a:round/>
              <a:headEnd/>
              <a:tailEnd/>
            </a:ln>
            <a:effectLst/>
          </p:spPr>
          <p:txBody>
            <a:bodyPr wrap="none" anchor="ctr"/>
            <a:lstStyle/>
            <a:p>
              <a:endParaRPr lang="en-US"/>
            </a:p>
          </p:txBody>
        </p:sp>
        <p:sp>
          <p:nvSpPr>
            <p:cNvPr id="356956" name="Line 604"/>
            <p:cNvSpPr>
              <a:spLocks noChangeShapeType="1"/>
            </p:cNvSpPr>
            <p:nvPr/>
          </p:nvSpPr>
          <p:spPr bwMode="auto">
            <a:xfrm flipH="1">
              <a:off x="1392" y="3984"/>
              <a:ext cx="816" cy="0"/>
            </a:xfrm>
            <a:prstGeom prst="line">
              <a:avLst/>
            </a:prstGeom>
            <a:noFill/>
            <a:ln w="6350">
              <a:solidFill>
                <a:schemeClr val="tx1"/>
              </a:solidFill>
              <a:round/>
              <a:headEnd/>
              <a:tailEnd/>
            </a:ln>
            <a:effectLst/>
          </p:spPr>
          <p:txBody>
            <a:bodyPr wrap="none" anchor="ctr"/>
            <a:lstStyle/>
            <a:p>
              <a:endParaRPr lang="en-US"/>
            </a:p>
          </p:txBody>
        </p:sp>
        <p:sp>
          <p:nvSpPr>
            <p:cNvPr id="356957" name="Line 605"/>
            <p:cNvSpPr>
              <a:spLocks noChangeShapeType="1"/>
            </p:cNvSpPr>
            <p:nvPr/>
          </p:nvSpPr>
          <p:spPr bwMode="auto">
            <a:xfrm flipH="1">
              <a:off x="1392" y="3936"/>
              <a:ext cx="816" cy="0"/>
            </a:xfrm>
            <a:prstGeom prst="line">
              <a:avLst/>
            </a:prstGeom>
            <a:noFill/>
            <a:ln w="6350">
              <a:solidFill>
                <a:schemeClr val="tx1"/>
              </a:solidFill>
              <a:round/>
              <a:headEnd/>
              <a:tailEnd/>
            </a:ln>
            <a:effectLst/>
          </p:spPr>
          <p:txBody>
            <a:bodyPr wrap="none" anchor="ctr"/>
            <a:lstStyle/>
            <a:p>
              <a:endParaRPr lang="en-US"/>
            </a:p>
          </p:txBody>
        </p:sp>
        <p:sp>
          <p:nvSpPr>
            <p:cNvPr id="356958" name="Line 606"/>
            <p:cNvSpPr>
              <a:spLocks noChangeShapeType="1"/>
            </p:cNvSpPr>
            <p:nvPr/>
          </p:nvSpPr>
          <p:spPr bwMode="auto">
            <a:xfrm flipH="1">
              <a:off x="1392" y="3888"/>
              <a:ext cx="816" cy="0"/>
            </a:xfrm>
            <a:prstGeom prst="line">
              <a:avLst/>
            </a:prstGeom>
            <a:noFill/>
            <a:ln w="6350">
              <a:solidFill>
                <a:schemeClr val="tx1"/>
              </a:solidFill>
              <a:round/>
              <a:headEnd/>
              <a:tailEnd/>
            </a:ln>
            <a:effectLst/>
          </p:spPr>
          <p:txBody>
            <a:bodyPr wrap="none" anchor="ctr"/>
            <a:lstStyle/>
            <a:p>
              <a:endParaRPr lang="en-US"/>
            </a:p>
          </p:txBody>
        </p:sp>
        <p:sp>
          <p:nvSpPr>
            <p:cNvPr id="356959" name="Line 607"/>
            <p:cNvSpPr>
              <a:spLocks noChangeShapeType="1"/>
            </p:cNvSpPr>
            <p:nvPr/>
          </p:nvSpPr>
          <p:spPr bwMode="auto">
            <a:xfrm flipH="1">
              <a:off x="1392" y="3840"/>
              <a:ext cx="816" cy="0"/>
            </a:xfrm>
            <a:prstGeom prst="line">
              <a:avLst/>
            </a:prstGeom>
            <a:noFill/>
            <a:ln w="6350">
              <a:solidFill>
                <a:schemeClr val="tx1"/>
              </a:solidFill>
              <a:round/>
              <a:headEnd/>
              <a:tailEnd/>
            </a:ln>
            <a:effectLst/>
          </p:spPr>
          <p:txBody>
            <a:bodyPr wrap="none" anchor="ctr"/>
            <a:lstStyle/>
            <a:p>
              <a:endParaRPr lang="en-US"/>
            </a:p>
          </p:txBody>
        </p:sp>
        <p:sp>
          <p:nvSpPr>
            <p:cNvPr id="356960" name="Line 608"/>
            <p:cNvSpPr>
              <a:spLocks noChangeShapeType="1"/>
            </p:cNvSpPr>
            <p:nvPr/>
          </p:nvSpPr>
          <p:spPr bwMode="auto">
            <a:xfrm flipH="1">
              <a:off x="1392" y="3792"/>
              <a:ext cx="816" cy="0"/>
            </a:xfrm>
            <a:prstGeom prst="line">
              <a:avLst/>
            </a:prstGeom>
            <a:noFill/>
            <a:ln w="6350">
              <a:solidFill>
                <a:schemeClr val="tx1"/>
              </a:solidFill>
              <a:round/>
              <a:headEnd/>
              <a:tailEnd/>
            </a:ln>
            <a:effectLst/>
          </p:spPr>
          <p:txBody>
            <a:bodyPr wrap="none" anchor="ctr"/>
            <a:lstStyle/>
            <a:p>
              <a:endParaRPr lang="en-US"/>
            </a:p>
          </p:txBody>
        </p:sp>
        <p:sp>
          <p:nvSpPr>
            <p:cNvPr id="356961" name="Line 609"/>
            <p:cNvSpPr>
              <a:spLocks noChangeShapeType="1"/>
            </p:cNvSpPr>
            <p:nvPr/>
          </p:nvSpPr>
          <p:spPr bwMode="auto">
            <a:xfrm flipH="1">
              <a:off x="1392" y="3744"/>
              <a:ext cx="816" cy="0"/>
            </a:xfrm>
            <a:prstGeom prst="line">
              <a:avLst/>
            </a:prstGeom>
            <a:noFill/>
            <a:ln w="6350">
              <a:solidFill>
                <a:schemeClr val="tx1"/>
              </a:solidFill>
              <a:round/>
              <a:headEnd/>
              <a:tailEnd/>
            </a:ln>
            <a:effectLst/>
          </p:spPr>
          <p:txBody>
            <a:bodyPr wrap="none" anchor="ctr"/>
            <a:lstStyle/>
            <a:p>
              <a:endParaRPr lang="en-US"/>
            </a:p>
          </p:txBody>
        </p:sp>
        <p:sp>
          <p:nvSpPr>
            <p:cNvPr id="356962" name="Line 610"/>
            <p:cNvSpPr>
              <a:spLocks noChangeShapeType="1"/>
            </p:cNvSpPr>
            <p:nvPr/>
          </p:nvSpPr>
          <p:spPr bwMode="auto">
            <a:xfrm flipH="1">
              <a:off x="1392" y="3696"/>
              <a:ext cx="816" cy="0"/>
            </a:xfrm>
            <a:prstGeom prst="line">
              <a:avLst/>
            </a:prstGeom>
            <a:noFill/>
            <a:ln w="6350">
              <a:solidFill>
                <a:schemeClr val="tx1"/>
              </a:solidFill>
              <a:round/>
              <a:headEnd/>
              <a:tailEnd/>
            </a:ln>
            <a:effectLst/>
          </p:spPr>
          <p:txBody>
            <a:bodyPr wrap="none" anchor="ctr"/>
            <a:lstStyle/>
            <a:p>
              <a:endParaRPr lang="en-US"/>
            </a:p>
          </p:txBody>
        </p:sp>
        <p:sp>
          <p:nvSpPr>
            <p:cNvPr id="356963" name="Line 611"/>
            <p:cNvSpPr>
              <a:spLocks noChangeShapeType="1"/>
            </p:cNvSpPr>
            <p:nvPr/>
          </p:nvSpPr>
          <p:spPr bwMode="auto">
            <a:xfrm flipH="1">
              <a:off x="1392" y="3648"/>
              <a:ext cx="816" cy="0"/>
            </a:xfrm>
            <a:prstGeom prst="line">
              <a:avLst/>
            </a:prstGeom>
            <a:noFill/>
            <a:ln w="6350">
              <a:solidFill>
                <a:schemeClr val="tx1"/>
              </a:solidFill>
              <a:round/>
              <a:headEnd/>
              <a:tailEnd/>
            </a:ln>
            <a:effectLst/>
          </p:spPr>
          <p:txBody>
            <a:bodyPr wrap="none" anchor="ctr"/>
            <a:lstStyle/>
            <a:p>
              <a:endParaRPr lang="en-US"/>
            </a:p>
          </p:txBody>
        </p:sp>
        <p:sp>
          <p:nvSpPr>
            <p:cNvPr id="356964" name="Line 612"/>
            <p:cNvSpPr>
              <a:spLocks noChangeShapeType="1"/>
            </p:cNvSpPr>
            <p:nvPr/>
          </p:nvSpPr>
          <p:spPr bwMode="auto">
            <a:xfrm flipH="1">
              <a:off x="1392" y="3600"/>
              <a:ext cx="816" cy="0"/>
            </a:xfrm>
            <a:prstGeom prst="line">
              <a:avLst/>
            </a:prstGeom>
            <a:noFill/>
            <a:ln w="6350">
              <a:solidFill>
                <a:schemeClr val="tx1"/>
              </a:solidFill>
              <a:round/>
              <a:headEnd/>
              <a:tailEnd/>
            </a:ln>
            <a:effectLst/>
          </p:spPr>
          <p:txBody>
            <a:bodyPr wrap="none" anchor="ctr"/>
            <a:lstStyle/>
            <a:p>
              <a:endParaRPr lang="en-US"/>
            </a:p>
          </p:txBody>
        </p:sp>
        <p:sp>
          <p:nvSpPr>
            <p:cNvPr id="356965" name="Line 613"/>
            <p:cNvSpPr>
              <a:spLocks noChangeShapeType="1"/>
            </p:cNvSpPr>
            <p:nvPr/>
          </p:nvSpPr>
          <p:spPr bwMode="auto">
            <a:xfrm flipH="1">
              <a:off x="1392" y="3552"/>
              <a:ext cx="816" cy="0"/>
            </a:xfrm>
            <a:prstGeom prst="line">
              <a:avLst/>
            </a:prstGeom>
            <a:noFill/>
            <a:ln w="6350">
              <a:solidFill>
                <a:schemeClr val="tx1"/>
              </a:solidFill>
              <a:round/>
              <a:headEnd/>
              <a:tailEnd/>
            </a:ln>
            <a:effectLst/>
          </p:spPr>
          <p:txBody>
            <a:bodyPr wrap="none" anchor="ctr"/>
            <a:lstStyle/>
            <a:p>
              <a:endParaRPr lang="en-US"/>
            </a:p>
          </p:txBody>
        </p:sp>
        <p:sp>
          <p:nvSpPr>
            <p:cNvPr id="356966" name="Line 614"/>
            <p:cNvSpPr>
              <a:spLocks noChangeShapeType="1"/>
            </p:cNvSpPr>
            <p:nvPr/>
          </p:nvSpPr>
          <p:spPr bwMode="auto">
            <a:xfrm flipH="1">
              <a:off x="1392" y="3504"/>
              <a:ext cx="816" cy="0"/>
            </a:xfrm>
            <a:prstGeom prst="line">
              <a:avLst/>
            </a:prstGeom>
            <a:noFill/>
            <a:ln w="6350">
              <a:solidFill>
                <a:schemeClr val="tx1"/>
              </a:solidFill>
              <a:round/>
              <a:headEnd/>
              <a:tailEnd/>
            </a:ln>
            <a:effectLst/>
          </p:spPr>
          <p:txBody>
            <a:bodyPr wrap="none" anchor="ctr"/>
            <a:lstStyle/>
            <a:p>
              <a:endParaRPr lang="en-US"/>
            </a:p>
          </p:txBody>
        </p:sp>
        <p:sp>
          <p:nvSpPr>
            <p:cNvPr id="356967" name="Line 615"/>
            <p:cNvSpPr>
              <a:spLocks noChangeShapeType="1"/>
            </p:cNvSpPr>
            <p:nvPr/>
          </p:nvSpPr>
          <p:spPr bwMode="auto">
            <a:xfrm flipH="1">
              <a:off x="1392" y="3456"/>
              <a:ext cx="816" cy="0"/>
            </a:xfrm>
            <a:prstGeom prst="line">
              <a:avLst/>
            </a:prstGeom>
            <a:noFill/>
            <a:ln w="6350">
              <a:solidFill>
                <a:schemeClr val="tx1"/>
              </a:solidFill>
              <a:round/>
              <a:headEnd/>
              <a:tailEnd/>
            </a:ln>
            <a:effectLst/>
          </p:spPr>
          <p:txBody>
            <a:bodyPr wrap="none" anchor="ctr"/>
            <a:lstStyle/>
            <a:p>
              <a:endParaRPr lang="en-US"/>
            </a:p>
          </p:txBody>
        </p:sp>
        <p:sp>
          <p:nvSpPr>
            <p:cNvPr id="356968" name="Line 616"/>
            <p:cNvSpPr>
              <a:spLocks noChangeShapeType="1"/>
            </p:cNvSpPr>
            <p:nvPr/>
          </p:nvSpPr>
          <p:spPr bwMode="auto">
            <a:xfrm flipH="1">
              <a:off x="1392" y="3408"/>
              <a:ext cx="816" cy="0"/>
            </a:xfrm>
            <a:prstGeom prst="line">
              <a:avLst/>
            </a:prstGeom>
            <a:noFill/>
            <a:ln w="6350">
              <a:solidFill>
                <a:schemeClr val="tx1"/>
              </a:solidFill>
              <a:round/>
              <a:headEnd/>
              <a:tailEnd/>
            </a:ln>
            <a:effectLst/>
          </p:spPr>
          <p:txBody>
            <a:bodyPr wrap="none" anchor="ctr"/>
            <a:lstStyle/>
            <a:p>
              <a:endParaRPr lang="en-US"/>
            </a:p>
          </p:txBody>
        </p:sp>
        <p:sp>
          <p:nvSpPr>
            <p:cNvPr id="356969" name="Line 617"/>
            <p:cNvSpPr>
              <a:spLocks noChangeShapeType="1"/>
            </p:cNvSpPr>
            <p:nvPr/>
          </p:nvSpPr>
          <p:spPr bwMode="auto">
            <a:xfrm flipH="1">
              <a:off x="1392" y="3360"/>
              <a:ext cx="816" cy="0"/>
            </a:xfrm>
            <a:prstGeom prst="line">
              <a:avLst/>
            </a:prstGeom>
            <a:noFill/>
            <a:ln w="6350">
              <a:solidFill>
                <a:schemeClr val="tx1"/>
              </a:solidFill>
              <a:round/>
              <a:headEnd/>
              <a:tailEnd/>
            </a:ln>
            <a:effectLst/>
          </p:spPr>
          <p:txBody>
            <a:bodyPr wrap="none" anchor="ctr"/>
            <a:lstStyle/>
            <a:p>
              <a:endParaRPr lang="en-US"/>
            </a:p>
          </p:txBody>
        </p:sp>
        <p:sp>
          <p:nvSpPr>
            <p:cNvPr id="356970" name="Line 618"/>
            <p:cNvSpPr>
              <a:spLocks noChangeShapeType="1"/>
            </p:cNvSpPr>
            <p:nvPr/>
          </p:nvSpPr>
          <p:spPr bwMode="auto">
            <a:xfrm flipH="1">
              <a:off x="1392" y="3312"/>
              <a:ext cx="816" cy="0"/>
            </a:xfrm>
            <a:prstGeom prst="line">
              <a:avLst/>
            </a:prstGeom>
            <a:noFill/>
            <a:ln w="6350">
              <a:solidFill>
                <a:schemeClr val="tx1"/>
              </a:solidFill>
              <a:round/>
              <a:headEnd/>
              <a:tailEnd/>
            </a:ln>
            <a:effectLst/>
          </p:spPr>
          <p:txBody>
            <a:bodyPr wrap="none" anchor="ctr"/>
            <a:lstStyle/>
            <a:p>
              <a:endParaRPr lang="en-US"/>
            </a:p>
          </p:txBody>
        </p:sp>
        <p:sp>
          <p:nvSpPr>
            <p:cNvPr id="356971" name="Line 619"/>
            <p:cNvSpPr>
              <a:spLocks noChangeShapeType="1"/>
            </p:cNvSpPr>
            <p:nvPr/>
          </p:nvSpPr>
          <p:spPr bwMode="auto">
            <a:xfrm flipH="1">
              <a:off x="1392" y="3264"/>
              <a:ext cx="816" cy="0"/>
            </a:xfrm>
            <a:prstGeom prst="line">
              <a:avLst/>
            </a:prstGeom>
            <a:noFill/>
            <a:ln w="6350">
              <a:solidFill>
                <a:schemeClr val="tx1"/>
              </a:solidFill>
              <a:round/>
              <a:headEnd/>
              <a:tailEnd/>
            </a:ln>
            <a:effectLst/>
          </p:spPr>
          <p:txBody>
            <a:bodyPr wrap="none" anchor="ctr"/>
            <a:lstStyle/>
            <a:p>
              <a:endParaRPr lang="en-US"/>
            </a:p>
          </p:txBody>
        </p:sp>
      </p:grpSp>
      <p:sp>
        <p:nvSpPr>
          <p:cNvPr id="356975" name="Rectangle 623"/>
          <p:cNvSpPr>
            <a:spLocks noChangeArrowheads="1"/>
          </p:cNvSpPr>
          <p:nvPr/>
        </p:nvSpPr>
        <p:spPr bwMode="auto">
          <a:xfrm>
            <a:off x="5124450" y="3497288"/>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56977" name="Line 625"/>
          <p:cNvSpPr>
            <a:spLocks noChangeShapeType="1"/>
          </p:cNvSpPr>
          <p:nvPr/>
        </p:nvSpPr>
        <p:spPr bwMode="auto">
          <a:xfrm>
            <a:off x="5581650" y="3497288"/>
            <a:ext cx="0" cy="609600"/>
          </a:xfrm>
          <a:prstGeom prst="line">
            <a:avLst/>
          </a:prstGeom>
          <a:noFill/>
          <a:ln w="6350">
            <a:solidFill>
              <a:schemeClr val="tx1"/>
            </a:solidFill>
            <a:round/>
            <a:headEnd/>
            <a:tailEnd/>
          </a:ln>
          <a:effectLst/>
        </p:spPr>
        <p:txBody>
          <a:bodyPr wrap="none" anchor="ctr"/>
          <a:lstStyle/>
          <a:p>
            <a:endParaRPr lang="en-US"/>
          </a:p>
        </p:txBody>
      </p:sp>
      <p:sp>
        <p:nvSpPr>
          <p:cNvPr id="356987" name="Line 635"/>
          <p:cNvSpPr>
            <a:spLocks noChangeShapeType="1"/>
          </p:cNvSpPr>
          <p:nvPr/>
        </p:nvSpPr>
        <p:spPr bwMode="auto">
          <a:xfrm>
            <a:off x="5429250" y="3497288"/>
            <a:ext cx="0" cy="609600"/>
          </a:xfrm>
          <a:prstGeom prst="line">
            <a:avLst/>
          </a:prstGeom>
          <a:noFill/>
          <a:ln w="6350">
            <a:solidFill>
              <a:schemeClr val="tx1"/>
            </a:solidFill>
            <a:round/>
            <a:headEnd/>
            <a:tailEnd/>
          </a:ln>
          <a:effectLst/>
        </p:spPr>
        <p:txBody>
          <a:bodyPr wrap="none" anchor="ctr"/>
          <a:lstStyle/>
          <a:p>
            <a:endParaRPr lang="en-US"/>
          </a:p>
        </p:txBody>
      </p:sp>
      <p:sp>
        <p:nvSpPr>
          <p:cNvPr id="356990" name="Line 638"/>
          <p:cNvSpPr>
            <a:spLocks noChangeShapeType="1"/>
          </p:cNvSpPr>
          <p:nvPr/>
        </p:nvSpPr>
        <p:spPr bwMode="auto">
          <a:xfrm>
            <a:off x="5276850" y="3497288"/>
            <a:ext cx="0" cy="609600"/>
          </a:xfrm>
          <a:prstGeom prst="line">
            <a:avLst/>
          </a:prstGeom>
          <a:noFill/>
          <a:ln w="6350">
            <a:solidFill>
              <a:schemeClr val="tx1"/>
            </a:solidFill>
            <a:round/>
            <a:headEnd/>
            <a:tailEnd/>
          </a:ln>
          <a:effectLst/>
        </p:spPr>
        <p:txBody>
          <a:bodyPr wrap="none" anchor="ctr"/>
          <a:lstStyle/>
          <a:p>
            <a:endParaRPr lang="en-US"/>
          </a:p>
        </p:txBody>
      </p:sp>
      <p:sp>
        <p:nvSpPr>
          <p:cNvPr id="357002" name="Line 650"/>
          <p:cNvSpPr>
            <a:spLocks noChangeShapeType="1"/>
          </p:cNvSpPr>
          <p:nvPr/>
        </p:nvSpPr>
        <p:spPr bwMode="auto">
          <a:xfrm flipH="1">
            <a:off x="5124450" y="3954488"/>
            <a:ext cx="609600" cy="0"/>
          </a:xfrm>
          <a:prstGeom prst="line">
            <a:avLst/>
          </a:prstGeom>
          <a:noFill/>
          <a:ln w="6350">
            <a:solidFill>
              <a:schemeClr val="tx1"/>
            </a:solidFill>
            <a:round/>
            <a:headEnd/>
            <a:tailEnd/>
          </a:ln>
          <a:effectLst/>
        </p:spPr>
        <p:txBody>
          <a:bodyPr wrap="none" anchor="ctr"/>
          <a:lstStyle/>
          <a:p>
            <a:endParaRPr lang="en-US"/>
          </a:p>
        </p:txBody>
      </p:sp>
      <p:sp>
        <p:nvSpPr>
          <p:cNvPr id="357004" name="Line 652"/>
          <p:cNvSpPr>
            <a:spLocks noChangeShapeType="1"/>
          </p:cNvSpPr>
          <p:nvPr/>
        </p:nvSpPr>
        <p:spPr bwMode="auto">
          <a:xfrm flipH="1">
            <a:off x="5124450" y="3802088"/>
            <a:ext cx="609600" cy="0"/>
          </a:xfrm>
          <a:prstGeom prst="line">
            <a:avLst/>
          </a:prstGeom>
          <a:noFill/>
          <a:ln w="6350">
            <a:solidFill>
              <a:schemeClr val="tx1"/>
            </a:solidFill>
            <a:round/>
            <a:headEnd/>
            <a:tailEnd/>
          </a:ln>
          <a:effectLst/>
        </p:spPr>
        <p:txBody>
          <a:bodyPr wrap="none" anchor="ctr"/>
          <a:lstStyle/>
          <a:p>
            <a:endParaRPr lang="en-US"/>
          </a:p>
        </p:txBody>
      </p:sp>
      <p:sp>
        <p:nvSpPr>
          <p:cNvPr id="357006" name="Line 654"/>
          <p:cNvSpPr>
            <a:spLocks noChangeShapeType="1"/>
          </p:cNvSpPr>
          <p:nvPr/>
        </p:nvSpPr>
        <p:spPr bwMode="auto">
          <a:xfrm flipH="1">
            <a:off x="5124450" y="3649688"/>
            <a:ext cx="609600" cy="0"/>
          </a:xfrm>
          <a:prstGeom prst="line">
            <a:avLst/>
          </a:prstGeom>
          <a:noFill/>
          <a:ln w="6350">
            <a:solidFill>
              <a:schemeClr val="tx1"/>
            </a:solidFill>
            <a:round/>
            <a:headEnd/>
            <a:tailEnd/>
          </a:ln>
          <a:effectLst/>
        </p:spPr>
        <p:txBody>
          <a:bodyPr wrap="none" anchor="ctr"/>
          <a:lstStyle/>
          <a:p>
            <a:endParaRPr lang="en-US"/>
          </a:p>
        </p:txBody>
      </p:sp>
      <p:sp>
        <p:nvSpPr>
          <p:cNvPr id="357194" name="Rectangle 842"/>
          <p:cNvSpPr>
            <a:spLocks noChangeArrowheads="1"/>
          </p:cNvSpPr>
          <p:nvPr/>
        </p:nvSpPr>
        <p:spPr bwMode="auto">
          <a:xfrm>
            <a:off x="5748338" y="3497288"/>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57195" name="Line 843"/>
          <p:cNvSpPr>
            <a:spLocks noChangeShapeType="1"/>
          </p:cNvSpPr>
          <p:nvPr/>
        </p:nvSpPr>
        <p:spPr bwMode="auto">
          <a:xfrm>
            <a:off x="6205538" y="3497288"/>
            <a:ext cx="0" cy="609600"/>
          </a:xfrm>
          <a:prstGeom prst="line">
            <a:avLst/>
          </a:prstGeom>
          <a:noFill/>
          <a:ln w="6350">
            <a:solidFill>
              <a:schemeClr val="tx1"/>
            </a:solidFill>
            <a:round/>
            <a:headEnd/>
            <a:tailEnd/>
          </a:ln>
          <a:effectLst/>
        </p:spPr>
        <p:txBody>
          <a:bodyPr wrap="none" anchor="ctr"/>
          <a:lstStyle/>
          <a:p>
            <a:endParaRPr lang="en-US"/>
          </a:p>
        </p:txBody>
      </p:sp>
      <p:sp>
        <p:nvSpPr>
          <p:cNvPr id="357196" name="Line 844"/>
          <p:cNvSpPr>
            <a:spLocks noChangeShapeType="1"/>
          </p:cNvSpPr>
          <p:nvPr/>
        </p:nvSpPr>
        <p:spPr bwMode="auto">
          <a:xfrm>
            <a:off x="6053138" y="3497288"/>
            <a:ext cx="0" cy="609600"/>
          </a:xfrm>
          <a:prstGeom prst="line">
            <a:avLst/>
          </a:prstGeom>
          <a:noFill/>
          <a:ln w="6350">
            <a:solidFill>
              <a:schemeClr val="tx1"/>
            </a:solidFill>
            <a:round/>
            <a:headEnd/>
            <a:tailEnd/>
          </a:ln>
          <a:effectLst/>
        </p:spPr>
        <p:txBody>
          <a:bodyPr wrap="none" anchor="ctr"/>
          <a:lstStyle/>
          <a:p>
            <a:endParaRPr lang="en-US"/>
          </a:p>
        </p:txBody>
      </p:sp>
      <p:sp>
        <p:nvSpPr>
          <p:cNvPr id="357197" name="Line 845"/>
          <p:cNvSpPr>
            <a:spLocks noChangeShapeType="1"/>
          </p:cNvSpPr>
          <p:nvPr/>
        </p:nvSpPr>
        <p:spPr bwMode="auto">
          <a:xfrm>
            <a:off x="5900738" y="3497288"/>
            <a:ext cx="0" cy="609600"/>
          </a:xfrm>
          <a:prstGeom prst="line">
            <a:avLst/>
          </a:prstGeom>
          <a:noFill/>
          <a:ln w="6350">
            <a:solidFill>
              <a:schemeClr val="tx1"/>
            </a:solidFill>
            <a:round/>
            <a:headEnd/>
            <a:tailEnd/>
          </a:ln>
          <a:effectLst/>
        </p:spPr>
        <p:txBody>
          <a:bodyPr wrap="none" anchor="ctr"/>
          <a:lstStyle/>
          <a:p>
            <a:endParaRPr lang="en-US"/>
          </a:p>
        </p:txBody>
      </p:sp>
      <p:sp>
        <p:nvSpPr>
          <p:cNvPr id="357198" name="Line 846"/>
          <p:cNvSpPr>
            <a:spLocks noChangeShapeType="1"/>
          </p:cNvSpPr>
          <p:nvPr/>
        </p:nvSpPr>
        <p:spPr bwMode="auto">
          <a:xfrm flipH="1">
            <a:off x="5748338" y="3954488"/>
            <a:ext cx="609600" cy="0"/>
          </a:xfrm>
          <a:prstGeom prst="line">
            <a:avLst/>
          </a:prstGeom>
          <a:noFill/>
          <a:ln w="6350">
            <a:solidFill>
              <a:schemeClr val="tx1"/>
            </a:solidFill>
            <a:round/>
            <a:headEnd/>
            <a:tailEnd/>
          </a:ln>
          <a:effectLst/>
        </p:spPr>
        <p:txBody>
          <a:bodyPr wrap="none" anchor="ctr"/>
          <a:lstStyle/>
          <a:p>
            <a:endParaRPr lang="en-US"/>
          </a:p>
        </p:txBody>
      </p:sp>
      <p:sp>
        <p:nvSpPr>
          <p:cNvPr id="357199" name="Line 847"/>
          <p:cNvSpPr>
            <a:spLocks noChangeShapeType="1"/>
          </p:cNvSpPr>
          <p:nvPr/>
        </p:nvSpPr>
        <p:spPr bwMode="auto">
          <a:xfrm flipH="1">
            <a:off x="5748338" y="3802088"/>
            <a:ext cx="609600" cy="0"/>
          </a:xfrm>
          <a:prstGeom prst="line">
            <a:avLst/>
          </a:prstGeom>
          <a:noFill/>
          <a:ln w="6350">
            <a:solidFill>
              <a:schemeClr val="tx1"/>
            </a:solidFill>
            <a:round/>
            <a:headEnd/>
            <a:tailEnd/>
          </a:ln>
          <a:effectLst/>
        </p:spPr>
        <p:txBody>
          <a:bodyPr wrap="none" anchor="ctr"/>
          <a:lstStyle/>
          <a:p>
            <a:endParaRPr lang="en-US"/>
          </a:p>
        </p:txBody>
      </p:sp>
      <p:sp>
        <p:nvSpPr>
          <p:cNvPr id="357200" name="Line 848"/>
          <p:cNvSpPr>
            <a:spLocks noChangeShapeType="1"/>
          </p:cNvSpPr>
          <p:nvPr/>
        </p:nvSpPr>
        <p:spPr bwMode="auto">
          <a:xfrm flipH="1">
            <a:off x="5748338" y="3649688"/>
            <a:ext cx="609600" cy="0"/>
          </a:xfrm>
          <a:prstGeom prst="line">
            <a:avLst/>
          </a:prstGeom>
          <a:noFill/>
          <a:ln w="6350">
            <a:solidFill>
              <a:schemeClr val="tx1"/>
            </a:solidFill>
            <a:round/>
            <a:headEnd/>
            <a:tailEnd/>
          </a:ln>
          <a:effectLst/>
        </p:spPr>
        <p:txBody>
          <a:bodyPr wrap="none" anchor="ctr"/>
          <a:lstStyle/>
          <a:p>
            <a:endParaRPr lang="en-US"/>
          </a:p>
        </p:txBody>
      </p:sp>
      <p:sp>
        <p:nvSpPr>
          <p:cNvPr id="357217" name="Rectangle 865"/>
          <p:cNvSpPr>
            <a:spLocks noChangeArrowheads="1"/>
          </p:cNvSpPr>
          <p:nvPr/>
        </p:nvSpPr>
        <p:spPr bwMode="auto">
          <a:xfrm>
            <a:off x="6372225" y="3497288"/>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57218" name="Line 866"/>
          <p:cNvSpPr>
            <a:spLocks noChangeShapeType="1"/>
          </p:cNvSpPr>
          <p:nvPr/>
        </p:nvSpPr>
        <p:spPr bwMode="auto">
          <a:xfrm>
            <a:off x="6829425" y="3497288"/>
            <a:ext cx="0" cy="609600"/>
          </a:xfrm>
          <a:prstGeom prst="line">
            <a:avLst/>
          </a:prstGeom>
          <a:noFill/>
          <a:ln w="6350">
            <a:solidFill>
              <a:schemeClr val="tx1"/>
            </a:solidFill>
            <a:round/>
            <a:headEnd/>
            <a:tailEnd/>
          </a:ln>
          <a:effectLst/>
        </p:spPr>
        <p:txBody>
          <a:bodyPr wrap="none" anchor="ctr"/>
          <a:lstStyle/>
          <a:p>
            <a:endParaRPr lang="en-US"/>
          </a:p>
        </p:txBody>
      </p:sp>
      <p:sp>
        <p:nvSpPr>
          <p:cNvPr id="357219" name="Line 867"/>
          <p:cNvSpPr>
            <a:spLocks noChangeShapeType="1"/>
          </p:cNvSpPr>
          <p:nvPr/>
        </p:nvSpPr>
        <p:spPr bwMode="auto">
          <a:xfrm>
            <a:off x="6677025" y="3497288"/>
            <a:ext cx="0" cy="609600"/>
          </a:xfrm>
          <a:prstGeom prst="line">
            <a:avLst/>
          </a:prstGeom>
          <a:noFill/>
          <a:ln w="6350">
            <a:solidFill>
              <a:schemeClr val="tx1"/>
            </a:solidFill>
            <a:round/>
            <a:headEnd/>
            <a:tailEnd/>
          </a:ln>
          <a:effectLst/>
        </p:spPr>
        <p:txBody>
          <a:bodyPr wrap="none" anchor="ctr"/>
          <a:lstStyle/>
          <a:p>
            <a:endParaRPr lang="en-US"/>
          </a:p>
        </p:txBody>
      </p:sp>
      <p:sp>
        <p:nvSpPr>
          <p:cNvPr id="357220" name="Line 868"/>
          <p:cNvSpPr>
            <a:spLocks noChangeShapeType="1"/>
          </p:cNvSpPr>
          <p:nvPr/>
        </p:nvSpPr>
        <p:spPr bwMode="auto">
          <a:xfrm>
            <a:off x="6524625" y="3497288"/>
            <a:ext cx="0" cy="609600"/>
          </a:xfrm>
          <a:prstGeom prst="line">
            <a:avLst/>
          </a:prstGeom>
          <a:noFill/>
          <a:ln w="6350">
            <a:solidFill>
              <a:schemeClr val="tx1"/>
            </a:solidFill>
            <a:round/>
            <a:headEnd/>
            <a:tailEnd/>
          </a:ln>
          <a:effectLst/>
        </p:spPr>
        <p:txBody>
          <a:bodyPr wrap="none" anchor="ctr"/>
          <a:lstStyle/>
          <a:p>
            <a:endParaRPr lang="en-US"/>
          </a:p>
        </p:txBody>
      </p:sp>
      <p:sp>
        <p:nvSpPr>
          <p:cNvPr id="357221" name="Line 869"/>
          <p:cNvSpPr>
            <a:spLocks noChangeShapeType="1"/>
          </p:cNvSpPr>
          <p:nvPr/>
        </p:nvSpPr>
        <p:spPr bwMode="auto">
          <a:xfrm flipH="1">
            <a:off x="6372225" y="3954488"/>
            <a:ext cx="609600" cy="0"/>
          </a:xfrm>
          <a:prstGeom prst="line">
            <a:avLst/>
          </a:prstGeom>
          <a:noFill/>
          <a:ln w="6350">
            <a:solidFill>
              <a:schemeClr val="tx1"/>
            </a:solidFill>
            <a:round/>
            <a:headEnd/>
            <a:tailEnd/>
          </a:ln>
          <a:effectLst/>
        </p:spPr>
        <p:txBody>
          <a:bodyPr wrap="none" anchor="ctr"/>
          <a:lstStyle/>
          <a:p>
            <a:endParaRPr lang="en-US"/>
          </a:p>
        </p:txBody>
      </p:sp>
      <p:sp>
        <p:nvSpPr>
          <p:cNvPr id="357222" name="Line 870"/>
          <p:cNvSpPr>
            <a:spLocks noChangeShapeType="1"/>
          </p:cNvSpPr>
          <p:nvPr/>
        </p:nvSpPr>
        <p:spPr bwMode="auto">
          <a:xfrm flipH="1">
            <a:off x="6372225" y="3802088"/>
            <a:ext cx="609600" cy="0"/>
          </a:xfrm>
          <a:prstGeom prst="line">
            <a:avLst/>
          </a:prstGeom>
          <a:noFill/>
          <a:ln w="6350">
            <a:solidFill>
              <a:schemeClr val="tx1"/>
            </a:solidFill>
            <a:round/>
            <a:headEnd/>
            <a:tailEnd/>
          </a:ln>
          <a:effectLst/>
        </p:spPr>
        <p:txBody>
          <a:bodyPr wrap="none" anchor="ctr"/>
          <a:lstStyle/>
          <a:p>
            <a:endParaRPr lang="en-US"/>
          </a:p>
        </p:txBody>
      </p:sp>
      <p:sp>
        <p:nvSpPr>
          <p:cNvPr id="357223" name="Line 871"/>
          <p:cNvSpPr>
            <a:spLocks noChangeShapeType="1"/>
          </p:cNvSpPr>
          <p:nvPr/>
        </p:nvSpPr>
        <p:spPr bwMode="auto">
          <a:xfrm flipH="1">
            <a:off x="6372225" y="3649688"/>
            <a:ext cx="609600" cy="0"/>
          </a:xfrm>
          <a:prstGeom prst="line">
            <a:avLst/>
          </a:prstGeom>
          <a:noFill/>
          <a:ln w="6350">
            <a:solidFill>
              <a:schemeClr val="tx1"/>
            </a:solidFill>
            <a:round/>
            <a:headEnd/>
            <a:tailEnd/>
          </a:ln>
          <a:effectLst/>
        </p:spPr>
        <p:txBody>
          <a:bodyPr wrap="none" anchor="ctr"/>
          <a:lstStyle/>
          <a:p>
            <a:endParaRPr lang="en-US"/>
          </a:p>
        </p:txBody>
      </p:sp>
      <p:sp>
        <p:nvSpPr>
          <p:cNvPr id="357240" name="Rectangle 888"/>
          <p:cNvSpPr>
            <a:spLocks noChangeArrowheads="1"/>
          </p:cNvSpPr>
          <p:nvPr/>
        </p:nvSpPr>
        <p:spPr bwMode="auto">
          <a:xfrm>
            <a:off x="6996113" y="3497288"/>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57241" name="Line 889"/>
          <p:cNvSpPr>
            <a:spLocks noChangeShapeType="1"/>
          </p:cNvSpPr>
          <p:nvPr/>
        </p:nvSpPr>
        <p:spPr bwMode="auto">
          <a:xfrm>
            <a:off x="7453313" y="3497288"/>
            <a:ext cx="0" cy="609600"/>
          </a:xfrm>
          <a:prstGeom prst="line">
            <a:avLst/>
          </a:prstGeom>
          <a:noFill/>
          <a:ln w="6350">
            <a:solidFill>
              <a:schemeClr val="tx1"/>
            </a:solidFill>
            <a:round/>
            <a:headEnd/>
            <a:tailEnd/>
          </a:ln>
          <a:effectLst/>
        </p:spPr>
        <p:txBody>
          <a:bodyPr wrap="none" anchor="ctr"/>
          <a:lstStyle/>
          <a:p>
            <a:endParaRPr lang="en-US"/>
          </a:p>
        </p:txBody>
      </p:sp>
      <p:sp>
        <p:nvSpPr>
          <p:cNvPr id="357242" name="Line 890"/>
          <p:cNvSpPr>
            <a:spLocks noChangeShapeType="1"/>
          </p:cNvSpPr>
          <p:nvPr/>
        </p:nvSpPr>
        <p:spPr bwMode="auto">
          <a:xfrm>
            <a:off x="7300913" y="3497288"/>
            <a:ext cx="0" cy="609600"/>
          </a:xfrm>
          <a:prstGeom prst="line">
            <a:avLst/>
          </a:prstGeom>
          <a:noFill/>
          <a:ln w="6350">
            <a:solidFill>
              <a:schemeClr val="tx1"/>
            </a:solidFill>
            <a:round/>
            <a:headEnd/>
            <a:tailEnd/>
          </a:ln>
          <a:effectLst/>
        </p:spPr>
        <p:txBody>
          <a:bodyPr wrap="none" anchor="ctr"/>
          <a:lstStyle/>
          <a:p>
            <a:endParaRPr lang="en-US"/>
          </a:p>
        </p:txBody>
      </p:sp>
      <p:sp>
        <p:nvSpPr>
          <p:cNvPr id="357243" name="Line 891"/>
          <p:cNvSpPr>
            <a:spLocks noChangeShapeType="1"/>
          </p:cNvSpPr>
          <p:nvPr/>
        </p:nvSpPr>
        <p:spPr bwMode="auto">
          <a:xfrm>
            <a:off x="7148513" y="3497288"/>
            <a:ext cx="0" cy="609600"/>
          </a:xfrm>
          <a:prstGeom prst="line">
            <a:avLst/>
          </a:prstGeom>
          <a:noFill/>
          <a:ln w="6350">
            <a:solidFill>
              <a:schemeClr val="tx1"/>
            </a:solidFill>
            <a:round/>
            <a:headEnd/>
            <a:tailEnd/>
          </a:ln>
          <a:effectLst/>
        </p:spPr>
        <p:txBody>
          <a:bodyPr wrap="none" anchor="ctr"/>
          <a:lstStyle/>
          <a:p>
            <a:endParaRPr lang="en-US"/>
          </a:p>
        </p:txBody>
      </p:sp>
      <p:sp>
        <p:nvSpPr>
          <p:cNvPr id="357244" name="Line 892"/>
          <p:cNvSpPr>
            <a:spLocks noChangeShapeType="1"/>
          </p:cNvSpPr>
          <p:nvPr/>
        </p:nvSpPr>
        <p:spPr bwMode="auto">
          <a:xfrm flipH="1">
            <a:off x="6996113" y="3954488"/>
            <a:ext cx="609600" cy="0"/>
          </a:xfrm>
          <a:prstGeom prst="line">
            <a:avLst/>
          </a:prstGeom>
          <a:noFill/>
          <a:ln w="6350">
            <a:solidFill>
              <a:schemeClr val="tx1"/>
            </a:solidFill>
            <a:round/>
            <a:headEnd/>
            <a:tailEnd/>
          </a:ln>
          <a:effectLst/>
        </p:spPr>
        <p:txBody>
          <a:bodyPr wrap="none" anchor="ctr"/>
          <a:lstStyle/>
          <a:p>
            <a:endParaRPr lang="en-US"/>
          </a:p>
        </p:txBody>
      </p:sp>
      <p:sp>
        <p:nvSpPr>
          <p:cNvPr id="357245" name="Line 893"/>
          <p:cNvSpPr>
            <a:spLocks noChangeShapeType="1"/>
          </p:cNvSpPr>
          <p:nvPr/>
        </p:nvSpPr>
        <p:spPr bwMode="auto">
          <a:xfrm flipH="1">
            <a:off x="6996113" y="3802088"/>
            <a:ext cx="609600" cy="0"/>
          </a:xfrm>
          <a:prstGeom prst="line">
            <a:avLst/>
          </a:prstGeom>
          <a:noFill/>
          <a:ln w="6350">
            <a:solidFill>
              <a:schemeClr val="tx1"/>
            </a:solidFill>
            <a:round/>
            <a:headEnd/>
            <a:tailEnd/>
          </a:ln>
          <a:effectLst/>
        </p:spPr>
        <p:txBody>
          <a:bodyPr wrap="none" anchor="ctr"/>
          <a:lstStyle/>
          <a:p>
            <a:endParaRPr lang="en-US"/>
          </a:p>
        </p:txBody>
      </p:sp>
      <p:sp>
        <p:nvSpPr>
          <p:cNvPr id="357246" name="Line 894"/>
          <p:cNvSpPr>
            <a:spLocks noChangeShapeType="1"/>
          </p:cNvSpPr>
          <p:nvPr/>
        </p:nvSpPr>
        <p:spPr bwMode="auto">
          <a:xfrm flipH="1">
            <a:off x="6996113" y="3649688"/>
            <a:ext cx="609600" cy="0"/>
          </a:xfrm>
          <a:prstGeom prst="line">
            <a:avLst/>
          </a:prstGeom>
          <a:noFill/>
          <a:ln w="6350">
            <a:solidFill>
              <a:schemeClr val="tx1"/>
            </a:solidFill>
            <a:round/>
            <a:headEnd/>
            <a:tailEnd/>
          </a:ln>
          <a:effectLst/>
        </p:spPr>
        <p:txBody>
          <a:bodyPr wrap="none" anchor="ctr"/>
          <a:lstStyle/>
          <a:p>
            <a:endParaRPr lang="en-US"/>
          </a:p>
        </p:txBody>
      </p:sp>
      <p:sp>
        <p:nvSpPr>
          <p:cNvPr id="357263" name="Rectangle 911"/>
          <p:cNvSpPr>
            <a:spLocks noChangeArrowheads="1"/>
          </p:cNvSpPr>
          <p:nvPr/>
        </p:nvSpPr>
        <p:spPr bwMode="auto">
          <a:xfrm>
            <a:off x="7620000" y="3497288"/>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57264" name="Line 912"/>
          <p:cNvSpPr>
            <a:spLocks noChangeShapeType="1"/>
          </p:cNvSpPr>
          <p:nvPr/>
        </p:nvSpPr>
        <p:spPr bwMode="auto">
          <a:xfrm>
            <a:off x="8077200" y="3497288"/>
            <a:ext cx="0" cy="609600"/>
          </a:xfrm>
          <a:prstGeom prst="line">
            <a:avLst/>
          </a:prstGeom>
          <a:noFill/>
          <a:ln w="6350">
            <a:solidFill>
              <a:schemeClr val="tx1"/>
            </a:solidFill>
            <a:round/>
            <a:headEnd/>
            <a:tailEnd/>
          </a:ln>
          <a:effectLst/>
        </p:spPr>
        <p:txBody>
          <a:bodyPr wrap="none" anchor="ctr"/>
          <a:lstStyle/>
          <a:p>
            <a:endParaRPr lang="en-US"/>
          </a:p>
        </p:txBody>
      </p:sp>
      <p:sp>
        <p:nvSpPr>
          <p:cNvPr id="357265" name="Line 913"/>
          <p:cNvSpPr>
            <a:spLocks noChangeShapeType="1"/>
          </p:cNvSpPr>
          <p:nvPr/>
        </p:nvSpPr>
        <p:spPr bwMode="auto">
          <a:xfrm>
            <a:off x="7924800" y="3497288"/>
            <a:ext cx="0" cy="609600"/>
          </a:xfrm>
          <a:prstGeom prst="line">
            <a:avLst/>
          </a:prstGeom>
          <a:noFill/>
          <a:ln w="6350">
            <a:solidFill>
              <a:schemeClr val="tx1"/>
            </a:solidFill>
            <a:round/>
            <a:headEnd/>
            <a:tailEnd/>
          </a:ln>
          <a:effectLst/>
        </p:spPr>
        <p:txBody>
          <a:bodyPr wrap="none" anchor="ctr"/>
          <a:lstStyle/>
          <a:p>
            <a:endParaRPr lang="en-US"/>
          </a:p>
        </p:txBody>
      </p:sp>
      <p:sp>
        <p:nvSpPr>
          <p:cNvPr id="357266" name="Line 914"/>
          <p:cNvSpPr>
            <a:spLocks noChangeShapeType="1"/>
          </p:cNvSpPr>
          <p:nvPr/>
        </p:nvSpPr>
        <p:spPr bwMode="auto">
          <a:xfrm>
            <a:off x="7772400" y="3497288"/>
            <a:ext cx="0" cy="609600"/>
          </a:xfrm>
          <a:prstGeom prst="line">
            <a:avLst/>
          </a:prstGeom>
          <a:noFill/>
          <a:ln w="6350">
            <a:solidFill>
              <a:schemeClr val="tx1"/>
            </a:solidFill>
            <a:round/>
            <a:headEnd/>
            <a:tailEnd/>
          </a:ln>
          <a:effectLst/>
        </p:spPr>
        <p:txBody>
          <a:bodyPr wrap="none" anchor="ctr"/>
          <a:lstStyle/>
          <a:p>
            <a:endParaRPr lang="en-US"/>
          </a:p>
        </p:txBody>
      </p:sp>
      <p:sp>
        <p:nvSpPr>
          <p:cNvPr id="357267" name="Line 915"/>
          <p:cNvSpPr>
            <a:spLocks noChangeShapeType="1"/>
          </p:cNvSpPr>
          <p:nvPr/>
        </p:nvSpPr>
        <p:spPr bwMode="auto">
          <a:xfrm flipH="1">
            <a:off x="7620000" y="3954488"/>
            <a:ext cx="609600" cy="0"/>
          </a:xfrm>
          <a:prstGeom prst="line">
            <a:avLst/>
          </a:prstGeom>
          <a:noFill/>
          <a:ln w="6350">
            <a:solidFill>
              <a:schemeClr val="tx1"/>
            </a:solidFill>
            <a:round/>
            <a:headEnd/>
            <a:tailEnd/>
          </a:ln>
          <a:effectLst/>
        </p:spPr>
        <p:txBody>
          <a:bodyPr wrap="none" anchor="ctr"/>
          <a:lstStyle/>
          <a:p>
            <a:endParaRPr lang="en-US"/>
          </a:p>
        </p:txBody>
      </p:sp>
      <p:sp>
        <p:nvSpPr>
          <p:cNvPr id="357268" name="Line 916"/>
          <p:cNvSpPr>
            <a:spLocks noChangeShapeType="1"/>
          </p:cNvSpPr>
          <p:nvPr/>
        </p:nvSpPr>
        <p:spPr bwMode="auto">
          <a:xfrm flipH="1">
            <a:off x="7620000" y="3802088"/>
            <a:ext cx="609600" cy="0"/>
          </a:xfrm>
          <a:prstGeom prst="line">
            <a:avLst/>
          </a:prstGeom>
          <a:noFill/>
          <a:ln w="6350">
            <a:solidFill>
              <a:schemeClr val="tx1"/>
            </a:solidFill>
            <a:round/>
            <a:headEnd/>
            <a:tailEnd/>
          </a:ln>
          <a:effectLst/>
        </p:spPr>
        <p:txBody>
          <a:bodyPr wrap="none" anchor="ctr"/>
          <a:lstStyle/>
          <a:p>
            <a:endParaRPr lang="en-US"/>
          </a:p>
        </p:txBody>
      </p:sp>
      <p:sp>
        <p:nvSpPr>
          <p:cNvPr id="357269" name="Line 917"/>
          <p:cNvSpPr>
            <a:spLocks noChangeShapeType="1"/>
          </p:cNvSpPr>
          <p:nvPr/>
        </p:nvSpPr>
        <p:spPr bwMode="auto">
          <a:xfrm flipH="1">
            <a:off x="7620000" y="3649688"/>
            <a:ext cx="609600" cy="0"/>
          </a:xfrm>
          <a:prstGeom prst="line">
            <a:avLst/>
          </a:prstGeom>
          <a:noFill/>
          <a:ln w="6350">
            <a:solidFill>
              <a:schemeClr val="tx1"/>
            </a:solidFill>
            <a:round/>
            <a:headEnd/>
            <a:tailEnd/>
          </a:ln>
          <a:effectLst/>
        </p:spPr>
        <p:txBody>
          <a:bodyPr wrap="none" anchor="ctr"/>
          <a:lstStyle/>
          <a:p>
            <a:endParaRPr lang="en-US"/>
          </a:p>
        </p:txBody>
      </p:sp>
      <p:sp>
        <p:nvSpPr>
          <p:cNvPr id="357355" name="Rectangle 1003"/>
          <p:cNvSpPr>
            <a:spLocks noChangeArrowheads="1"/>
          </p:cNvSpPr>
          <p:nvPr/>
        </p:nvSpPr>
        <p:spPr bwMode="auto">
          <a:xfrm>
            <a:off x="5124450" y="4121176"/>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57356" name="Line 1004"/>
          <p:cNvSpPr>
            <a:spLocks noChangeShapeType="1"/>
          </p:cNvSpPr>
          <p:nvPr/>
        </p:nvSpPr>
        <p:spPr bwMode="auto">
          <a:xfrm>
            <a:off x="5581650" y="4121176"/>
            <a:ext cx="0" cy="609600"/>
          </a:xfrm>
          <a:prstGeom prst="line">
            <a:avLst/>
          </a:prstGeom>
          <a:noFill/>
          <a:ln w="6350">
            <a:solidFill>
              <a:schemeClr val="tx1"/>
            </a:solidFill>
            <a:round/>
            <a:headEnd/>
            <a:tailEnd/>
          </a:ln>
          <a:effectLst/>
        </p:spPr>
        <p:txBody>
          <a:bodyPr wrap="none" anchor="ctr"/>
          <a:lstStyle/>
          <a:p>
            <a:endParaRPr lang="en-US"/>
          </a:p>
        </p:txBody>
      </p:sp>
      <p:sp>
        <p:nvSpPr>
          <p:cNvPr id="357357" name="Line 1005"/>
          <p:cNvSpPr>
            <a:spLocks noChangeShapeType="1"/>
          </p:cNvSpPr>
          <p:nvPr/>
        </p:nvSpPr>
        <p:spPr bwMode="auto">
          <a:xfrm>
            <a:off x="5429250" y="4121176"/>
            <a:ext cx="0" cy="609600"/>
          </a:xfrm>
          <a:prstGeom prst="line">
            <a:avLst/>
          </a:prstGeom>
          <a:noFill/>
          <a:ln w="6350">
            <a:solidFill>
              <a:schemeClr val="tx1"/>
            </a:solidFill>
            <a:round/>
            <a:headEnd/>
            <a:tailEnd/>
          </a:ln>
          <a:effectLst/>
        </p:spPr>
        <p:txBody>
          <a:bodyPr wrap="none" anchor="ctr"/>
          <a:lstStyle/>
          <a:p>
            <a:endParaRPr lang="en-US"/>
          </a:p>
        </p:txBody>
      </p:sp>
      <p:sp>
        <p:nvSpPr>
          <p:cNvPr id="357358" name="Line 1006"/>
          <p:cNvSpPr>
            <a:spLocks noChangeShapeType="1"/>
          </p:cNvSpPr>
          <p:nvPr/>
        </p:nvSpPr>
        <p:spPr bwMode="auto">
          <a:xfrm>
            <a:off x="5276850" y="4121176"/>
            <a:ext cx="0" cy="609600"/>
          </a:xfrm>
          <a:prstGeom prst="line">
            <a:avLst/>
          </a:prstGeom>
          <a:noFill/>
          <a:ln w="6350">
            <a:solidFill>
              <a:schemeClr val="tx1"/>
            </a:solidFill>
            <a:round/>
            <a:headEnd/>
            <a:tailEnd/>
          </a:ln>
          <a:effectLst/>
        </p:spPr>
        <p:txBody>
          <a:bodyPr wrap="none" anchor="ctr"/>
          <a:lstStyle/>
          <a:p>
            <a:endParaRPr lang="en-US"/>
          </a:p>
        </p:txBody>
      </p:sp>
      <p:sp>
        <p:nvSpPr>
          <p:cNvPr id="357359" name="Line 1007"/>
          <p:cNvSpPr>
            <a:spLocks noChangeShapeType="1"/>
          </p:cNvSpPr>
          <p:nvPr/>
        </p:nvSpPr>
        <p:spPr bwMode="auto">
          <a:xfrm flipH="1">
            <a:off x="5124450" y="4578376"/>
            <a:ext cx="609600" cy="0"/>
          </a:xfrm>
          <a:prstGeom prst="line">
            <a:avLst/>
          </a:prstGeom>
          <a:noFill/>
          <a:ln w="6350">
            <a:solidFill>
              <a:schemeClr val="tx1"/>
            </a:solidFill>
            <a:round/>
            <a:headEnd/>
            <a:tailEnd/>
          </a:ln>
          <a:effectLst/>
        </p:spPr>
        <p:txBody>
          <a:bodyPr wrap="none" anchor="ctr"/>
          <a:lstStyle/>
          <a:p>
            <a:endParaRPr lang="en-US"/>
          </a:p>
        </p:txBody>
      </p:sp>
      <p:sp>
        <p:nvSpPr>
          <p:cNvPr id="357360" name="Line 1008"/>
          <p:cNvSpPr>
            <a:spLocks noChangeShapeType="1"/>
          </p:cNvSpPr>
          <p:nvPr/>
        </p:nvSpPr>
        <p:spPr bwMode="auto">
          <a:xfrm flipH="1">
            <a:off x="5124450" y="4425976"/>
            <a:ext cx="609600" cy="0"/>
          </a:xfrm>
          <a:prstGeom prst="line">
            <a:avLst/>
          </a:prstGeom>
          <a:noFill/>
          <a:ln w="6350">
            <a:solidFill>
              <a:schemeClr val="tx1"/>
            </a:solidFill>
            <a:round/>
            <a:headEnd/>
            <a:tailEnd/>
          </a:ln>
          <a:effectLst/>
        </p:spPr>
        <p:txBody>
          <a:bodyPr wrap="none" anchor="ctr"/>
          <a:lstStyle/>
          <a:p>
            <a:endParaRPr lang="en-US"/>
          </a:p>
        </p:txBody>
      </p:sp>
      <p:sp>
        <p:nvSpPr>
          <p:cNvPr id="357361" name="Line 1009"/>
          <p:cNvSpPr>
            <a:spLocks noChangeShapeType="1"/>
          </p:cNvSpPr>
          <p:nvPr/>
        </p:nvSpPr>
        <p:spPr bwMode="auto">
          <a:xfrm flipH="1">
            <a:off x="5124450" y="4273576"/>
            <a:ext cx="609600" cy="0"/>
          </a:xfrm>
          <a:prstGeom prst="line">
            <a:avLst/>
          </a:prstGeom>
          <a:noFill/>
          <a:ln w="6350">
            <a:solidFill>
              <a:schemeClr val="tx1"/>
            </a:solidFill>
            <a:round/>
            <a:headEnd/>
            <a:tailEnd/>
          </a:ln>
          <a:effectLst/>
        </p:spPr>
        <p:txBody>
          <a:bodyPr wrap="none" anchor="ctr"/>
          <a:lstStyle/>
          <a:p>
            <a:endParaRPr lang="en-US"/>
          </a:p>
        </p:txBody>
      </p:sp>
      <p:sp>
        <p:nvSpPr>
          <p:cNvPr id="365570" name="Rectangle 1026"/>
          <p:cNvSpPr>
            <a:spLocks noChangeArrowheads="1"/>
          </p:cNvSpPr>
          <p:nvPr/>
        </p:nvSpPr>
        <p:spPr bwMode="auto">
          <a:xfrm>
            <a:off x="5748338" y="4121176"/>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65571" name="Line 1027"/>
          <p:cNvSpPr>
            <a:spLocks noChangeShapeType="1"/>
          </p:cNvSpPr>
          <p:nvPr/>
        </p:nvSpPr>
        <p:spPr bwMode="auto">
          <a:xfrm>
            <a:off x="6205538" y="4121176"/>
            <a:ext cx="0" cy="609600"/>
          </a:xfrm>
          <a:prstGeom prst="line">
            <a:avLst/>
          </a:prstGeom>
          <a:noFill/>
          <a:ln w="6350">
            <a:solidFill>
              <a:schemeClr val="tx1"/>
            </a:solidFill>
            <a:round/>
            <a:headEnd/>
            <a:tailEnd/>
          </a:ln>
          <a:effectLst/>
        </p:spPr>
        <p:txBody>
          <a:bodyPr wrap="none" anchor="ctr"/>
          <a:lstStyle/>
          <a:p>
            <a:endParaRPr lang="en-US"/>
          </a:p>
        </p:txBody>
      </p:sp>
      <p:sp>
        <p:nvSpPr>
          <p:cNvPr id="365572" name="Line 1028"/>
          <p:cNvSpPr>
            <a:spLocks noChangeShapeType="1"/>
          </p:cNvSpPr>
          <p:nvPr/>
        </p:nvSpPr>
        <p:spPr bwMode="auto">
          <a:xfrm>
            <a:off x="6053138" y="4121176"/>
            <a:ext cx="0" cy="609600"/>
          </a:xfrm>
          <a:prstGeom prst="line">
            <a:avLst/>
          </a:prstGeom>
          <a:noFill/>
          <a:ln w="6350">
            <a:solidFill>
              <a:schemeClr val="tx1"/>
            </a:solidFill>
            <a:round/>
            <a:headEnd/>
            <a:tailEnd/>
          </a:ln>
          <a:effectLst/>
        </p:spPr>
        <p:txBody>
          <a:bodyPr wrap="none" anchor="ctr"/>
          <a:lstStyle/>
          <a:p>
            <a:endParaRPr lang="en-US"/>
          </a:p>
        </p:txBody>
      </p:sp>
      <p:sp>
        <p:nvSpPr>
          <p:cNvPr id="365573" name="Line 1029"/>
          <p:cNvSpPr>
            <a:spLocks noChangeShapeType="1"/>
          </p:cNvSpPr>
          <p:nvPr/>
        </p:nvSpPr>
        <p:spPr bwMode="auto">
          <a:xfrm>
            <a:off x="5900738" y="4121176"/>
            <a:ext cx="0" cy="609600"/>
          </a:xfrm>
          <a:prstGeom prst="line">
            <a:avLst/>
          </a:prstGeom>
          <a:noFill/>
          <a:ln w="6350">
            <a:solidFill>
              <a:schemeClr val="tx1"/>
            </a:solidFill>
            <a:round/>
            <a:headEnd/>
            <a:tailEnd/>
          </a:ln>
          <a:effectLst/>
        </p:spPr>
        <p:txBody>
          <a:bodyPr wrap="none" anchor="ctr"/>
          <a:lstStyle/>
          <a:p>
            <a:endParaRPr lang="en-US"/>
          </a:p>
        </p:txBody>
      </p:sp>
      <p:sp>
        <p:nvSpPr>
          <p:cNvPr id="365574" name="Line 1030"/>
          <p:cNvSpPr>
            <a:spLocks noChangeShapeType="1"/>
          </p:cNvSpPr>
          <p:nvPr/>
        </p:nvSpPr>
        <p:spPr bwMode="auto">
          <a:xfrm flipH="1">
            <a:off x="5748338" y="4578376"/>
            <a:ext cx="609600" cy="0"/>
          </a:xfrm>
          <a:prstGeom prst="line">
            <a:avLst/>
          </a:prstGeom>
          <a:noFill/>
          <a:ln w="6350">
            <a:solidFill>
              <a:schemeClr val="tx1"/>
            </a:solidFill>
            <a:round/>
            <a:headEnd/>
            <a:tailEnd/>
          </a:ln>
          <a:effectLst/>
        </p:spPr>
        <p:txBody>
          <a:bodyPr wrap="none" anchor="ctr"/>
          <a:lstStyle/>
          <a:p>
            <a:endParaRPr lang="en-US"/>
          </a:p>
        </p:txBody>
      </p:sp>
      <p:sp>
        <p:nvSpPr>
          <p:cNvPr id="365575" name="Line 1031"/>
          <p:cNvSpPr>
            <a:spLocks noChangeShapeType="1"/>
          </p:cNvSpPr>
          <p:nvPr/>
        </p:nvSpPr>
        <p:spPr bwMode="auto">
          <a:xfrm flipH="1">
            <a:off x="5748338" y="4425976"/>
            <a:ext cx="609600" cy="0"/>
          </a:xfrm>
          <a:prstGeom prst="line">
            <a:avLst/>
          </a:prstGeom>
          <a:noFill/>
          <a:ln w="6350">
            <a:solidFill>
              <a:schemeClr val="tx1"/>
            </a:solidFill>
            <a:round/>
            <a:headEnd/>
            <a:tailEnd/>
          </a:ln>
          <a:effectLst/>
        </p:spPr>
        <p:txBody>
          <a:bodyPr wrap="none" anchor="ctr"/>
          <a:lstStyle/>
          <a:p>
            <a:endParaRPr lang="en-US"/>
          </a:p>
        </p:txBody>
      </p:sp>
      <p:sp>
        <p:nvSpPr>
          <p:cNvPr id="365576" name="Line 1032"/>
          <p:cNvSpPr>
            <a:spLocks noChangeShapeType="1"/>
          </p:cNvSpPr>
          <p:nvPr/>
        </p:nvSpPr>
        <p:spPr bwMode="auto">
          <a:xfrm flipH="1">
            <a:off x="5748338" y="4273576"/>
            <a:ext cx="609600" cy="0"/>
          </a:xfrm>
          <a:prstGeom prst="line">
            <a:avLst/>
          </a:prstGeom>
          <a:noFill/>
          <a:ln w="6350">
            <a:solidFill>
              <a:schemeClr val="tx1"/>
            </a:solidFill>
            <a:round/>
            <a:headEnd/>
            <a:tailEnd/>
          </a:ln>
          <a:effectLst/>
        </p:spPr>
        <p:txBody>
          <a:bodyPr wrap="none" anchor="ctr"/>
          <a:lstStyle/>
          <a:p>
            <a:endParaRPr lang="en-US"/>
          </a:p>
        </p:txBody>
      </p:sp>
      <p:sp>
        <p:nvSpPr>
          <p:cNvPr id="365593" name="Rectangle 1049"/>
          <p:cNvSpPr>
            <a:spLocks noChangeArrowheads="1"/>
          </p:cNvSpPr>
          <p:nvPr/>
        </p:nvSpPr>
        <p:spPr bwMode="auto">
          <a:xfrm>
            <a:off x="6372225" y="4121176"/>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65594" name="Line 1050"/>
          <p:cNvSpPr>
            <a:spLocks noChangeShapeType="1"/>
          </p:cNvSpPr>
          <p:nvPr/>
        </p:nvSpPr>
        <p:spPr bwMode="auto">
          <a:xfrm>
            <a:off x="6829425" y="4121176"/>
            <a:ext cx="0" cy="609600"/>
          </a:xfrm>
          <a:prstGeom prst="line">
            <a:avLst/>
          </a:prstGeom>
          <a:noFill/>
          <a:ln w="6350">
            <a:solidFill>
              <a:schemeClr val="tx1"/>
            </a:solidFill>
            <a:round/>
            <a:headEnd/>
            <a:tailEnd/>
          </a:ln>
          <a:effectLst/>
        </p:spPr>
        <p:txBody>
          <a:bodyPr wrap="none" anchor="ctr"/>
          <a:lstStyle/>
          <a:p>
            <a:endParaRPr lang="en-US"/>
          </a:p>
        </p:txBody>
      </p:sp>
      <p:sp>
        <p:nvSpPr>
          <p:cNvPr id="365595" name="Line 1051"/>
          <p:cNvSpPr>
            <a:spLocks noChangeShapeType="1"/>
          </p:cNvSpPr>
          <p:nvPr/>
        </p:nvSpPr>
        <p:spPr bwMode="auto">
          <a:xfrm>
            <a:off x="6677025" y="4121176"/>
            <a:ext cx="0" cy="609600"/>
          </a:xfrm>
          <a:prstGeom prst="line">
            <a:avLst/>
          </a:prstGeom>
          <a:noFill/>
          <a:ln w="6350">
            <a:solidFill>
              <a:schemeClr val="tx1"/>
            </a:solidFill>
            <a:round/>
            <a:headEnd/>
            <a:tailEnd/>
          </a:ln>
          <a:effectLst/>
        </p:spPr>
        <p:txBody>
          <a:bodyPr wrap="none" anchor="ctr"/>
          <a:lstStyle/>
          <a:p>
            <a:endParaRPr lang="en-US"/>
          </a:p>
        </p:txBody>
      </p:sp>
      <p:sp>
        <p:nvSpPr>
          <p:cNvPr id="365596" name="Line 1052"/>
          <p:cNvSpPr>
            <a:spLocks noChangeShapeType="1"/>
          </p:cNvSpPr>
          <p:nvPr/>
        </p:nvSpPr>
        <p:spPr bwMode="auto">
          <a:xfrm>
            <a:off x="6524625" y="4121176"/>
            <a:ext cx="0" cy="609600"/>
          </a:xfrm>
          <a:prstGeom prst="line">
            <a:avLst/>
          </a:prstGeom>
          <a:noFill/>
          <a:ln w="6350">
            <a:solidFill>
              <a:schemeClr val="tx1"/>
            </a:solidFill>
            <a:round/>
            <a:headEnd/>
            <a:tailEnd/>
          </a:ln>
          <a:effectLst/>
        </p:spPr>
        <p:txBody>
          <a:bodyPr wrap="none" anchor="ctr"/>
          <a:lstStyle/>
          <a:p>
            <a:endParaRPr lang="en-US"/>
          </a:p>
        </p:txBody>
      </p:sp>
      <p:sp>
        <p:nvSpPr>
          <p:cNvPr id="365597" name="Line 1053"/>
          <p:cNvSpPr>
            <a:spLocks noChangeShapeType="1"/>
          </p:cNvSpPr>
          <p:nvPr/>
        </p:nvSpPr>
        <p:spPr bwMode="auto">
          <a:xfrm flipH="1">
            <a:off x="6372225" y="4578376"/>
            <a:ext cx="609600" cy="0"/>
          </a:xfrm>
          <a:prstGeom prst="line">
            <a:avLst/>
          </a:prstGeom>
          <a:noFill/>
          <a:ln w="6350">
            <a:solidFill>
              <a:schemeClr val="tx1"/>
            </a:solidFill>
            <a:round/>
            <a:headEnd/>
            <a:tailEnd/>
          </a:ln>
          <a:effectLst/>
        </p:spPr>
        <p:txBody>
          <a:bodyPr wrap="none" anchor="ctr"/>
          <a:lstStyle/>
          <a:p>
            <a:endParaRPr lang="en-US"/>
          </a:p>
        </p:txBody>
      </p:sp>
      <p:sp>
        <p:nvSpPr>
          <p:cNvPr id="365598" name="Line 1054"/>
          <p:cNvSpPr>
            <a:spLocks noChangeShapeType="1"/>
          </p:cNvSpPr>
          <p:nvPr/>
        </p:nvSpPr>
        <p:spPr bwMode="auto">
          <a:xfrm flipH="1">
            <a:off x="6372225" y="4425976"/>
            <a:ext cx="609600" cy="0"/>
          </a:xfrm>
          <a:prstGeom prst="line">
            <a:avLst/>
          </a:prstGeom>
          <a:noFill/>
          <a:ln w="6350">
            <a:solidFill>
              <a:schemeClr val="tx1"/>
            </a:solidFill>
            <a:round/>
            <a:headEnd/>
            <a:tailEnd/>
          </a:ln>
          <a:effectLst/>
        </p:spPr>
        <p:txBody>
          <a:bodyPr wrap="none" anchor="ctr"/>
          <a:lstStyle/>
          <a:p>
            <a:endParaRPr lang="en-US"/>
          </a:p>
        </p:txBody>
      </p:sp>
      <p:sp>
        <p:nvSpPr>
          <p:cNvPr id="365599" name="Line 1055"/>
          <p:cNvSpPr>
            <a:spLocks noChangeShapeType="1"/>
          </p:cNvSpPr>
          <p:nvPr/>
        </p:nvSpPr>
        <p:spPr bwMode="auto">
          <a:xfrm flipH="1">
            <a:off x="6372225" y="4273576"/>
            <a:ext cx="609600" cy="0"/>
          </a:xfrm>
          <a:prstGeom prst="line">
            <a:avLst/>
          </a:prstGeom>
          <a:noFill/>
          <a:ln w="6350">
            <a:solidFill>
              <a:schemeClr val="tx1"/>
            </a:solidFill>
            <a:round/>
            <a:headEnd/>
            <a:tailEnd/>
          </a:ln>
          <a:effectLst/>
        </p:spPr>
        <p:txBody>
          <a:bodyPr wrap="none" anchor="ctr"/>
          <a:lstStyle/>
          <a:p>
            <a:endParaRPr lang="en-US"/>
          </a:p>
        </p:txBody>
      </p:sp>
      <p:sp>
        <p:nvSpPr>
          <p:cNvPr id="365616" name="Rectangle 1072"/>
          <p:cNvSpPr>
            <a:spLocks noChangeArrowheads="1"/>
          </p:cNvSpPr>
          <p:nvPr/>
        </p:nvSpPr>
        <p:spPr bwMode="auto">
          <a:xfrm>
            <a:off x="6996113" y="4121176"/>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65617" name="Line 1073"/>
          <p:cNvSpPr>
            <a:spLocks noChangeShapeType="1"/>
          </p:cNvSpPr>
          <p:nvPr/>
        </p:nvSpPr>
        <p:spPr bwMode="auto">
          <a:xfrm>
            <a:off x="7453313" y="4121176"/>
            <a:ext cx="0" cy="609600"/>
          </a:xfrm>
          <a:prstGeom prst="line">
            <a:avLst/>
          </a:prstGeom>
          <a:noFill/>
          <a:ln w="6350">
            <a:solidFill>
              <a:schemeClr val="tx1"/>
            </a:solidFill>
            <a:round/>
            <a:headEnd/>
            <a:tailEnd/>
          </a:ln>
          <a:effectLst/>
        </p:spPr>
        <p:txBody>
          <a:bodyPr wrap="none" anchor="ctr"/>
          <a:lstStyle/>
          <a:p>
            <a:endParaRPr lang="en-US"/>
          </a:p>
        </p:txBody>
      </p:sp>
      <p:sp>
        <p:nvSpPr>
          <p:cNvPr id="365618" name="Line 1074"/>
          <p:cNvSpPr>
            <a:spLocks noChangeShapeType="1"/>
          </p:cNvSpPr>
          <p:nvPr/>
        </p:nvSpPr>
        <p:spPr bwMode="auto">
          <a:xfrm>
            <a:off x="7300913" y="4121176"/>
            <a:ext cx="0" cy="609600"/>
          </a:xfrm>
          <a:prstGeom prst="line">
            <a:avLst/>
          </a:prstGeom>
          <a:noFill/>
          <a:ln w="6350">
            <a:solidFill>
              <a:schemeClr val="tx1"/>
            </a:solidFill>
            <a:round/>
            <a:headEnd/>
            <a:tailEnd/>
          </a:ln>
          <a:effectLst/>
        </p:spPr>
        <p:txBody>
          <a:bodyPr wrap="none" anchor="ctr"/>
          <a:lstStyle/>
          <a:p>
            <a:endParaRPr lang="en-US"/>
          </a:p>
        </p:txBody>
      </p:sp>
      <p:sp>
        <p:nvSpPr>
          <p:cNvPr id="365619" name="Line 1075"/>
          <p:cNvSpPr>
            <a:spLocks noChangeShapeType="1"/>
          </p:cNvSpPr>
          <p:nvPr/>
        </p:nvSpPr>
        <p:spPr bwMode="auto">
          <a:xfrm>
            <a:off x="7148513" y="4121176"/>
            <a:ext cx="0" cy="609600"/>
          </a:xfrm>
          <a:prstGeom prst="line">
            <a:avLst/>
          </a:prstGeom>
          <a:noFill/>
          <a:ln w="6350">
            <a:solidFill>
              <a:schemeClr val="tx1"/>
            </a:solidFill>
            <a:round/>
            <a:headEnd/>
            <a:tailEnd/>
          </a:ln>
          <a:effectLst/>
        </p:spPr>
        <p:txBody>
          <a:bodyPr wrap="none" anchor="ctr"/>
          <a:lstStyle/>
          <a:p>
            <a:endParaRPr lang="en-US"/>
          </a:p>
        </p:txBody>
      </p:sp>
      <p:sp>
        <p:nvSpPr>
          <p:cNvPr id="365620" name="Line 1076"/>
          <p:cNvSpPr>
            <a:spLocks noChangeShapeType="1"/>
          </p:cNvSpPr>
          <p:nvPr/>
        </p:nvSpPr>
        <p:spPr bwMode="auto">
          <a:xfrm flipH="1">
            <a:off x="6996113" y="4578376"/>
            <a:ext cx="609600" cy="0"/>
          </a:xfrm>
          <a:prstGeom prst="line">
            <a:avLst/>
          </a:prstGeom>
          <a:noFill/>
          <a:ln w="6350">
            <a:solidFill>
              <a:schemeClr val="tx1"/>
            </a:solidFill>
            <a:round/>
            <a:headEnd/>
            <a:tailEnd/>
          </a:ln>
          <a:effectLst/>
        </p:spPr>
        <p:txBody>
          <a:bodyPr wrap="none" anchor="ctr"/>
          <a:lstStyle/>
          <a:p>
            <a:endParaRPr lang="en-US"/>
          </a:p>
        </p:txBody>
      </p:sp>
      <p:sp>
        <p:nvSpPr>
          <p:cNvPr id="365621" name="Line 1077"/>
          <p:cNvSpPr>
            <a:spLocks noChangeShapeType="1"/>
          </p:cNvSpPr>
          <p:nvPr/>
        </p:nvSpPr>
        <p:spPr bwMode="auto">
          <a:xfrm flipH="1">
            <a:off x="6996113" y="4425976"/>
            <a:ext cx="609600" cy="0"/>
          </a:xfrm>
          <a:prstGeom prst="line">
            <a:avLst/>
          </a:prstGeom>
          <a:noFill/>
          <a:ln w="6350">
            <a:solidFill>
              <a:schemeClr val="tx1"/>
            </a:solidFill>
            <a:round/>
            <a:headEnd/>
            <a:tailEnd/>
          </a:ln>
          <a:effectLst/>
        </p:spPr>
        <p:txBody>
          <a:bodyPr wrap="none" anchor="ctr"/>
          <a:lstStyle/>
          <a:p>
            <a:endParaRPr lang="en-US"/>
          </a:p>
        </p:txBody>
      </p:sp>
      <p:sp>
        <p:nvSpPr>
          <p:cNvPr id="365622" name="Line 1078"/>
          <p:cNvSpPr>
            <a:spLocks noChangeShapeType="1"/>
          </p:cNvSpPr>
          <p:nvPr/>
        </p:nvSpPr>
        <p:spPr bwMode="auto">
          <a:xfrm flipH="1">
            <a:off x="6996113" y="4273576"/>
            <a:ext cx="609600" cy="0"/>
          </a:xfrm>
          <a:prstGeom prst="line">
            <a:avLst/>
          </a:prstGeom>
          <a:noFill/>
          <a:ln w="6350">
            <a:solidFill>
              <a:schemeClr val="tx1"/>
            </a:solidFill>
            <a:round/>
            <a:headEnd/>
            <a:tailEnd/>
          </a:ln>
          <a:effectLst/>
        </p:spPr>
        <p:txBody>
          <a:bodyPr wrap="none" anchor="ctr"/>
          <a:lstStyle/>
          <a:p>
            <a:endParaRPr lang="en-US"/>
          </a:p>
        </p:txBody>
      </p:sp>
      <p:sp>
        <p:nvSpPr>
          <p:cNvPr id="365639" name="Rectangle 1095"/>
          <p:cNvSpPr>
            <a:spLocks noChangeArrowheads="1"/>
          </p:cNvSpPr>
          <p:nvPr/>
        </p:nvSpPr>
        <p:spPr bwMode="auto">
          <a:xfrm>
            <a:off x="7620000" y="4121176"/>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65640" name="Line 1096"/>
          <p:cNvSpPr>
            <a:spLocks noChangeShapeType="1"/>
          </p:cNvSpPr>
          <p:nvPr/>
        </p:nvSpPr>
        <p:spPr bwMode="auto">
          <a:xfrm>
            <a:off x="8077200" y="4121176"/>
            <a:ext cx="0" cy="609600"/>
          </a:xfrm>
          <a:prstGeom prst="line">
            <a:avLst/>
          </a:prstGeom>
          <a:noFill/>
          <a:ln w="6350">
            <a:solidFill>
              <a:schemeClr val="tx1"/>
            </a:solidFill>
            <a:round/>
            <a:headEnd/>
            <a:tailEnd/>
          </a:ln>
          <a:effectLst/>
        </p:spPr>
        <p:txBody>
          <a:bodyPr wrap="none" anchor="ctr"/>
          <a:lstStyle/>
          <a:p>
            <a:endParaRPr lang="en-US"/>
          </a:p>
        </p:txBody>
      </p:sp>
      <p:sp>
        <p:nvSpPr>
          <p:cNvPr id="365641" name="Line 1097"/>
          <p:cNvSpPr>
            <a:spLocks noChangeShapeType="1"/>
          </p:cNvSpPr>
          <p:nvPr/>
        </p:nvSpPr>
        <p:spPr bwMode="auto">
          <a:xfrm>
            <a:off x="7924800" y="4121176"/>
            <a:ext cx="0" cy="609600"/>
          </a:xfrm>
          <a:prstGeom prst="line">
            <a:avLst/>
          </a:prstGeom>
          <a:noFill/>
          <a:ln w="6350">
            <a:solidFill>
              <a:schemeClr val="tx1"/>
            </a:solidFill>
            <a:round/>
            <a:headEnd/>
            <a:tailEnd/>
          </a:ln>
          <a:effectLst/>
        </p:spPr>
        <p:txBody>
          <a:bodyPr wrap="none" anchor="ctr"/>
          <a:lstStyle/>
          <a:p>
            <a:endParaRPr lang="en-US"/>
          </a:p>
        </p:txBody>
      </p:sp>
      <p:sp>
        <p:nvSpPr>
          <p:cNvPr id="365642" name="Line 1098"/>
          <p:cNvSpPr>
            <a:spLocks noChangeShapeType="1"/>
          </p:cNvSpPr>
          <p:nvPr/>
        </p:nvSpPr>
        <p:spPr bwMode="auto">
          <a:xfrm>
            <a:off x="7772400" y="4121176"/>
            <a:ext cx="0" cy="609600"/>
          </a:xfrm>
          <a:prstGeom prst="line">
            <a:avLst/>
          </a:prstGeom>
          <a:noFill/>
          <a:ln w="6350">
            <a:solidFill>
              <a:schemeClr val="tx1"/>
            </a:solidFill>
            <a:round/>
            <a:headEnd/>
            <a:tailEnd/>
          </a:ln>
          <a:effectLst/>
        </p:spPr>
        <p:txBody>
          <a:bodyPr wrap="none" anchor="ctr"/>
          <a:lstStyle/>
          <a:p>
            <a:endParaRPr lang="en-US"/>
          </a:p>
        </p:txBody>
      </p:sp>
      <p:sp>
        <p:nvSpPr>
          <p:cNvPr id="365643" name="Line 1099"/>
          <p:cNvSpPr>
            <a:spLocks noChangeShapeType="1"/>
          </p:cNvSpPr>
          <p:nvPr/>
        </p:nvSpPr>
        <p:spPr bwMode="auto">
          <a:xfrm flipH="1">
            <a:off x="7620000" y="4578376"/>
            <a:ext cx="609600" cy="0"/>
          </a:xfrm>
          <a:prstGeom prst="line">
            <a:avLst/>
          </a:prstGeom>
          <a:noFill/>
          <a:ln w="6350">
            <a:solidFill>
              <a:schemeClr val="tx1"/>
            </a:solidFill>
            <a:round/>
            <a:headEnd/>
            <a:tailEnd/>
          </a:ln>
          <a:effectLst/>
        </p:spPr>
        <p:txBody>
          <a:bodyPr wrap="none" anchor="ctr"/>
          <a:lstStyle/>
          <a:p>
            <a:endParaRPr lang="en-US"/>
          </a:p>
        </p:txBody>
      </p:sp>
      <p:sp>
        <p:nvSpPr>
          <p:cNvPr id="365644" name="Line 1100"/>
          <p:cNvSpPr>
            <a:spLocks noChangeShapeType="1"/>
          </p:cNvSpPr>
          <p:nvPr/>
        </p:nvSpPr>
        <p:spPr bwMode="auto">
          <a:xfrm flipH="1">
            <a:off x="7620000" y="4425976"/>
            <a:ext cx="609600" cy="0"/>
          </a:xfrm>
          <a:prstGeom prst="line">
            <a:avLst/>
          </a:prstGeom>
          <a:noFill/>
          <a:ln w="6350">
            <a:solidFill>
              <a:schemeClr val="tx1"/>
            </a:solidFill>
            <a:round/>
            <a:headEnd/>
            <a:tailEnd/>
          </a:ln>
          <a:effectLst/>
        </p:spPr>
        <p:txBody>
          <a:bodyPr wrap="none" anchor="ctr"/>
          <a:lstStyle/>
          <a:p>
            <a:endParaRPr lang="en-US"/>
          </a:p>
        </p:txBody>
      </p:sp>
      <p:sp>
        <p:nvSpPr>
          <p:cNvPr id="365645" name="Line 1101"/>
          <p:cNvSpPr>
            <a:spLocks noChangeShapeType="1"/>
          </p:cNvSpPr>
          <p:nvPr/>
        </p:nvSpPr>
        <p:spPr bwMode="auto">
          <a:xfrm flipH="1">
            <a:off x="7620000" y="4273576"/>
            <a:ext cx="609600" cy="0"/>
          </a:xfrm>
          <a:prstGeom prst="line">
            <a:avLst/>
          </a:prstGeom>
          <a:noFill/>
          <a:ln w="6350">
            <a:solidFill>
              <a:schemeClr val="tx1"/>
            </a:solidFill>
            <a:round/>
            <a:headEnd/>
            <a:tailEnd/>
          </a:ln>
          <a:effectLst/>
        </p:spPr>
        <p:txBody>
          <a:bodyPr wrap="none" anchor="ctr"/>
          <a:lstStyle/>
          <a:p>
            <a:endParaRPr lang="en-US"/>
          </a:p>
        </p:txBody>
      </p:sp>
      <p:sp>
        <p:nvSpPr>
          <p:cNvPr id="365708" name="Rectangle 1164"/>
          <p:cNvSpPr>
            <a:spLocks noChangeArrowheads="1"/>
          </p:cNvSpPr>
          <p:nvPr/>
        </p:nvSpPr>
        <p:spPr bwMode="auto">
          <a:xfrm>
            <a:off x="5124450" y="4745063"/>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65709" name="Line 1165"/>
          <p:cNvSpPr>
            <a:spLocks noChangeShapeType="1"/>
          </p:cNvSpPr>
          <p:nvPr/>
        </p:nvSpPr>
        <p:spPr bwMode="auto">
          <a:xfrm>
            <a:off x="5581650" y="4745063"/>
            <a:ext cx="0" cy="609600"/>
          </a:xfrm>
          <a:prstGeom prst="line">
            <a:avLst/>
          </a:prstGeom>
          <a:noFill/>
          <a:ln w="6350">
            <a:solidFill>
              <a:schemeClr val="tx1"/>
            </a:solidFill>
            <a:round/>
            <a:headEnd/>
            <a:tailEnd/>
          </a:ln>
          <a:effectLst/>
        </p:spPr>
        <p:txBody>
          <a:bodyPr wrap="none" anchor="ctr"/>
          <a:lstStyle/>
          <a:p>
            <a:endParaRPr lang="en-US"/>
          </a:p>
        </p:txBody>
      </p:sp>
      <p:sp>
        <p:nvSpPr>
          <p:cNvPr id="365710" name="Line 1166"/>
          <p:cNvSpPr>
            <a:spLocks noChangeShapeType="1"/>
          </p:cNvSpPr>
          <p:nvPr/>
        </p:nvSpPr>
        <p:spPr bwMode="auto">
          <a:xfrm>
            <a:off x="5429250" y="4745063"/>
            <a:ext cx="0" cy="609600"/>
          </a:xfrm>
          <a:prstGeom prst="line">
            <a:avLst/>
          </a:prstGeom>
          <a:noFill/>
          <a:ln w="6350">
            <a:solidFill>
              <a:schemeClr val="tx1"/>
            </a:solidFill>
            <a:round/>
            <a:headEnd/>
            <a:tailEnd/>
          </a:ln>
          <a:effectLst/>
        </p:spPr>
        <p:txBody>
          <a:bodyPr wrap="none" anchor="ctr"/>
          <a:lstStyle/>
          <a:p>
            <a:endParaRPr lang="en-US"/>
          </a:p>
        </p:txBody>
      </p:sp>
      <p:sp>
        <p:nvSpPr>
          <p:cNvPr id="365711" name="Line 1167"/>
          <p:cNvSpPr>
            <a:spLocks noChangeShapeType="1"/>
          </p:cNvSpPr>
          <p:nvPr/>
        </p:nvSpPr>
        <p:spPr bwMode="auto">
          <a:xfrm>
            <a:off x="5276850" y="4745063"/>
            <a:ext cx="0" cy="609600"/>
          </a:xfrm>
          <a:prstGeom prst="line">
            <a:avLst/>
          </a:prstGeom>
          <a:noFill/>
          <a:ln w="6350">
            <a:solidFill>
              <a:schemeClr val="tx1"/>
            </a:solidFill>
            <a:round/>
            <a:headEnd/>
            <a:tailEnd/>
          </a:ln>
          <a:effectLst/>
        </p:spPr>
        <p:txBody>
          <a:bodyPr wrap="none" anchor="ctr"/>
          <a:lstStyle/>
          <a:p>
            <a:endParaRPr lang="en-US"/>
          </a:p>
        </p:txBody>
      </p:sp>
      <p:sp>
        <p:nvSpPr>
          <p:cNvPr id="365712" name="Line 1168"/>
          <p:cNvSpPr>
            <a:spLocks noChangeShapeType="1"/>
          </p:cNvSpPr>
          <p:nvPr/>
        </p:nvSpPr>
        <p:spPr bwMode="auto">
          <a:xfrm flipH="1">
            <a:off x="5124450" y="5202263"/>
            <a:ext cx="609600" cy="0"/>
          </a:xfrm>
          <a:prstGeom prst="line">
            <a:avLst/>
          </a:prstGeom>
          <a:noFill/>
          <a:ln w="6350">
            <a:solidFill>
              <a:schemeClr val="tx1"/>
            </a:solidFill>
            <a:round/>
            <a:headEnd/>
            <a:tailEnd/>
          </a:ln>
          <a:effectLst/>
        </p:spPr>
        <p:txBody>
          <a:bodyPr wrap="none" anchor="ctr"/>
          <a:lstStyle/>
          <a:p>
            <a:endParaRPr lang="en-US"/>
          </a:p>
        </p:txBody>
      </p:sp>
      <p:sp>
        <p:nvSpPr>
          <p:cNvPr id="365713" name="Line 1169"/>
          <p:cNvSpPr>
            <a:spLocks noChangeShapeType="1"/>
          </p:cNvSpPr>
          <p:nvPr/>
        </p:nvSpPr>
        <p:spPr bwMode="auto">
          <a:xfrm flipH="1">
            <a:off x="5124450" y="5049863"/>
            <a:ext cx="609600" cy="0"/>
          </a:xfrm>
          <a:prstGeom prst="line">
            <a:avLst/>
          </a:prstGeom>
          <a:noFill/>
          <a:ln w="6350">
            <a:solidFill>
              <a:schemeClr val="tx1"/>
            </a:solidFill>
            <a:round/>
            <a:headEnd/>
            <a:tailEnd/>
          </a:ln>
          <a:effectLst/>
        </p:spPr>
        <p:txBody>
          <a:bodyPr wrap="none" anchor="ctr"/>
          <a:lstStyle/>
          <a:p>
            <a:endParaRPr lang="en-US"/>
          </a:p>
        </p:txBody>
      </p:sp>
      <p:sp>
        <p:nvSpPr>
          <p:cNvPr id="365714" name="Line 1170"/>
          <p:cNvSpPr>
            <a:spLocks noChangeShapeType="1"/>
          </p:cNvSpPr>
          <p:nvPr/>
        </p:nvSpPr>
        <p:spPr bwMode="auto">
          <a:xfrm flipH="1">
            <a:off x="5124450" y="4897463"/>
            <a:ext cx="609600" cy="0"/>
          </a:xfrm>
          <a:prstGeom prst="line">
            <a:avLst/>
          </a:prstGeom>
          <a:noFill/>
          <a:ln w="6350">
            <a:solidFill>
              <a:schemeClr val="tx1"/>
            </a:solidFill>
            <a:round/>
            <a:headEnd/>
            <a:tailEnd/>
          </a:ln>
          <a:effectLst/>
        </p:spPr>
        <p:txBody>
          <a:bodyPr wrap="none" anchor="ctr"/>
          <a:lstStyle/>
          <a:p>
            <a:endParaRPr lang="en-US"/>
          </a:p>
        </p:txBody>
      </p:sp>
      <p:sp>
        <p:nvSpPr>
          <p:cNvPr id="365731" name="Rectangle 1187"/>
          <p:cNvSpPr>
            <a:spLocks noChangeArrowheads="1"/>
          </p:cNvSpPr>
          <p:nvPr/>
        </p:nvSpPr>
        <p:spPr bwMode="auto">
          <a:xfrm>
            <a:off x="5748338" y="4745063"/>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65732" name="Line 1188"/>
          <p:cNvSpPr>
            <a:spLocks noChangeShapeType="1"/>
          </p:cNvSpPr>
          <p:nvPr/>
        </p:nvSpPr>
        <p:spPr bwMode="auto">
          <a:xfrm>
            <a:off x="6205538" y="4745063"/>
            <a:ext cx="0" cy="609600"/>
          </a:xfrm>
          <a:prstGeom prst="line">
            <a:avLst/>
          </a:prstGeom>
          <a:noFill/>
          <a:ln w="6350">
            <a:solidFill>
              <a:schemeClr val="tx1"/>
            </a:solidFill>
            <a:round/>
            <a:headEnd/>
            <a:tailEnd/>
          </a:ln>
          <a:effectLst/>
        </p:spPr>
        <p:txBody>
          <a:bodyPr wrap="none" anchor="ctr"/>
          <a:lstStyle/>
          <a:p>
            <a:endParaRPr lang="en-US"/>
          </a:p>
        </p:txBody>
      </p:sp>
      <p:sp>
        <p:nvSpPr>
          <p:cNvPr id="365733" name="Line 1189"/>
          <p:cNvSpPr>
            <a:spLocks noChangeShapeType="1"/>
          </p:cNvSpPr>
          <p:nvPr/>
        </p:nvSpPr>
        <p:spPr bwMode="auto">
          <a:xfrm>
            <a:off x="6053138" y="4745063"/>
            <a:ext cx="0" cy="609600"/>
          </a:xfrm>
          <a:prstGeom prst="line">
            <a:avLst/>
          </a:prstGeom>
          <a:noFill/>
          <a:ln w="6350">
            <a:solidFill>
              <a:schemeClr val="tx1"/>
            </a:solidFill>
            <a:round/>
            <a:headEnd/>
            <a:tailEnd/>
          </a:ln>
          <a:effectLst/>
        </p:spPr>
        <p:txBody>
          <a:bodyPr wrap="none" anchor="ctr"/>
          <a:lstStyle/>
          <a:p>
            <a:endParaRPr lang="en-US"/>
          </a:p>
        </p:txBody>
      </p:sp>
      <p:sp>
        <p:nvSpPr>
          <p:cNvPr id="365734" name="Line 1190"/>
          <p:cNvSpPr>
            <a:spLocks noChangeShapeType="1"/>
          </p:cNvSpPr>
          <p:nvPr/>
        </p:nvSpPr>
        <p:spPr bwMode="auto">
          <a:xfrm>
            <a:off x="5900738" y="4745063"/>
            <a:ext cx="0" cy="609600"/>
          </a:xfrm>
          <a:prstGeom prst="line">
            <a:avLst/>
          </a:prstGeom>
          <a:noFill/>
          <a:ln w="6350">
            <a:solidFill>
              <a:schemeClr val="tx1"/>
            </a:solidFill>
            <a:round/>
            <a:headEnd/>
            <a:tailEnd/>
          </a:ln>
          <a:effectLst/>
        </p:spPr>
        <p:txBody>
          <a:bodyPr wrap="none" anchor="ctr"/>
          <a:lstStyle/>
          <a:p>
            <a:endParaRPr lang="en-US"/>
          </a:p>
        </p:txBody>
      </p:sp>
      <p:sp>
        <p:nvSpPr>
          <p:cNvPr id="365735" name="Line 1191"/>
          <p:cNvSpPr>
            <a:spLocks noChangeShapeType="1"/>
          </p:cNvSpPr>
          <p:nvPr/>
        </p:nvSpPr>
        <p:spPr bwMode="auto">
          <a:xfrm flipH="1">
            <a:off x="5748338" y="5202263"/>
            <a:ext cx="609600" cy="0"/>
          </a:xfrm>
          <a:prstGeom prst="line">
            <a:avLst/>
          </a:prstGeom>
          <a:noFill/>
          <a:ln w="6350">
            <a:solidFill>
              <a:schemeClr val="tx1"/>
            </a:solidFill>
            <a:round/>
            <a:headEnd/>
            <a:tailEnd/>
          </a:ln>
          <a:effectLst/>
        </p:spPr>
        <p:txBody>
          <a:bodyPr wrap="none" anchor="ctr"/>
          <a:lstStyle/>
          <a:p>
            <a:endParaRPr lang="en-US"/>
          </a:p>
        </p:txBody>
      </p:sp>
      <p:sp>
        <p:nvSpPr>
          <p:cNvPr id="365736" name="Line 1192"/>
          <p:cNvSpPr>
            <a:spLocks noChangeShapeType="1"/>
          </p:cNvSpPr>
          <p:nvPr/>
        </p:nvSpPr>
        <p:spPr bwMode="auto">
          <a:xfrm flipH="1">
            <a:off x="5748338" y="5049863"/>
            <a:ext cx="609600" cy="0"/>
          </a:xfrm>
          <a:prstGeom prst="line">
            <a:avLst/>
          </a:prstGeom>
          <a:noFill/>
          <a:ln w="6350">
            <a:solidFill>
              <a:schemeClr val="tx1"/>
            </a:solidFill>
            <a:round/>
            <a:headEnd/>
            <a:tailEnd/>
          </a:ln>
          <a:effectLst/>
        </p:spPr>
        <p:txBody>
          <a:bodyPr wrap="none" anchor="ctr"/>
          <a:lstStyle/>
          <a:p>
            <a:endParaRPr lang="en-US"/>
          </a:p>
        </p:txBody>
      </p:sp>
      <p:sp>
        <p:nvSpPr>
          <p:cNvPr id="365737" name="Line 1193"/>
          <p:cNvSpPr>
            <a:spLocks noChangeShapeType="1"/>
          </p:cNvSpPr>
          <p:nvPr/>
        </p:nvSpPr>
        <p:spPr bwMode="auto">
          <a:xfrm flipH="1">
            <a:off x="5748338" y="4897463"/>
            <a:ext cx="609600" cy="0"/>
          </a:xfrm>
          <a:prstGeom prst="line">
            <a:avLst/>
          </a:prstGeom>
          <a:noFill/>
          <a:ln w="6350">
            <a:solidFill>
              <a:schemeClr val="tx1"/>
            </a:solidFill>
            <a:round/>
            <a:headEnd/>
            <a:tailEnd/>
          </a:ln>
          <a:effectLst/>
        </p:spPr>
        <p:txBody>
          <a:bodyPr wrap="none" anchor="ctr"/>
          <a:lstStyle/>
          <a:p>
            <a:endParaRPr lang="en-US"/>
          </a:p>
        </p:txBody>
      </p:sp>
      <p:sp>
        <p:nvSpPr>
          <p:cNvPr id="365754" name="Rectangle 1210"/>
          <p:cNvSpPr>
            <a:spLocks noChangeArrowheads="1"/>
          </p:cNvSpPr>
          <p:nvPr/>
        </p:nvSpPr>
        <p:spPr bwMode="auto">
          <a:xfrm>
            <a:off x="6372225" y="4745063"/>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65755" name="Line 1211"/>
          <p:cNvSpPr>
            <a:spLocks noChangeShapeType="1"/>
          </p:cNvSpPr>
          <p:nvPr/>
        </p:nvSpPr>
        <p:spPr bwMode="auto">
          <a:xfrm>
            <a:off x="6829425" y="4745063"/>
            <a:ext cx="0" cy="609600"/>
          </a:xfrm>
          <a:prstGeom prst="line">
            <a:avLst/>
          </a:prstGeom>
          <a:noFill/>
          <a:ln w="6350">
            <a:solidFill>
              <a:schemeClr val="tx1"/>
            </a:solidFill>
            <a:round/>
            <a:headEnd/>
            <a:tailEnd/>
          </a:ln>
          <a:effectLst/>
        </p:spPr>
        <p:txBody>
          <a:bodyPr wrap="none" anchor="ctr"/>
          <a:lstStyle/>
          <a:p>
            <a:endParaRPr lang="en-US"/>
          </a:p>
        </p:txBody>
      </p:sp>
      <p:sp>
        <p:nvSpPr>
          <p:cNvPr id="365756" name="Line 1212"/>
          <p:cNvSpPr>
            <a:spLocks noChangeShapeType="1"/>
          </p:cNvSpPr>
          <p:nvPr/>
        </p:nvSpPr>
        <p:spPr bwMode="auto">
          <a:xfrm>
            <a:off x="6677025" y="4745063"/>
            <a:ext cx="0" cy="609600"/>
          </a:xfrm>
          <a:prstGeom prst="line">
            <a:avLst/>
          </a:prstGeom>
          <a:noFill/>
          <a:ln w="6350">
            <a:solidFill>
              <a:schemeClr val="tx1"/>
            </a:solidFill>
            <a:round/>
            <a:headEnd/>
            <a:tailEnd/>
          </a:ln>
          <a:effectLst/>
        </p:spPr>
        <p:txBody>
          <a:bodyPr wrap="none" anchor="ctr"/>
          <a:lstStyle/>
          <a:p>
            <a:endParaRPr lang="en-US"/>
          </a:p>
        </p:txBody>
      </p:sp>
      <p:sp>
        <p:nvSpPr>
          <p:cNvPr id="365757" name="Line 1213"/>
          <p:cNvSpPr>
            <a:spLocks noChangeShapeType="1"/>
          </p:cNvSpPr>
          <p:nvPr/>
        </p:nvSpPr>
        <p:spPr bwMode="auto">
          <a:xfrm>
            <a:off x="6524625" y="4745063"/>
            <a:ext cx="0" cy="609600"/>
          </a:xfrm>
          <a:prstGeom prst="line">
            <a:avLst/>
          </a:prstGeom>
          <a:noFill/>
          <a:ln w="6350">
            <a:solidFill>
              <a:schemeClr val="tx1"/>
            </a:solidFill>
            <a:round/>
            <a:headEnd/>
            <a:tailEnd/>
          </a:ln>
          <a:effectLst/>
        </p:spPr>
        <p:txBody>
          <a:bodyPr wrap="none" anchor="ctr"/>
          <a:lstStyle/>
          <a:p>
            <a:endParaRPr lang="en-US"/>
          </a:p>
        </p:txBody>
      </p:sp>
      <p:sp>
        <p:nvSpPr>
          <p:cNvPr id="365758" name="Line 1214"/>
          <p:cNvSpPr>
            <a:spLocks noChangeShapeType="1"/>
          </p:cNvSpPr>
          <p:nvPr/>
        </p:nvSpPr>
        <p:spPr bwMode="auto">
          <a:xfrm flipH="1">
            <a:off x="6372225" y="5202263"/>
            <a:ext cx="609600" cy="0"/>
          </a:xfrm>
          <a:prstGeom prst="line">
            <a:avLst/>
          </a:prstGeom>
          <a:noFill/>
          <a:ln w="6350">
            <a:solidFill>
              <a:schemeClr val="tx1"/>
            </a:solidFill>
            <a:round/>
            <a:headEnd/>
            <a:tailEnd/>
          </a:ln>
          <a:effectLst/>
        </p:spPr>
        <p:txBody>
          <a:bodyPr wrap="none" anchor="ctr"/>
          <a:lstStyle/>
          <a:p>
            <a:endParaRPr lang="en-US"/>
          </a:p>
        </p:txBody>
      </p:sp>
      <p:sp>
        <p:nvSpPr>
          <p:cNvPr id="365759" name="Line 1215"/>
          <p:cNvSpPr>
            <a:spLocks noChangeShapeType="1"/>
          </p:cNvSpPr>
          <p:nvPr/>
        </p:nvSpPr>
        <p:spPr bwMode="auto">
          <a:xfrm flipH="1">
            <a:off x="6372225" y="5049863"/>
            <a:ext cx="609600" cy="0"/>
          </a:xfrm>
          <a:prstGeom prst="line">
            <a:avLst/>
          </a:prstGeom>
          <a:noFill/>
          <a:ln w="6350">
            <a:solidFill>
              <a:schemeClr val="tx1"/>
            </a:solidFill>
            <a:round/>
            <a:headEnd/>
            <a:tailEnd/>
          </a:ln>
          <a:effectLst/>
        </p:spPr>
        <p:txBody>
          <a:bodyPr wrap="none" anchor="ctr"/>
          <a:lstStyle/>
          <a:p>
            <a:endParaRPr lang="en-US"/>
          </a:p>
        </p:txBody>
      </p:sp>
      <p:sp>
        <p:nvSpPr>
          <p:cNvPr id="365760" name="Line 1216"/>
          <p:cNvSpPr>
            <a:spLocks noChangeShapeType="1"/>
          </p:cNvSpPr>
          <p:nvPr/>
        </p:nvSpPr>
        <p:spPr bwMode="auto">
          <a:xfrm flipH="1">
            <a:off x="6372225" y="4897463"/>
            <a:ext cx="609600" cy="0"/>
          </a:xfrm>
          <a:prstGeom prst="line">
            <a:avLst/>
          </a:prstGeom>
          <a:noFill/>
          <a:ln w="6350">
            <a:solidFill>
              <a:schemeClr val="tx1"/>
            </a:solidFill>
            <a:round/>
            <a:headEnd/>
            <a:tailEnd/>
          </a:ln>
          <a:effectLst/>
        </p:spPr>
        <p:txBody>
          <a:bodyPr wrap="none" anchor="ctr"/>
          <a:lstStyle/>
          <a:p>
            <a:endParaRPr lang="en-US"/>
          </a:p>
        </p:txBody>
      </p:sp>
      <p:sp>
        <p:nvSpPr>
          <p:cNvPr id="365777" name="Rectangle 1233"/>
          <p:cNvSpPr>
            <a:spLocks noChangeArrowheads="1"/>
          </p:cNvSpPr>
          <p:nvPr/>
        </p:nvSpPr>
        <p:spPr bwMode="auto">
          <a:xfrm>
            <a:off x="6996113" y="4745063"/>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65778" name="Line 1234"/>
          <p:cNvSpPr>
            <a:spLocks noChangeShapeType="1"/>
          </p:cNvSpPr>
          <p:nvPr/>
        </p:nvSpPr>
        <p:spPr bwMode="auto">
          <a:xfrm>
            <a:off x="7453313" y="4745063"/>
            <a:ext cx="0" cy="609600"/>
          </a:xfrm>
          <a:prstGeom prst="line">
            <a:avLst/>
          </a:prstGeom>
          <a:noFill/>
          <a:ln w="6350">
            <a:solidFill>
              <a:schemeClr val="tx1"/>
            </a:solidFill>
            <a:round/>
            <a:headEnd/>
            <a:tailEnd/>
          </a:ln>
          <a:effectLst/>
        </p:spPr>
        <p:txBody>
          <a:bodyPr wrap="none" anchor="ctr"/>
          <a:lstStyle/>
          <a:p>
            <a:endParaRPr lang="en-US"/>
          </a:p>
        </p:txBody>
      </p:sp>
      <p:sp>
        <p:nvSpPr>
          <p:cNvPr id="365779" name="Line 1235"/>
          <p:cNvSpPr>
            <a:spLocks noChangeShapeType="1"/>
          </p:cNvSpPr>
          <p:nvPr/>
        </p:nvSpPr>
        <p:spPr bwMode="auto">
          <a:xfrm>
            <a:off x="7300913" y="4745063"/>
            <a:ext cx="0" cy="609600"/>
          </a:xfrm>
          <a:prstGeom prst="line">
            <a:avLst/>
          </a:prstGeom>
          <a:noFill/>
          <a:ln w="6350">
            <a:solidFill>
              <a:schemeClr val="tx1"/>
            </a:solidFill>
            <a:round/>
            <a:headEnd/>
            <a:tailEnd/>
          </a:ln>
          <a:effectLst/>
        </p:spPr>
        <p:txBody>
          <a:bodyPr wrap="none" anchor="ctr"/>
          <a:lstStyle/>
          <a:p>
            <a:endParaRPr lang="en-US"/>
          </a:p>
        </p:txBody>
      </p:sp>
      <p:sp>
        <p:nvSpPr>
          <p:cNvPr id="365780" name="Line 1236"/>
          <p:cNvSpPr>
            <a:spLocks noChangeShapeType="1"/>
          </p:cNvSpPr>
          <p:nvPr/>
        </p:nvSpPr>
        <p:spPr bwMode="auto">
          <a:xfrm>
            <a:off x="7148513" y="4745063"/>
            <a:ext cx="0" cy="609600"/>
          </a:xfrm>
          <a:prstGeom prst="line">
            <a:avLst/>
          </a:prstGeom>
          <a:noFill/>
          <a:ln w="6350">
            <a:solidFill>
              <a:schemeClr val="tx1"/>
            </a:solidFill>
            <a:round/>
            <a:headEnd/>
            <a:tailEnd/>
          </a:ln>
          <a:effectLst/>
        </p:spPr>
        <p:txBody>
          <a:bodyPr wrap="none" anchor="ctr"/>
          <a:lstStyle/>
          <a:p>
            <a:endParaRPr lang="en-US"/>
          </a:p>
        </p:txBody>
      </p:sp>
      <p:sp>
        <p:nvSpPr>
          <p:cNvPr id="365781" name="Line 1237"/>
          <p:cNvSpPr>
            <a:spLocks noChangeShapeType="1"/>
          </p:cNvSpPr>
          <p:nvPr/>
        </p:nvSpPr>
        <p:spPr bwMode="auto">
          <a:xfrm flipH="1">
            <a:off x="6996113" y="5202263"/>
            <a:ext cx="609600" cy="0"/>
          </a:xfrm>
          <a:prstGeom prst="line">
            <a:avLst/>
          </a:prstGeom>
          <a:noFill/>
          <a:ln w="6350">
            <a:solidFill>
              <a:schemeClr val="tx1"/>
            </a:solidFill>
            <a:round/>
            <a:headEnd/>
            <a:tailEnd/>
          </a:ln>
          <a:effectLst/>
        </p:spPr>
        <p:txBody>
          <a:bodyPr wrap="none" anchor="ctr"/>
          <a:lstStyle/>
          <a:p>
            <a:endParaRPr lang="en-US"/>
          </a:p>
        </p:txBody>
      </p:sp>
      <p:sp>
        <p:nvSpPr>
          <p:cNvPr id="365782" name="Line 1238"/>
          <p:cNvSpPr>
            <a:spLocks noChangeShapeType="1"/>
          </p:cNvSpPr>
          <p:nvPr/>
        </p:nvSpPr>
        <p:spPr bwMode="auto">
          <a:xfrm flipH="1">
            <a:off x="6996113" y="5049863"/>
            <a:ext cx="609600" cy="0"/>
          </a:xfrm>
          <a:prstGeom prst="line">
            <a:avLst/>
          </a:prstGeom>
          <a:noFill/>
          <a:ln w="6350">
            <a:solidFill>
              <a:schemeClr val="tx1"/>
            </a:solidFill>
            <a:round/>
            <a:headEnd/>
            <a:tailEnd/>
          </a:ln>
          <a:effectLst/>
        </p:spPr>
        <p:txBody>
          <a:bodyPr wrap="none" anchor="ctr"/>
          <a:lstStyle/>
          <a:p>
            <a:endParaRPr lang="en-US"/>
          </a:p>
        </p:txBody>
      </p:sp>
      <p:sp>
        <p:nvSpPr>
          <p:cNvPr id="365783" name="Line 1239"/>
          <p:cNvSpPr>
            <a:spLocks noChangeShapeType="1"/>
          </p:cNvSpPr>
          <p:nvPr/>
        </p:nvSpPr>
        <p:spPr bwMode="auto">
          <a:xfrm flipH="1">
            <a:off x="6996113" y="4897463"/>
            <a:ext cx="609600" cy="0"/>
          </a:xfrm>
          <a:prstGeom prst="line">
            <a:avLst/>
          </a:prstGeom>
          <a:noFill/>
          <a:ln w="6350">
            <a:solidFill>
              <a:schemeClr val="tx1"/>
            </a:solidFill>
            <a:round/>
            <a:headEnd/>
            <a:tailEnd/>
          </a:ln>
          <a:effectLst/>
        </p:spPr>
        <p:txBody>
          <a:bodyPr wrap="none" anchor="ctr"/>
          <a:lstStyle/>
          <a:p>
            <a:endParaRPr lang="en-US"/>
          </a:p>
        </p:txBody>
      </p:sp>
      <p:sp>
        <p:nvSpPr>
          <p:cNvPr id="365800" name="Rectangle 1256"/>
          <p:cNvSpPr>
            <a:spLocks noChangeArrowheads="1"/>
          </p:cNvSpPr>
          <p:nvPr/>
        </p:nvSpPr>
        <p:spPr bwMode="auto">
          <a:xfrm>
            <a:off x="7620000" y="4745063"/>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65801" name="Line 1257"/>
          <p:cNvSpPr>
            <a:spLocks noChangeShapeType="1"/>
          </p:cNvSpPr>
          <p:nvPr/>
        </p:nvSpPr>
        <p:spPr bwMode="auto">
          <a:xfrm>
            <a:off x="8077200" y="4745063"/>
            <a:ext cx="0" cy="609600"/>
          </a:xfrm>
          <a:prstGeom prst="line">
            <a:avLst/>
          </a:prstGeom>
          <a:noFill/>
          <a:ln w="6350">
            <a:solidFill>
              <a:schemeClr val="tx1"/>
            </a:solidFill>
            <a:round/>
            <a:headEnd/>
            <a:tailEnd/>
          </a:ln>
          <a:effectLst/>
        </p:spPr>
        <p:txBody>
          <a:bodyPr wrap="none" anchor="ctr"/>
          <a:lstStyle/>
          <a:p>
            <a:endParaRPr lang="en-US"/>
          </a:p>
        </p:txBody>
      </p:sp>
      <p:sp>
        <p:nvSpPr>
          <p:cNvPr id="365802" name="Line 1258"/>
          <p:cNvSpPr>
            <a:spLocks noChangeShapeType="1"/>
          </p:cNvSpPr>
          <p:nvPr/>
        </p:nvSpPr>
        <p:spPr bwMode="auto">
          <a:xfrm>
            <a:off x="7924800" y="4745063"/>
            <a:ext cx="0" cy="609600"/>
          </a:xfrm>
          <a:prstGeom prst="line">
            <a:avLst/>
          </a:prstGeom>
          <a:noFill/>
          <a:ln w="6350">
            <a:solidFill>
              <a:schemeClr val="tx1"/>
            </a:solidFill>
            <a:round/>
            <a:headEnd/>
            <a:tailEnd/>
          </a:ln>
          <a:effectLst/>
        </p:spPr>
        <p:txBody>
          <a:bodyPr wrap="none" anchor="ctr"/>
          <a:lstStyle/>
          <a:p>
            <a:endParaRPr lang="en-US"/>
          </a:p>
        </p:txBody>
      </p:sp>
      <p:sp>
        <p:nvSpPr>
          <p:cNvPr id="365803" name="Line 1259"/>
          <p:cNvSpPr>
            <a:spLocks noChangeShapeType="1"/>
          </p:cNvSpPr>
          <p:nvPr/>
        </p:nvSpPr>
        <p:spPr bwMode="auto">
          <a:xfrm>
            <a:off x="7772400" y="4745063"/>
            <a:ext cx="0" cy="609600"/>
          </a:xfrm>
          <a:prstGeom prst="line">
            <a:avLst/>
          </a:prstGeom>
          <a:noFill/>
          <a:ln w="6350">
            <a:solidFill>
              <a:schemeClr val="tx1"/>
            </a:solidFill>
            <a:round/>
            <a:headEnd/>
            <a:tailEnd/>
          </a:ln>
          <a:effectLst/>
        </p:spPr>
        <p:txBody>
          <a:bodyPr wrap="none" anchor="ctr"/>
          <a:lstStyle/>
          <a:p>
            <a:endParaRPr lang="en-US"/>
          </a:p>
        </p:txBody>
      </p:sp>
      <p:sp>
        <p:nvSpPr>
          <p:cNvPr id="365804" name="Line 1260"/>
          <p:cNvSpPr>
            <a:spLocks noChangeShapeType="1"/>
          </p:cNvSpPr>
          <p:nvPr/>
        </p:nvSpPr>
        <p:spPr bwMode="auto">
          <a:xfrm flipH="1">
            <a:off x="7620000" y="5202263"/>
            <a:ext cx="609600" cy="0"/>
          </a:xfrm>
          <a:prstGeom prst="line">
            <a:avLst/>
          </a:prstGeom>
          <a:noFill/>
          <a:ln w="6350">
            <a:solidFill>
              <a:schemeClr val="tx1"/>
            </a:solidFill>
            <a:round/>
            <a:headEnd/>
            <a:tailEnd/>
          </a:ln>
          <a:effectLst/>
        </p:spPr>
        <p:txBody>
          <a:bodyPr wrap="none" anchor="ctr"/>
          <a:lstStyle/>
          <a:p>
            <a:endParaRPr lang="en-US"/>
          </a:p>
        </p:txBody>
      </p:sp>
      <p:sp>
        <p:nvSpPr>
          <p:cNvPr id="365805" name="Line 1261"/>
          <p:cNvSpPr>
            <a:spLocks noChangeShapeType="1"/>
          </p:cNvSpPr>
          <p:nvPr/>
        </p:nvSpPr>
        <p:spPr bwMode="auto">
          <a:xfrm flipH="1">
            <a:off x="7620000" y="5049863"/>
            <a:ext cx="609600" cy="0"/>
          </a:xfrm>
          <a:prstGeom prst="line">
            <a:avLst/>
          </a:prstGeom>
          <a:noFill/>
          <a:ln w="6350">
            <a:solidFill>
              <a:schemeClr val="tx1"/>
            </a:solidFill>
            <a:round/>
            <a:headEnd/>
            <a:tailEnd/>
          </a:ln>
          <a:effectLst/>
        </p:spPr>
        <p:txBody>
          <a:bodyPr wrap="none" anchor="ctr"/>
          <a:lstStyle/>
          <a:p>
            <a:endParaRPr lang="en-US"/>
          </a:p>
        </p:txBody>
      </p:sp>
      <p:sp>
        <p:nvSpPr>
          <p:cNvPr id="365806" name="Line 1262"/>
          <p:cNvSpPr>
            <a:spLocks noChangeShapeType="1"/>
          </p:cNvSpPr>
          <p:nvPr/>
        </p:nvSpPr>
        <p:spPr bwMode="auto">
          <a:xfrm flipH="1">
            <a:off x="7620000" y="4897463"/>
            <a:ext cx="609600" cy="0"/>
          </a:xfrm>
          <a:prstGeom prst="line">
            <a:avLst/>
          </a:prstGeom>
          <a:noFill/>
          <a:ln w="6350">
            <a:solidFill>
              <a:schemeClr val="tx1"/>
            </a:solidFill>
            <a:round/>
            <a:headEnd/>
            <a:tailEnd/>
          </a:ln>
          <a:effectLst/>
        </p:spPr>
        <p:txBody>
          <a:bodyPr wrap="none" anchor="ctr"/>
          <a:lstStyle/>
          <a:p>
            <a:endParaRPr lang="en-US"/>
          </a:p>
        </p:txBody>
      </p:sp>
      <p:sp>
        <p:nvSpPr>
          <p:cNvPr id="365869" name="Rectangle 1325"/>
          <p:cNvSpPr>
            <a:spLocks noChangeArrowheads="1"/>
          </p:cNvSpPr>
          <p:nvPr/>
        </p:nvSpPr>
        <p:spPr bwMode="auto">
          <a:xfrm>
            <a:off x="5124450" y="5368951"/>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65870" name="Line 1326"/>
          <p:cNvSpPr>
            <a:spLocks noChangeShapeType="1"/>
          </p:cNvSpPr>
          <p:nvPr/>
        </p:nvSpPr>
        <p:spPr bwMode="auto">
          <a:xfrm>
            <a:off x="5581650" y="5368951"/>
            <a:ext cx="0" cy="609600"/>
          </a:xfrm>
          <a:prstGeom prst="line">
            <a:avLst/>
          </a:prstGeom>
          <a:noFill/>
          <a:ln w="6350">
            <a:solidFill>
              <a:schemeClr val="tx1"/>
            </a:solidFill>
            <a:round/>
            <a:headEnd/>
            <a:tailEnd/>
          </a:ln>
          <a:effectLst/>
        </p:spPr>
        <p:txBody>
          <a:bodyPr wrap="none" anchor="ctr"/>
          <a:lstStyle/>
          <a:p>
            <a:endParaRPr lang="en-US"/>
          </a:p>
        </p:txBody>
      </p:sp>
      <p:sp>
        <p:nvSpPr>
          <p:cNvPr id="365871" name="Line 1327"/>
          <p:cNvSpPr>
            <a:spLocks noChangeShapeType="1"/>
          </p:cNvSpPr>
          <p:nvPr/>
        </p:nvSpPr>
        <p:spPr bwMode="auto">
          <a:xfrm>
            <a:off x="5429250" y="5368951"/>
            <a:ext cx="0" cy="609600"/>
          </a:xfrm>
          <a:prstGeom prst="line">
            <a:avLst/>
          </a:prstGeom>
          <a:noFill/>
          <a:ln w="6350">
            <a:solidFill>
              <a:schemeClr val="tx1"/>
            </a:solidFill>
            <a:round/>
            <a:headEnd/>
            <a:tailEnd/>
          </a:ln>
          <a:effectLst/>
        </p:spPr>
        <p:txBody>
          <a:bodyPr wrap="none" anchor="ctr"/>
          <a:lstStyle/>
          <a:p>
            <a:endParaRPr lang="en-US"/>
          </a:p>
        </p:txBody>
      </p:sp>
      <p:sp>
        <p:nvSpPr>
          <p:cNvPr id="365872" name="Line 1328"/>
          <p:cNvSpPr>
            <a:spLocks noChangeShapeType="1"/>
          </p:cNvSpPr>
          <p:nvPr/>
        </p:nvSpPr>
        <p:spPr bwMode="auto">
          <a:xfrm>
            <a:off x="5276850" y="5368951"/>
            <a:ext cx="0" cy="609600"/>
          </a:xfrm>
          <a:prstGeom prst="line">
            <a:avLst/>
          </a:prstGeom>
          <a:noFill/>
          <a:ln w="6350">
            <a:solidFill>
              <a:schemeClr val="tx1"/>
            </a:solidFill>
            <a:round/>
            <a:headEnd/>
            <a:tailEnd/>
          </a:ln>
          <a:effectLst/>
        </p:spPr>
        <p:txBody>
          <a:bodyPr wrap="none" anchor="ctr"/>
          <a:lstStyle/>
          <a:p>
            <a:endParaRPr lang="en-US"/>
          </a:p>
        </p:txBody>
      </p:sp>
      <p:sp>
        <p:nvSpPr>
          <p:cNvPr id="365873" name="Line 1329"/>
          <p:cNvSpPr>
            <a:spLocks noChangeShapeType="1"/>
          </p:cNvSpPr>
          <p:nvPr/>
        </p:nvSpPr>
        <p:spPr bwMode="auto">
          <a:xfrm flipH="1">
            <a:off x="5124450" y="5826151"/>
            <a:ext cx="609600" cy="0"/>
          </a:xfrm>
          <a:prstGeom prst="line">
            <a:avLst/>
          </a:prstGeom>
          <a:noFill/>
          <a:ln w="6350">
            <a:solidFill>
              <a:schemeClr val="tx1"/>
            </a:solidFill>
            <a:round/>
            <a:headEnd/>
            <a:tailEnd/>
          </a:ln>
          <a:effectLst/>
        </p:spPr>
        <p:txBody>
          <a:bodyPr wrap="none" anchor="ctr"/>
          <a:lstStyle/>
          <a:p>
            <a:endParaRPr lang="en-US"/>
          </a:p>
        </p:txBody>
      </p:sp>
      <p:sp>
        <p:nvSpPr>
          <p:cNvPr id="365874" name="Line 1330"/>
          <p:cNvSpPr>
            <a:spLocks noChangeShapeType="1"/>
          </p:cNvSpPr>
          <p:nvPr/>
        </p:nvSpPr>
        <p:spPr bwMode="auto">
          <a:xfrm flipH="1">
            <a:off x="5124450" y="5673751"/>
            <a:ext cx="609600" cy="0"/>
          </a:xfrm>
          <a:prstGeom prst="line">
            <a:avLst/>
          </a:prstGeom>
          <a:noFill/>
          <a:ln w="6350">
            <a:solidFill>
              <a:schemeClr val="tx1"/>
            </a:solidFill>
            <a:round/>
            <a:headEnd/>
            <a:tailEnd/>
          </a:ln>
          <a:effectLst/>
        </p:spPr>
        <p:txBody>
          <a:bodyPr wrap="none" anchor="ctr"/>
          <a:lstStyle/>
          <a:p>
            <a:endParaRPr lang="en-US"/>
          </a:p>
        </p:txBody>
      </p:sp>
      <p:sp>
        <p:nvSpPr>
          <p:cNvPr id="365875" name="Line 1331"/>
          <p:cNvSpPr>
            <a:spLocks noChangeShapeType="1"/>
          </p:cNvSpPr>
          <p:nvPr/>
        </p:nvSpPr>
        <p:spPr bwMode="auto">
          <a:xfrm flipH="1">
            <a:off x="5124450" y="5521351"/>
            <a:ext cx="609600" cy="0"/>
          </a:xfrm>
          <a:prstGeom prst="line">
            <a:avLst/>
          </a:prstGeom>
          <a:noFill/>
          <a:ln w="6350">
            <a:solidFill>
              <a:schemeClr val="tx1"/>
            </a:solidFill>
            <a:round/>
            <a:headEnd/>
            <a:tailEnd/>
          </a:ln>
          <a:effectLst/>
        </p:spPr>
        <p:txBody>
          <a:bodyPr wrap="none" anchor="ctr"/>
          <a:lstStyle/>
          <a:p>
            <a:endParaRPr lang="en-US"/>
          </a:p>
        </p:txBody>
      </p:sp>
      <p:sp>
        <p:nvSpPr>
          <p:cNvPr id="365892" name="Rectangle 1348"/>
          <p:cNvSpPr>
            <a:spLocks noChangeArrowheads="1"/>
          </p:cNvSpPr>
          <p:nvPr/>
        </p:nvSpPr>
        <p:spPr bwMode="auto">
          <a:xfrm>
            <a:off x="5748338" y="5368951"/>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65893" name="Line 1349"/>
          <p:cNvSpPr>
            <a:spLocks noChangeShapeType="1"/>
          </p:cNvSpPr>
          <p:nvPr/>
        </p:nvSpPr>
        <p:spPr bwMode="auto">
          <a:xfrm>
            <a:off x="6205538" y="5368951"/>
            <a:ext cx="0" cy="609600"/>
          </a:xfrm>
          <a:prstGeom prst="line">
            <a:avLst/>
          </a:prstGeom>
          <a:noFill/>
          <a:ln w="6350">
            <a:solidFill>
              <a:schemeClr val="tx1"/>
            </a:solidFill>
            <a:round/>
            <a:headEnd/>
            <a:tailEnd/>
          </a:ln>
          <a:effectLst/>
        </p:spPr>
        <p:txBody>
          <a:bodyPr wrap="none" anchor="ctr"/>
          <a:lstStyle/>
          <a:p>
            <a:endParaRPr lang="en-US"/>
          </a:p>
        </p:txBody>
      </p:sp>
      <p:sp>
        <p:nvSpPr>
          <p:cNvPr id="365894" name="Line 1350"/>
          <p:cNvSpPr>
            <a:spLocks noChangeShapeType="1"/>
          </p:cNvSpPr>
          <p:nvPr/>
        </p:nvSpPr>
        <p:spPr bwMode="auto">
          <a:xfrm>
            <a:off x="6053138" y="5368951"/>
            <a:ext cx="0" cy="609600"/>
          </a:xfrm>
          <a:prstGeom prst="line">
            <a:avLst/>
          </a:prstGeom>
          <a:noFill/>
          <a:ln w="6350">
            <a:solidFill>
              <a:schemeClr val="tx1"/>
            </a:solidFill>
            <a:round/>
            <a:headEnd/>
            <a:tailEnd/>
          </a:ln>
          <a:effectLst/>
        </p:spPr>
        <p:txBody>
          <a:bodyPr wrap="none" anchor="ctr"/>
          <a:lstStyle/>
          <a:p>
            <a:endParaRPr lang="en-US"/>
          </a:p>
        </p:txBody>
      </p:sp>
      <p:sp>
        <p:nvSpPr>
          <p:cNvPr id="365895" name="Line 1351"/>
          <p:cNvSpPr>
            <a:spLocks noChangeShapeType="1"/>
          </p:cNvSpPr>
          <p:nvPr/>
        </p:nvSpPr>
        <p:spPr bwMode="auto">
          <a:xfrm>
            <a:off x="5900738" y="5368951"/>
            <a:ext cx="0" cy="609600"/>
          </a:xfrm>
          <a:prstGeom prst="line">
            <a:avLst/>
          </a:prstGeom>
          <a:noFill/>
          <a:ln w="6350">
            <a:solidFill>
              <a:schemeClr val="tx1"/>
            </a:solidFill>
            <a:round/>
            <a:headEnd/>
            <a:tailEnd/>
          </a:ln>
          <a:effectLst/>
        </p:spPr>
        <p:txBody>
          <a:bodyPr wrap="none" anchor="ctr"/>
          <a:lstStyle/>
          <a:p>
            <a:endParaRPr lang="en-US"/>
          </a:p>
        </p:txBody>
      </p:sp>
      <p:sp>
        <p:nvSpPr>
          <p:cNvPr id="365896" name="Line 1352"/>
          <p:cNvSpPr>
            <a:spLocks noChangeShapeType="1"/>
          </p:cNvSpPr>
          <p:nvPr/>
        </p:nvSpPr>
        <p:spPr bwMode="auto">
          <a:xfrm flipH="1">
            <a:off x="5748338" y="5826151"/>
            <a:ext cx="609600" cy="0"/>
          </a:xfrm>
          <a:prstGeom prst="line">
            <a:avLst/>
          </a:prstGeom>
          <a:noFill/>
          <a:ln w="6350">
            <a:solidFill>
              <a:schemeClr val="tx1"/>
            </a:solidFill>
            <a:round/>
            <a:headEnd/>
            <a:tailEnd/>
          </a:ln>
          <a:effectLst/>
        </p:spPr>
        <p:txBody>
          <a:bodyPr wrap="none" anchor="ctr"/>
          <a:lstStyle/>
          <a:p>
            <a:endParaRPr lang="en-US"/>
          </a:p>
        </p:txBody>
      </p:sp>
      <p:sp>
        <p:nvSpPr>
          <p:cNvPr id="365897" name="Line 1353"/>
          <p:cNvSpPr>
            <a:spLocks noChangeShapeType="1"/>
          </p:cNvSpPr>
          <p:nvPr/>
        </p:nvSpPr>
        <p:spPr bwMode="auto">
          <a:xfrm flipH="1">
            <a:off x="5748338" y="5673751"/>
            <a:ext cx="609600" cy="0"/>
          </a:xfrm>
          <a:prstGeom prst="line">
            <a:avLst/>
          </a:prstGeom>
          <a:noFill/>
          <a:ln w="6350">
            <a:solidFill>
              <a:schemeClr val="tx1"/>
            </a:solidFill>
            <a:round/>
            <a:headEnd/>
            <a:tailEnd/>
          </a:ln>
          <a:effectLst/>
        </p:spPr>
        <p:txBody>
          <a:bodyPr wrap="none" anchor="ctr"/>
          <a:lstStyle/>
          <a:p>
            <a:endParaRPr lang="en-US"/>
          </a:p>
        </p:txBody>
      </p:sp>
      <p:sp>
        <p:nvSpPr>
          <p:cNvPr id="365898" name="Line 1354"/>
          <p:cNvSpPr>
            <a:spLocks noChangeShapeType="1"/>
          </p:cNvSpPr>
          <p:nvPr/>
        </p:nvSpPr>
        <p:spPr bwMode="auto">
          <a:xfrm flipH="1">
            <a:off x="5748338" y="5521351"/>
            <a:ext cx="609600" cy="0"/>
          </a:xfrm>
          <a:prstGeom prst="line">
            <a:avLst/>
          </a:prstGeom>
          <a:noFill/>
          <a:ln w="6350">
            <a:solidFill>
              <a:schemeClr val="tx1"/>
            </a:solidFill>
            <a:round/>
            <a:headEnd/>
            <a:tailEnd/>
          </a:ln>
          <a:effectLst/>
        </p:spPr>
        <p:txBody>
          <a:bodyPr wrap="none" anchor="ctr"/>
          <a:lstStyle/>
          <a:p>
            <a:endParaRPr lang="en-US"/>
          </a:p>
        </p:txBody>
      </p:sp>
      <p:sp>
        <p:nvSpPr>
          <p:cNvPr id="365915" name="Rectangle 1371"/>
          <p:cNvSpPr>
            <a:spLocks noChangeArrowheads="1"/>
          </p:cNvSpPr>
          <p:nvPr/>
        </p:nvSpPr>
        <p:spPr bwMode="auto">
          <a:xfrm>
            <a:off x="6372225" y="5368951"/>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65916" name="Line 1372"/>
          <p:cNvSpPr>
            <a:spLocks noChangeShapeType="1"/>
          </p:cNvSpPr>
          <p:nvPr/>
        </p:nvSpPr>
        <p:spPr bwMode="auto">
          <a:xfrm>
            <a:off x="6829425" y="5368951"/>
            <a:ext cx="0" cy="609600"/>
          </a:xfrm>
          <a:prstGeom prst="line">
            <a:avLst/>
          </a:prstGeom>
          <a:noFill/>
          <a:ln w="6350">
            <a:solidFill>
              <a:schemeClr val="tx1"/>
            </a:solidFill>
            <a:round/>
            <a:headEnd/>
            <a:tailEnd/>
          </a:ln>
          <a:effectLst/>
        </p:spPr>
        <p:txBody>
          <a:bodyPr wrap="none" anchor="ctr"/>
          <a:lstStyle/>
          <a:p>
            <a:endParaRPr lang="en-US"/>
          </a:p>
        </p:txBody>
      </p:sp>
      <p:sp>
        <p:nvSpPr>
          <p:cNvPr id="365917" name="Line 1373"/>
          <p:cNvSpPr>
            <a:spLocks noChangeShapeType="1"/>
          </p:cNvSpPr>
          <p:nvPr/>
        </p:nvSpPr>
        <p:spPr bwMode="auto">
          <a:xfrm>
            <a:off x="6677025" y="5368951"/>
            <a:ext cx="0" cy="609600"/>
          </a:xfrm>
          <a:prstGeom prst="line">
            <a:avLst/>
          </a:prstGeom>
          <a:noFill/>
          <a:ln w="6350">
            <a:solidFill>
              <a:schemeClr val="tx1"/>
            </a:solidFill>
            <a:round/>
            <a:headEnd/>
            <a:tailEnd/>
          </a:ln>
          <a:effectLst/>
        </p:spPr>
        <p:txBody>
          <a:bodyPr wrap="none" anchor="ctr"/>
          <a:lstStyle/>
          <a:p>
            <a:endParaRPr lang="en-US"/>
          </a:p>
        </p:txBody>
      </p:sp>
      <p:sp>
        <p:nvSpPr>
          <p:cNvPr id="365918" name="Line 1374"/>
          <p:cNvSpPr>
            <a:spLocks noChangeShapeType="1"/>
          </p:cNvSpPr>
          <p:nvPr/>
        </p:nvSpPr>
        <p:spPr bwMode="auto">
          <a:xfrm>
            <a:off x="6524625" y="5368951"/>
            <a:ext cx="0" cy="609600"/>
          </a:xfrm>
          <a:prstGeom prst="line">
            <a:avLst/>
          </a:prstGeom>
          <a:noFill/>
          <a:ln w="6350">
            <a:solidFill>
              <a:schemeClr val="tx1"/>
            </a:solidFill>
            <a:round/>
            <a:headEnd/>
            <a:tailEnd/>
          </a:ln>
          <a:effectLst/>
        </p:spPr>
        <p:txBody>
          <a:bodyPr wrap="none" anchor="ctr"/>
          <a:lstStyle/>
          <a:p>
            <a:endParaRPr lang="en-US"/>
          </a:p>
        </p:txBody>
      </p:sp>
      <p:sp>
        <p:nvSpPr>
          <p:cNvPr id="365919" name="Line 1375"/>
          <p:cNvSpPr>
            <a:spLocks noChangeShapeType="1"/>
          </p:cNvSpPr>
          <p:nvPr/>
        </p:nvSpPr>
        <p:spPr bwMode="auto">
          <a:xfrm flipH="1">
            <a:off x="6372225" y="5826151"/>
            <a:ext cx="609600" cy="0"/>
          </a:xfrm>
          <a:prstGeom prst="line">
            <a:avLst/>
          </a:prstGeom>
          <a:noFill/>
          <a:ln w="6350">
            <a:solidFill>
              <a:schemeClr val="tx1"/>
            </a:solidFill>
            <a:round/>
            <a:headEnd/>
            <a:tailEnd/>
          </a:ln>
          <a:effectLst/>
        </p:spPr>
        <p:txBody>
          <a:bodyPr wrap="none" anchor="ctr"/>
          <a:lstStyle/>
          <a:p>
            <a:endParaRPr lang="en-US"/>
          </a:p>
        </p:txBody>
      </p:sp>
      <p:sp>
        <p:nvSpPr>
          <p:cNvPr id="365920" name="Line 1376"/>
          <p:cNvSpPr>
            <a:spLocks noChangeShapeType="1"/>
          </p:cNvSpPr>
          <p:nvPr/>
        </p:nvSpPr>
        <p:spPr bwMode="auto">
          <a:xfrm flipH="1">
            <a:off x="6372225" y="5673751"/>
            <a:ext cx="609600" cy="0"/>
          </a:xfrm>
          <a:prstGeom prst="line">
            <a:avLst/>
          </a:prstGeom>
          <a:noFill/>
          <a:ln w="6350">
            <a:solidFill>
              <a:schemeClr val="tx1"/>
            </a:solidFill>
            <a:round/>
            <a:headEnd/>
            <a:tailEnd/>
          </a:ln>
          <a:effectLst/>
        </p:spPr>
        <p:txBody>
          <a:bodyPr wrap="none" anchor="ctr"/>
          <a:lstStyle/>
          <a:p>
            <a:endParaRPr lang="en-US"/>
          </a:p>
        </p:txBody>
      </p:sp>
      <p:sp>
        <p:nvSpPr>
          <p:cNvPr id="365921" name="Line 1377"/>
          <p:cNvSpPr>
            <a:spLocks noChangeShapeType="1"/>
          </p:cNvSpPr>
          <p:nvPr/>
        </p:nvSpPr>
        <p:spPr bwMode="auto">
          <a:xfrm flipH="1">
            <a:off x="6372225" y="5521351"/>
            <a:ext cx="609600" cy="0"/>
          </a:xfrm>
          <a:prstGeom prst="line">
            <a:avLst/>
          </a:prstGeom>
          <a:noFill/>
          <a:ln w="6350">
            <a:solidFill>
              <a:schemeClr val="tx1"/>
            </a:solidFill>
            <a:round/>
            <a:headEnd/>
            <a:tailEnd/>
          </a:ln>
          <a:effectLst/>
        </p:spPr>
        <p:txBody>
          <a:bodyPr wrap="none" anchor="ctr"/>
          <a:lstStyle/>
          <a:p>
            <a:endParaRPr lang="en-US"/>
          </a:p>
        </p:txBody>
      </p:sp>
      <p:sp>
        <p:nvSpPr>
          <p:cNvPr id="365938" name="Rectangle 1394"/>
          <p:cNvSpPr>
            <a:spLocks noChangeArrowheads="1"/>
          </p:cNvSpPr>
          <p:nvPr/>
        </p:nvSpPr>
        <p:spPr bwMode="auto">
          <a:xfrm>
            <a:off x="6996113" y="5368951"/>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65939" name="Line 1395"/>
          <p:cNvSpPr>
            <a:spLocks noChangeShapeType="1"/>
          </p:cNvSpPr>
          <p:nvPr/>
        </p:nvSpPr>
        <p:spPr bwMode="auto">
          <a:xfrm>
            <a:off x="7453313" y="5368951"/>
            <a:ext cx="0" cy="609600"/>
          </a:xfrm>
          <a:prstGeom prst="line">
            <a:avLst/>
          </a:prstGeom>
          <a:noFill/>
          <a:ln w="6350">
            <a:solidFill>
              <a:schemeClr val="tx1"/>
            </a:solidFill>
            <a:round/>
            <a:headEnd/>
            <a:tailEnd/>
          </a:ln>
          <a:effectLst/>
        </p:spPr>
        <p:txBody>
          <a:bodyPr wrap="none" anchor="ctr"/>
          <a:lstStyle/>
          <a:p>
            <a:endParaRPr lang="en-US"/>
          </a:p>
        </p:txBody>
      </p:sp>
      <p:sp>
        <p:nvSpPr>
          <p:cNvPr id="365940" name="Line 1396"/>
          <p:cNvSpPr>
            <a:spLocks noChangeShapeType="1"/>
          </p:cNvSpPr>
          <p:nvPr/>
        </p:nvSpPr>
        <p:spPr bwMode="auto">
          <a:xfrm>
            <a:off x="7300913" y="5368951"/>
            <a:ext cx="0" cy="609600"/>
          </a:xfrm>
          <a:prstGeom prst="line">
            <a:avLst/>
          </a:prstGeom>
          <a:noFill/>
          <a:ln w="6350">
            <a:solidFill>
              <a:schemeClr val="tx1"/>
            </a:solidFill>
            <a:round/>
            <a:headEnd/>
            <a:tailEnd/>
          </a:ln>
          <a:effectLst/>
        </p:spPr>
        <p:txBody>
          <a:bodyPr wrap="none" anchor="ctr"/>
          <a:lstStyle/>
          <a:p>
            <a:endParaRPr lang="en-US"/>
          </a:p>
        </p:txBody>
      </p:sp>
      <p:sp>
        <p:nvSpPr>
          <p:cNvPr id="365941" name="Line 1397"/>
          <p:cNvSpPr>
            <a:spLocks noChangeShapeType="1"/>
          </p:cNvSpPr>
          <p:nvPr/>
        </p:nvSpPr>
        <p:spPr bwMode="auto">
          <a:xfrm>
            <a:off x="7148513" y="5368951"/>
            <a:ext cx="0" cy="609600"/>
          </a:xfrm>
          <a:prstGeom prst="line">
            <a:avLst/>
          </a:prstGeom>
          <a:noFill/>
          <a:ln w="6350">
            <a:solidFill>
              <a:schemeClr val="tx1"/>
            </a:solidFill>
            <a:round/>
            <a:headEnd/>
            <a:tailEnd/>
          </a:ln>
          <a:effectLst/>
        </p:spPr>
        <p:txBody>
          <a:bodyPr wrap="none" anchor="ctr"/>
          <a:lstStyle/>
          <a:p>
            <a:endParaRPr lang="en-US"/>
          </a:p>
        </p:txBody>
      </p:sp>
      <p:sp>
        <p:nvSpPr>
          <p:cNvPr id="365942" name="Line 1398"/>
          <p:cNvSpPr>
            <a:spLocks noChangeShapeType="1"/>
          </p:cNvSpPr>
          <p:nvPr/>
        </p:nvSpPr>
        <p:spPr bwMode="auto">
          <a:xfrm flipH="1">
            <a:off x="6996113" y="5826151"/>
            <a:ext cx="609600" cy="0"/>
          </a:xfrm>
          <a:prstGeom prst="line">
            <a:avLst/>
          </a:prstGeom>
          <a:noFill/>
          <a:ln w="6350">
            <a:solidFill>
              <a:schemeClr val="tx1"/>
            </a:solidFill>
            <a:round/>
            <a:headEnd/>
            <a:tailEnd/>
          </a:ln>
          <a:effectLst/>
        </p:spPr>
        <p:txBody>
          <a:bodyPr wrap="none" anchor="ctr"/>
          <a:lstStyle/>
          <a:p>
            <a:endParaRPr lang="en-US"/>
          </a:p>
        </p:txBody>
      </p:sp>
      <p:sp>
        <p:nvSpPr>
          <p:cNvPr id="365943" name="Line 1399"/>
          <p:cNvSpPr>
            <a:spLocks noChangeShapeType="1"/>
          </p:cNvSpPr>
          <p:nvPr/>
        </p:nvSpPr>
        <p:spPr bwMode="auto">
          <a:xfrm flipH="1">
            <a:off x="6996113" y="5673751"/>
            <a:ext cx="609600" cy="0"/>
          </a:xfrm>
          <a:prstGeom prst="line">
            <a:avLst/>
          </a:prstGeom>
          <a:noFill/>
          <a:ln w="6350">
            <a:solidFill>
              <a:schemeClr val="tx1"/>
            </a:solidFill>
            <a:round/>
            <a:headEnd/>
            <a:tailEnd/>
          </a:ln>
          <a:effectLst/>
        </p:spPr>
        <p:txBody>
          <a:bodyPr wrap="none" anchor="ctr"/>
          <a:lstStyle/>
          <a:p>
            <a:endParaRPr lang="en-US"/>
          </a:p>
        </p:txBody>
      </p:sp>
      <p:sp>
        <p:nvSpPr>
          <p:cNvPr id="365944" name="Line 1400"/>
          <p:cNvSpPr>
            <a:spLocks noChangeShapeType="1"/>
          </p:cNvSpPr>
          <p:nvPr/>
        </p:nvSpPr>
        <p:spPr bwMode="auto">
          <a:xfrm flipH="1">
            <a:off x="6996113" y="5521351"/>
            <a:ext cx="609600" cy="0"/>
          </a:xfrm>
          <a:prstGeom prst="line">
            <a:avLst/>
          </a:prstGeom>
          <a:noFill/>
          <a:ln w="6350">
            <a:solidFill>
              <a:schemeClr val="tx1"/>
            </a:solidFill>
            <a:round/>
            <a:headEnd/>
            <a:tailEnd/>
          </a:ln>
          <a:effectLst/>
        </p:spPr>
        <p:txBody>
          <a:bodyPr wrap="none" anchor="ctr"/>
          <a:lstStyle/>
          <a:p>
            <a:endParaRPr lang="en-US"/>
          </a:p>
        </p:txBody>
      </p:sp>
      <p:sp>
        <p:nvSpPr>
          <p:cNvPr id="365961" name="Rectangle 1417"/>
          <p:cNvSpPr>
            <a:spLocks noChangeArrowheads="1"/>
          </p:cNvSpPr>
          <p:nvPr/>
        </p:nvSpPr>
        <p:spPr bwMode="auto">
          <a:xfrm>
            <a:off x="7620000" y="5368951"/>
            <a:ext cx="609600" cy="609600"/>
          </a:xfrm>
          <a:prstGeom prst="rect">
            <a:avLst/>
          </a:prstGeom>
          <a:noFill/>
          <a:ln w="25400" algn="ctr">
            <a:solidFill>
              <a:schemeClr val="tx1"/>
            </a:solidFill>
            <a:miter lim="800000"/>
            <a:headEnd/>
            <a:tailEnd/>
          </a:ln>
          <a:effectLst/>
        </p:spPr>
        <p:txBody>
          <a:bodyPr wrap="none" anchor="ctr"/>
          <a:lstStyle/>
          <a:p>
            <a:endParaRPr lang="en-US"/>
          </a:p>
        </p:txBody>
      </p:sp>
      <p:sp>
        <p:nvSpPr>
          <p:cNvPr id="365962" name="Line 1418"/>
          <p:cNvSpPr>
            <a:spLocks noChangeShapeType="1"/>
          </p:cNvSpPr>
          <p:nvPr/>
        </p:nvSpPr>
        <p:spPr bwMode="auto">
          <a:xfrm>
            <a:off x="8077200" y="5368951"/>
            <a:ext cx="0" cy="609600"/>
          </a:xfrm>
          <a:prstGeom prst="line">
            <a:avLst/>
          </a:prstGeom>
          <a:noFill/>
          <a:ln w="6350">
            <a:solidFill>
              <a:schemeClr val="tx1"/>
            </a:solidFill>
            <a:round/>
            <a:headEnd/>
            <a:tailEnd/>
          </a:ln>
          <a:effectLst/>
        </p:spPr>
        <p:txBody>
          <a:bodyPr wrap="none" anchor="ctr"/>
          <a:lstStyle/>
          <a:p>
            <a:endParaRPr lang="en-US"/>
          </a:p>
        </p:txBody>
      </p:sp>
      <p:sp>
        <p:nvSpPr>
          <p:cNvPr id="365963" name="Line 1419"/>
          <p:cNvSpPr>
            <a:spLocks noChangeShapeType="1"/>
          </p:cNvSpPr>
          <p:nvPr/>
        </p:nvSpPr>
        <p:spPr bwMode="auto">
          <a:xfrm>
            <a:off x="7924800" y="5368951"/>
            <a:ext cx="0" cy="609600"/>
          </a:xfrm>
          <a:prstGeom prst="line">
            <a:avLst/>
          </a:prstGeom>
          <a:noFill/>
          <a:ln w="6350">
            <a:solidFill>
              <a:schemeClr val="tx1"/>
            </a:solidFill>
            <a:round/>
            <a:headEnd/>
            <a:tailEnd/>
          </a:ln>
          <a:effectLst/>
        </p:spPr>
        <p:txBody>
          <a:bodyPr wrap="none" anchor="ctr"/>
          <a:lstStyle/>
          <a:p>
            <a:endParaRPr lang="en-US"/>
          </a:p>
        </p:txBody>
      </p:sp>
      <p:sp>
        <p:nvSpPr>
          <p:cNvPr id="365964" name="Line 1420"/>
          <p:cNvSpPr>
            <a:spLocks noChangeShapeType="1"/>
          </p:cNvSpPr>
          <p:nvPr/>
        </p:nvSpPr>
        <p:spPr bwMode="auto">
          <a:xfrm>
            <a:off x="7772400" y="5368951"/>
            <a:ext cx="0" cy="609600"/>
          </a:xfrm>
          <a:prstGeom prst="line">
            <a:avLst/>
          </a:prstGeom>
          <a:noFill/>
          <a:ln w="6350">
            <a:solidFill>
              <a:schemeClr val="tx1"/>
            </a:solidFill>
            <a:round/>
            <a:headEnd/>
            <a:tailEnd/>
          </a:ln>
          <a:effectLst/>
        </p:spPr>
        <p:txBody>
          <a:bodyPr wrap="none" anchor="ctr"/>
          <a:lstStyle/>
          <a:p>
            <a:endParaRPr lang="en-US"/>
          </a:p>
        </p:txBody>
      </p:sp>
      <p:sp>
        <p:nvSpPr>
          <p:cNvPr id="365965" name="Line 1421"/>
          <p:cNvSpPr>
            <a:spLocks noChangeShapeType="1"/>
          </p:cNvSpPr>
          <p:nvPr/>
        </p:nvSpPr>
        <p:spPr bwMode="auto">
          <a:xfrm flipH="1">
            <a:off x="7620000" y="5826151"/>
            <a:ext cx="609600" cy="0"/>
          </a:xfrm>
          <a:prstGeom prst="line">
            <a:avLst/>
          </a:prstGeom>
          <a:noFill/>
          <a:ln w="6350">
            <a:solidFill>
              <a:schemeClr val="tx1"/>
            </a:solidFill>
            <a:round/>
            <a:headEnd/>
            <a:tailEnd/>
          </a:ln>
          <a:effectLst/>
        </p:spPr>
        <p:txBody>
          <a:bodyPr wrap="none" anchor="ctr"/>
          <a:lstStyle/>
          <a:p>
            <a:endParaRPr lang="en-US"/>
          </a:p>
        </p:txBody>
      </p:sp>
      <p:sp>
        <p:nvSpPr>
          <p:cNvPr id="365966" name="Line 1422"/>
          <p:cNvSpPr>
            <a:spLocks noChangeShapeType="1"/>
          </p:cNvSpPr>
          <p:nvPr/>
        </p:nvSpPr>
        <p:spPr bwMode="auto">
          <a:xfrm flipH="1">
            <a:off x="7620000" y="5673751"/>
            <a:ext cx="609600" cy="0"/>
          </a:xfrm>
          <a:prstGeom prst="line">
            <a:avLst/>
          </a:prstGeom>
          <a:noFill/>
          <a:ln w="6350">
            <a:solidFill>
              <a:schemeClr val="tx1"/>
            </a:solidFill>
            <a:round/>
            <a:headEnd/>
            <a:tailEnd/>
          </a:ln>
          <a:effectLst/>
        </p:spPr>
        <p:txBody>
          <a:bodyPr wrap="none" anchor="ctr"/>
          <a:lstStyle/>
          <a:p>
            <a:endParaRPr lang="en-US"/>
          </a:p>
        </p:txBody>
      </p:sp>
      <p:sp>
        <p:nvSpPr>
          <p:cNvPr id="365967" name="Line 1423"/>
          <p:cNvSpPr>
            <a:spLocks noChangeShapeType="1"/>
          </p:cNvSpPr>
          <p:nvPr/>
        </p:nvSpPr>
        <p:spPr bwMode="auto">
          <a:xfrm flipH="1">
            <a:off x="7620000" y="5521351"/>
            <a:ext cx="609600" cy="0"/>
          </a:xfrm>
          <a:prstGeom prst="line">
            <a:avLst/>
          </a:prstGeom>
          <a:noFill/>
          <a:ln w="6350">
            <a:solidFill>
              <a:schemeClr val="tx1"/>
            </a:solidFill>
            <a:round/>
            <a:headEnd/>
            <a:tailEnd/>
          </a:ln>
          <a:effectLst/>
        </p:spPr>
        <p:txBody>
          <a:bodyPr wrap="none" anchor="ctr"/>
          <a:lstStyle/>
          <a:p>
            <a:endParaRPr lang="en-US"/>
          </a:p>
        </p:txBody>
      </p:sp>
      <p:grpSp>
        <p:nvGrpSpPr>
          <p:cNvPr id="18" name="Group 1686"/>
          <p:cNvGrpSpPr>
            <a:grpSpLocks/>
          </p:cNvGrpSpPr>
          <p:nvPr/>
        </p:nvGrpSpPr>
        <p:grpSpPr bwMode="auto">
          <a:xfrm>
            <a:off x="5124450" y="5992838"/>
            <a:ext cx="3105150" cy="609600"/>
            <a:chOff x="3228" y="3400"/>
            <a:chExt cx="1956" cy="384"/>
          </a:xfrm>
        </p:grpSpPr>
        <p:sp>
          <p:nvSpPr>
            <p:cNvPr id="366030" name="Rectangle 1486"/>
            <p:cNvSpPr>
              <a:spLocks noChangeArrowheads="1"/>
            </p:cNvSpPr>
            <p:nvPr/>
          </p:nvSpPr>
          <p:spPr bwMode="auto">
            <a:xfrm>
              <a:off x="3228" y="3400"/>
              <a:ext cx="384" cy="384"/>
            </a:xfrm>
            <a:prstGeom prst="rect">
              <a:avLst/>
            </a:prstGeom>
            <a:noFill/>
            <a:ln w="25400" algn="ctr">
              <a:solidFill>
                <a:schemeClr val="tx1"/>
              </a:solidFill>
              <a:miter lim="800000"/>
              <a:headEnd/>
              <a:tailEnd/>
            </a:ln>
            <a:effectLst/>
          </p:spPr>
          <p:txBody>
            <a:bodyPr wrap="none" anchor="ctr"/>
            <a:lstStyle/>
            <a:p>
              <a:endParaRPr lang="en-US"/>
            </a:p>
          </p:txBody>
        </p:sp>
        <p:sp>
          <p:nvSpPr>
            <p:cNvPr id="366031" name="Line 1487"/>
            <p:cNvSpPr>
              <a:spLocks noChangeShapeType="1"/>
            </p:cNvSpPr>
            <p:nvPr/>
          </p:nvSpPr>
          <p:spPr bwMode="auto">
            <a:xfrm>
              <a:off x="3516" y="3400"/>
              <a:ext cx="0" cy="384"/>
            </a:xfrm>
            <a:prstGeom prst="line">
              <a:avLst/>
            </a:prstGeom>
            <a:noFill/>
            <a:ln w="6350">
              <a:solidFill>
                <a:schemeClr val="tx1"/>
              </a:solidFill>
              <a:round/>
              <a:headEnd/>
              <a:tailEnd/>
            </a:ln>
            <a:effectLst/>
          </p:spPr>
          <p:txBody>
            <a:bodyPr wrap="none" anchor="ctr"/>
            <a:lstStyle/>
            <a:p>
              <a:endParaRPr lang="en-US"/>
            </a:p>
          </p:txBody>
        </p:sp>
        <p:sp>
          <p:nvSpPr>
            <p:cNvPr id="366032" name="Line 1488"/>
            <p:cNvSpPr>
              <a:spLocks noChangeShapeType="1"/>
            </p:cNvSpPr>
            <p:nvPr/>
          </p:nvSpPr>
          <p:spPr bwMode="auto">
            <a:xfrm>
              <a:off x="3420" y="3400"/>
              <a:ext cx="0" cy="384"/>
            </a:xfrm>
            <a:prstGeom prst="line">
              <a:avLst/>
            </a:prstGeom>
            <a:noFill/>
            <a:ln w="6350">
              <a:solidFill>
                <a:schemeClr val="tx1"/>
              </a:solidFill>
              <a:round/>
              <a:headEnd/>
              <a:tailEnd/>
            </a:ln>
            <a:effectLst/>
          </p:spPr>
          <p:txBody>
            <a:bodyPr wrap="none" anchor="ctr"/>
            <a:lstStyle/>
            <a:p>
              <a:endParaRPr lang="en-US"/>
            </a:p>
          </p:txBody>
        </p:sp>
        <p:sp>
          <p:nvSpPr>
            <p:cNvPr id="366033" name="Line 1489"/>
            <p:cNvSpPr>
              <a:spLocks noChangeShapeType="1"/>
            </p:cNvSpPr>
            <p:nvPr/>
          </p:nvSpPr>
          <p:spPr bwMode="auto">
            <a:xfrm>
              <a:off x="3324" y="3400"/>
              <a:ext cx="0" cy="384"/>
            </a:xfrm>
            <a:prstGeom prst="line">
              <a:avLst/>
            </a:prstGeom>
            <a:noFill/>
            <a:ln w="6350">
              <a:solidFill>
                <a:schemeClr val="tx1"/>
              </a:solidFill>
              <a:round/>
              <a:headEnd/>
              <a:tailEnd/>
            </a:ln>
            <a:effectLst/>
          </p:spPr>
          <p:txBody>
            <a:bodyPr wrap="none" anchor="ctr"/>
            <a:lstStyle/>
            <a:p>
              <a:endParaRPr lang="en-US"/>
            </a:p>
          </p:txBody>
        </p:sp>
        <p:sp>
          <p:nvSpPr>
            <p:cNvPr id="366034" name="Line 1490"/>
            <p:cNvSpPr>
              <a:spLocks noChangeShapeType="1"/>
            </p:cNvSpPr>
            <p:nvPr/>
          </p:nvSpPr>
          <p:spPr bwMode="auto">
            <a:xfrm flipH="1">
              <a:off x="3228" y="3688"/>
              <a:ext cx="384" cy="0"/>
            </a:xfrm>
            <a:prstGeom prst="line">
              <a:avLst/>
            </a:prstGeom>
            <a:noFill/>
            <a:ln w="6350">
              <a:solidFill>
                <a:schemeClr val="tx1"/>
              </a:solidFill>
              <a:round/>
              <a:headEnd/>
              <a:tailEnd/>
            </a:ln>
            <a:effectLst/>
          </p:spPr>
          <p:txBody>
            <a:bodyPr wrap="none" anchor="ctr"/>
            <a:lstStyle/>
            <a:p>
              <a:endParaRPr lang="en-US"/>
            </a:p>
          </p:txBody>
        </p:sp>
        <p:sp>
          <p:nvSpPr>
            <p:cNvPr id="366035" name="Line 1491"/>
            <p:cNvSpPr>
              <a:spLocks noChangeShapeType="1"/>
            </p:cNvSpPr>
            <p:nvPr/>
          </p:nvSpPr>
          <p:spPr bwMode="auto">
            <a:xfrm flipH="1">
              <a:off x="3228" y="3592"/>
              <a:ext cx="384" cy="0"/>
            </a:xfrm>
            <a:prstGeom prst="line">
              <a:avLst/>
            </a:prstGeom>
            <a:noFill/>
            <a:ln w="6350">
              <a:solidFill>
                <a:schemeClr val="tx1"/>
              </a:solidFill>
              <a:round/>
              <a:headEnd/>
              <a:tailEnd/>
            </a:ln>
            <a:effectLst/>
          </p:spPr>
          <p:txBody>
            <a:bodyPr wrap="none" anchor="ctr"/>
            <a:lstStyle/>
            <a:p>
              <a:endParaRPr lang="en-US"/>
            </a:p>
          </p:txBody>
        </p:sp>
        <p:sp>
          <p:nvSpPr>
            <p:cNvPr id="366036" name="Line 1492"/>
            <p:cNvSpPr>
              <a:spLocks noChangeShapeType="1"/>
            </p:cNvSpPr>
            <p:nvPr/>
          </p:nvSpPr>
          <p:spPr bwMode="auto">
            <a:xfrm flipH="1">
              <a:off x="3228" y="3496"/>
              <a:ext cx="384" cy="0"/>
            </a:xfrm>
            <a:prstGeom prst="line">
              <a:avLst/>
            </a:prstGeom>
            <a:noFill/>
            <a:ln w="6350">
              <a:solidFill>
                <a:schemeClr val="tx1"/>
              </a:solidFill>
              <a:round/>
              <a:headEnd/>
              <a:tailEnd/>
            </a:ln>
            <a:effectLst/>
          </p:spPr>
          <p:txBody>
            <a:bodyPr wrap="none" anchor="ctr"/>
            <a:lstStyle/>
            <a:p>
              <a:endParaRPr lang="en-US"/>
            </a:p>
          </p:txBody>
        </p:sp>
        <p:sp>
          <p:nvSpPr>
            <p:cNvPr id="366053" name="Rectangle 1509"/>
            <p:cNvSpPr>
              <a:spLocks noChangeArrowheads="1"/>
            </p:cNvSpPr>
            <p:nvPr/>
          </p:nvSpPr>
          <p:spPr bwMode="auto">
            <a:xfrm>
              <a:off x="3621" y="3400"/>
              <a:ext cx="384" cy="384"/>
            </a:xfrm>
            <a:prstGeom prst="rect">
              <a:avLst/>
            </a:prstGeom>
            <a:noFill/>
            <a:ln w="25400" algn="ctr">
              <a:solidFill>
                <a:schemeClr val="tx1"/>
              </a:solidFill>
              <a:miter lim="800000"/>
              <a:headEnd/>
              <a:tailEnd/>
            </a:ln>
            <a:effectLst/>
          </p:spPr>
          <p:txBody>
            <a:bodyPr wrap="none" anchor="ctr"/>
            <a:lstStyle/>
            <a:p>
              <a:endParaRPr lang="en-US"/>
            </a:p>
          </p:txBody>
        </p:sp>
        <p:sp>
          <p:nvSpPr>
            <p:cNvPr id="366054" name="Line 1510"/>
            <p:cNvSpPr>
              <a:spLocks noChangeShapeType="1"/>
            </p:cNvSpPr>
            <p:nvPr/>
          </p:nvSpPr>
          <p:spPr bwMode="auto">
            <a:xfrm>
              <a:off x="3909" y="3400"/>
              <a:ext cx="0" cy="384"/>
            </a:xfrm>
            <a:prstGeom prst="line">
              <a:avLst/>
            </a:prstGeom>
            <a:noFill/>
            <a:ln w="6350">
              <a:solidFill>
                <a:schemeClr val="tx1"/>
              </a:solidFill>
              <a:round/>
              <a:headEnd/>
              <a:tailEnd/>
            </a:ln>
            <a:effectLst/>
          </p:spPr>
          <p:txBody>
            <a:bodyPr wrap="none" anchor="ctr"/>
            <a:lstStyle/>
            <a:p>
              <a:endParaRPr lang="en-US"/>
            </a:p>
          </p:txBody>
        </p:sp>
        <p:sp>
          <p:nvSpPr>
            <p:cNvPr id="366055" name="Line 1511"/>
            <p:cNvSpPr>
              <a:spLocks noChangeShapeType="1"/>
            </p:cNvSpPr>
            <p:nvPr/>
          </p:nvSpPr>
          <p:spPr bwMode="auto">
            <a:xfrm>
              <a:off x="3813" y="3400"/>
              <a:ext cx="0" cy="384"/>
            </a:xfrm>
            <a:prstGeom prst="line">
              <a:avLst/>
            </a:prstGeom>
            <a:noFill/>
            <a:ln w="6350">
              <a:solidFill>
                <a:schemeClr val="tx1"/>
              </a:solidFill>
              <a:round/>
              <a:headEnd/>
              <a:tailEnd/>
            </a:ln>
            <a:effectLst/>
          </p:spPr>
          <p:txBody>
            <a:bodyPr wrap="none" anchor="ctr"/>
            <a:lstStyle/>
            <a:p>
              <a:endParaRPr lang="en-US"/>
            </a:p>
          </p:txBody>
        </p:sp>
        <p:sp>
          <p:nvSpPr>
            <p:cNvPr id="366056" name="Line 1512"/>
            <p:cNvSpPr>
              <a:spLocks noChangeShapeType="1"/>
            </p:cNvSpPr>
            <p:nvPr/>
          </p:nvSpPr>
          <p:spPr bwMode="auto">
            <a:xfrm>
              <a:off x="3717" y="3400"/>
              <a:ext cx="0" cy="384"/>
            </a:xfrm>
            <a:prstGeom prst="line">
              <a:avLst/>
            </a:prstGeom>
            <a:noFill/>
            <a:ln w="6350">
              <a:solidFill>
                <a:schemeClr val="tx1"/>
              </a:solidFill>
              <a:round/>
              <a:headEnd/>
              <a:tailEnd/>
            </a:ln>
            <a:effectLst/>
          </p:spPr>
          <p:txBody>
            <a:bodyPr wrap="none" anchor="ctr"/>
            <a:lstStyle/>
            <a:p>
              <a:endParaRPr lang="en-US"/>
            </a:p>
          </p:txBody>
        </p:sp>
        <p:sp>
          <p:nvSpPr>
            <p:cNvPr id="366057" name="Line 1513"/>
            <p:cNvSpPr>
              <a:spLocks noChangeShapeType="1"/>
            </p:cNvSpPr>
            <p:nvPr/>
          </p:nvSpPr>
          <p:spPr bwMode="auto">
            <a:xfrm flipH="1">
              <a:off x="3621" y="3688"/>
              <a:ext cx="384" cy="0"/>
            </a:xfrm>
            <a:prstGeom prst="line">
              <a:avLst/>
            </a:prstGeom>
            <a:noFill/>
            <a:ln w="6350">
              <a:solidFill>
                <a:schemeClr val="tx1"/>
              </a:solidFill>
              <a:round/>
              <a:headEnd/>
              <a:tailEnd/>
            </a:ln>
            <a:effectLst/>
          </p:spPr>
          <p:txBody>
            <a:bodyPr wrap="none" anchor="ctr"/>
            <a:lstStyle/>
            <a:p>
              <a:endParaRPr lang="en-US"/>
            </a:p>
          </p:txBody>
        </p:sp>
        <p:sp>
          <p:nvSpPr>
            <p:cNvPr id="366058" name="Line 1514"/>
            <p:cNvSpPr>
              <a:spLocks noChangeShapeType="1"/>
            </p:cNvSpPr>
            <p:nvPr/>
          </p:nvSpPr>
          <p:spPr bwMode="auto">
            <a:xfrm flipH="1">
              <a:off x="3621" y="3592"/>
              <a:ext cx="384" cy="0"/>
            </a:xfrm>
            <a:prstGeom prst="line">
              <a:avLst/>
            </a:prstGeom>
            <a:noFill/>
            <a:ln w="6350">
              <a:solidFill>
                <a:schemeClr val="tx1"/>
              </a:solidFill>
              <a:round/>
              <a:headEnd/>
              <a:tailEnd/>
            </a:ln>
            <a:effectLst/>
          </p:spPr>
          <p:txBody>
            <a:bodyPr wrap="none" anchor="ctr"/>
            <a:lstStyle/>
            <a:p>
              <a:endParaRPr lang="en-US"/>
            </a:p>
          </p:txBody>
        </p:sp>
        <p:sp>
          <p:nvSpPr>
            <p:cNvPr id="366059" name="Line 1515"/>
            <p:cNvSpPr>
              <a:spLocks noChangeShapeType="1"/>
            </p:cNvSpPr>
            <p:nvPr/>
          </p:nvSpPr>
          <p:spPr bwMode="auto">
            <a:xfrm flipH="1">
              <a:off x="3621" y="3496"/>
              <a:ext cx="384" cy="0"/>
            </a:xfrm>
            <a:prstGeom prst="line">
              <a:avLst/>
            </a:prstGeom>
            <a:noFill/>
            <a:ln w="6350">
              <a:solidFill>
                <a:schemeClr val="tx1"/>
              </a:solidFill>
              <a:round/>
              <a:headEnd/>
              <a:tailEnd/>
            </a:ln>
            <a:effectLst/>
          </p:spPr>
          <p:txBody>
            <a:bodyPr wrap="none" anchor="ctr"/>
            <a:lstStyle/>
            <a:p>
              <a:endParaRPr lang="en-US"/>
            </a:p>
          </p:txBody>
        </p:sp>
        <p:sp>
          <p:nvSpPr>
            <p:cNvPr id="366076" name="Rectangle 1532"/>
            <p:cNvSpPr>
              <a:spLocks noChangeArrowheads="1"/>
            </p:cNvSpPr>
            <p:nvPr/>
          </p:nvSpPr>
          <p:spPr bwMode="auto">
            <a:xfrm>
              <a:off x="4014" y="3400"/>
              <a:ext cx="384" cy="384"/>
            </a:xfrm>
            <a:prstGeom prst="rect">
              <a:avLst/>
            </a:prstGeom>
            <a:noFill/>
            <a:ln w="25400" algn="ctr">
              <a:solidFill>
                <a:schemeClr val="tx1"/>
              </a:solidFill>
              <a:miter lim="800000"/>
              <a:headEnd/>
              <a:tailEnd/>
            </a:ln>
            <a:effectLst/>
          </p:spPr>
          <p:txBody>
            <a:bodyPr wrap="none" anchor="ctr"/>
            <a:lstStyle/>
            <a:p>
              <a:endParaRPr lang="en-US"/>
            </a:p>
          </p:txBody>
        </p:sp>
        <p:sp>
          <p:nvSpPr>
            <p:cNvPr id="366077" name="Line 1533"/>
            <p:cNvSpPr>
              <a:spLocks noChangeShapeType="1"/>
            </p:cNvSpPr>
            <p:nvPr/>
          </p:nvSpPr>
          <p:spPr bwMode="auto">
            <a:xfrm>
              <a:off x="4302" y="3400"/>
              <a:ext cx="0" cy="384"/>
            </a:xfrm>
            <a:prstGeom prst="line">
              <a:avLst/>
            </a:prstGeom>
            <a:noFill/>
            <a:ln w="6350">
              <a:solidFill>
                <a:schemeClr val="tx1"/>
              </a:solidFill>
              <a:round/>
              <a:headEnd/>
              <a:tailEnd/>
            </a:ln>
            <a:effectLst/>
          </p:spPr>
          <p:txBody>
            <a:bodyPr wrap="none" anchor="ctr"/>
            <a:lstStyle/>
            <a:p>
              <a:endParaRPr lang="en-US"/>
            </a:p>
          </p:txBody>
        </p:sp>
        <p:sp>
          <p:nvSpPr>
            <p:cNvPr id="366078" name="Line 1534"/>
            <p:cNvSpPr>
              <a:spLocks noChangeShapeType="1"/>
            </p:cNvSpPr>
            <p:nvPr/>
          </p:nvSpPr>
          <p:spPr bwMode="auto">
            <a:xfrm>
              <a:off x="4206" y="3400"/>
              <a:ext cx="0" cy="384"/>
            </a:xfrm>
            <a:prstGeom prst="line">
              <a:avLst/>
            </a:prstGeom>
            <a:noFill/>
            <a:ln w="6350">
              <a:solidFill>
                <a:schemeClr val="tx1"/>
              </a:solidFill>
              <a:round/>
              <a:headEnd/>
              <a:tailEnd/>
            </a:ln>
            <a:effectLst/>
          </p:spPr>
          <p:txBody>
            <a:bodyPr wrap="none" anchor="ctr"/>
            <a:lstStyle/>
            <a:p>
              <a:endParaRPr lang="en-US"/>
            </a:p>
          </p:txBody>
        </p:sp>
        <p:sp>
          <p:nvSpPr>
            <p:cNvPr id="366079" name="Line 1535"/>
            <p:cNvSpPr>
              <a:spLocks noChangeShapeType="1"/>
            </p:cNvSpPr>
            <p:nvPr/>
          </p:nvSpPr>
          <p:spPr bwMode="auto">
            <a:xfrm>
              <a:off x="4110" y="3400"/>
              <a:ext cx="0" cy="384"/>
            </a:xfrm>
            <a:prstGeom prst="line">
              <a:avLst/>
            </a:prstGeom>
            <a:noFill/>
            <a:ln w="6350">
              <a:solidFill>
                <a:schemeClr val="tx1"/>
              </a:solidFill>
              <a:round/>
              <a:headEnd/>
              <a:tailEnd/>
            </a:ln>
            <a:effectLst/>
          </p:spPr>
          <p:txBody>
            <a:bodyPr wrap="none" anchor="ctr"/>
            <a:lstStyle/>
            <a:p>
              <a:endParaRPr lang="en-US"/>
            </a:p>
          </p:txBody>
        </p:sp>
        <p:sp>
          <p:nvSpPr>
            <p:cNvPr id="366080" name="Line 1536"/>
            <p:cNvSpPr>
              <a:spLocks noChangeShapeType="1"/>
            </p:cNvSpPr>
            <p:nvPr/>
          </p:nvSpPr>
          <p:spPr bwMode="auto">
            <a:xfrm flipH="1">
              <a:off x="4014" y="3688"/>
              <a:ext cx="384" cy="0"/>
            </a:xfrm>
            <a:prstGeom prst="line">
              <a:avLst/>
            </a:prstGeom>
            <a:noFill/>
            <a:ln w="6350">
              <a:solidFill>
                <a:schemeClr val="tx1"/>
              </a:solidFill>
              <a:round/>
              <a:headEnd/>
              <a:tailEnd/>
            </a:ln>
            <a:effectLst/>
          </p:spPr>
          <p:txBody>
            <a:bodyPr wrap="none" anchor="ctr"/>
            <a:lstStyle/>
            <a:p>
              <a:endParaRPr lang="en-US"/>
            </a:p>
          </p:txBody>
        </p:sp>
        <p:sp>
          <p:nvSpPr>
            <p:cNvPr id="366081" name="Line 1537"/>
            <p:cNvSpPr>
              <a:spLocks noChangeShapeType="1"/>
            </p:cNvSpPr>
            <p:nvPr/>
          </p:nvSpPr>
          <p:spPr bwMode="auto">
            <a:xfrm flipH="1">
              <a:off x="4014" y="3592"/>
              <a:ext cx="384" cy="0"/>
            </a:xfrm>
            <a:prstGeom prst="line">
              <a:avLst/>
            </a:prstGeom>
            <a:noFill/>
            <a:ln w="6350">
              <a:solidFill>
                <a:schemeClr val="tx1"/>
              </a:solidFill>
              <a:round/>
              <a:headEnd/>
              <a:tailEnd/>
            </a:ln>
            <a:effectLst/>
          </p:spPr>
          <p:txBody>
            <a:bodyPr wrap="none" anchor="ctr"/>
            <a:lstStyle/>
            <a:p>
              <a:endParaRPr lang="en-US"/>
            </a:p>
          </p:txBody>
        </p:sp>
        <p:sp>
          <p:nvSpPr>
            <p:cNvPr id="366082" name="Line 1538"/>
            <p:cNvSpPr>
              <a:spLocks noChangeShapeType="1"/>
            </p:cNvSpPr>
            <p:nvPr/>
          </p:nvSpPr>
          <p:spPr bwMode="auto">
            <a:xfrm flipH="1">
              <a:off x="4014" y="3496"/>
              <a:ext cx="384" cy="0"/>
            </a:xfrm>
            <a:prstGeom prst="line">
              <a:avLst/>
            </a:prstGeom>
            <a:noFill/>
            <a:ln w="6350">
              <a:solidFill>
                <a:schemeClr val="tx1"/>
              </a:solidFill>
              <a:round/>
              <a:headEnd/>
              <a:tailEnd/>
            </a:ln>
            <a:effectLst/>
          </p:spPr>
          <p:txBody>
            <a:bodyPr wrap="none" anchor="ctr"/>
            <a:lstStyle/>
            <a:p>
              <a:endParaRPr lang="en-US"/>
            </a:p>
          </p:txBody>
        </p:sp>
        <p:sp>
          <p:nvSpPr>
            <p:cNvPr id="366099" name="Rectangle 1555"/>
            <p:cNvSpPr>
              <a:spLocks noChangeArrowheads="1"/>
            </p:cNvSpPr>
            <p:nvPr/>
          </p:nvSpPr>
          <p:spPr bwMode="auto">
            <a:xfrm>
              <a:off x="4407" y="3400"/>
              <a:ext cx="384" cy="384"/>
            </a:xfrm>
            <a:prstGeom prst="rect">
              <a:avLst/>
            </a:prstGeom>
            <a:noFill/>
            <a:ln w="25400" algn="ctr">
              <a:solidFill>
                <a:schemeClr val="tx1"/>
              </a:solidFill>
              <a:miter lim="800000"/>
              <a:headEnd/>
              <a:tailEnd/>
            </a:ln>
            <a:effectLst/>
          </p:spPr>
          <p:txBody>
            <a:bodyPr wrap="none" anchor="ctr"/>
            <a:lstStyle/>
            <a:p>
              <a:endParaRPr lang="en-US"/>
            </a:p>
          </p:txBody>
        </p:sp>
        <p:sp>
          <p:nvSpPr>
            <p:cNvPr id="366100" name="Line 1556"/>
            <p:cNvSpPr>
              <a:spLocks noChangeShapeType="1"/>
            </p:cNvSpPr>
            <p:nvPr/>
          </p:nvSpPr>
          <p:spPr bwMode="auto">
            <a:xfrm>
              <a:off x="4695" y="3400"/>
              <a:ext cx="0" cy="384"/>
            </a:xfrm>
            <a:prstGeom prst="line">
              <a:avLst/>
            </a:prstGeom>
            <a:noFill/>
            <a:ln w="6350">
              <a:solidFill>
                <a:schemeClr val="tx1"/>
              </a:solidFill>
              <a:round/>
              <a:headEnd/>
              <a:tailEnd/>
            </a:ln>
            <a:effectLst/>
          </p:spPr>
          <p:txBody>
            <a:bodyPr wrap="none" anchor="ctr"/>
            <a:lstStyle/>
            <a:p>
              <a:endParaRPr lang="en-US"/>
            </a:p>
          </p:txBody>
        </p:sp>
        <p:sp>
          <p:nvSpPr>
            <p:cNvPr id="366101" name="Line 1557"/>
            <p:cNvSpPr>
              <a:spLocks noChangeShapeType="1"/>
            </p:cNvSpPr>
            <p:nvPr/>
          </p:nvSpPr>
          <p:spPr bwMode="auto">
            <a:xfrm>
              <a:off x="4599" y="3400"/>
              <a:ext cx="0" cy="384"/>
            </a:xfrm>
            <a:prstGeom prst="line">
              <a:avLst/>
            </a:prstGeom>
            <a:noFill/>
            <a:ln w="6350">
              <a:solidFill>
                <a:schemeClr val="tx1"/>
              </a:solidFill>
              <a:round/>
              <a:headEnd/>
              <a:tailEnd/>
            </a:ln>
            <a:effectLst/>
          </p:spPr>
          <p:txBody>
            <a:bodyPr wrap="none" anchor="ctr"/>
            <a:lstStyle/>
            <a:p>
              <a:endParaRPr lang="en-US"/>
            </a:p>
          </p:txBody>
        </p:sp>
        <p:sp>
          <p:nvSpPr>
            <p:cNvPr id="366102" name="Line 1558"/>
            <p:cNvSpPr>
              <a:spLocks noChangeShapeType="1"/>
            </p:cNvSpPr>
            <p:nvPr/>
          </p:nvSpPr>
          <p:spPr bwMode="auto">
            <a:xfrm>
              <a:off x="4503" y="3400"/>
              <a:ext cx="0" cy="384"/>
            </a:xfrm>
            <a:prstGeom prst="line">
              <a:avLst/>
            </a:prstGeom>
            <a:noFill/>
            <a:ln w="6350">
              <a:solidFill>
                <a:schemeClr val="tx1"/>
              </a:solidFill>
              <a:round/>
              <a:headEnd/>
              <a:tailEnd/>
            </a:ln>
            <a:effectLst/>
          </p:spPr>
          <p:txBody>
            <a:bodyPr wrap="none" anchor="ctr"/>
            <a:lstStyle/>
            <a:p>
              <a:endParaRPr lang="en-US"/>
            </a:p>
          </p:txBody>
        </p:sp>
        <p:sp>
          <p:nvSpPr>
            <p:cNvPr id="366103" name="Line 1559"/>
            <p:cNvSpPr>
              <a:spLocks noChangeShapeType="1"/>
            </p:cNvSpPr>
            <p:nvPr/>
          </p:nvSpPr>
          <p:spPr bwMode="auto">
            <a:xfrm flipH="1">
              <a:off x="4407" y="3688"/>
              <a:ext cx="384" cy="0"/>
            </a:xfrm>
            <a:prstGeom prst="line">
              <a:avLst/>
            </a:prstGeom>
            <a:noFill/>
            <a:ln w="6350">
              <a:solidFill>
                <a:schemeClr val="tx1"/>
              </a:solidFill>
              <a:round/>
              <a:headEnd/>
              <a:tailEnd/>
            </a:ln>
            <a:effectLst/>
          </p:spPr>
          <p:txBody>
            <a:bodyPr wrap="none" anchor="ctr"/>
            <a:lstStyle/>
            <a:p>
              <a:endParaRPr lang="en-US"/>
            </a:p>
          </p:txBody>
        </p:sp>
        <p:sp>
          <p:nvSpPr>
            <p:cNvPr id="366104" name="Line 1560"/>
            <p:cNvSpPr>
              <a:spLocks noChangeShapeType="1"/>
            </p:cNvSpPr>
            <p:nvPr/>
          </p:nvSpPr>
          <p:spPr bwMode="auto">
            <a:xfrm flipH="1">
              <a:off x="4407" y="3592"/>
              <a:ext cx="384" cy="0"/>
            </a:xfrm>
            <a:prstGeom prst="line">
              <a:avLst/>
            </a:prstGeom>
            <a:noFill/>
            <a:ln w="6350">
              <a:solidFill>
                <a:schemeClr val="tx1"/>
              </a:solidFill>
              <a:round/>
              <a:headEnd/>
              <a:tailEnd/>
            </a:ln>
            <a:effectLst/>
          </p:spPr>
          <p:txBody>
            <a:bodyPr wrap="none" anchor="ctr"/>
            <a:lstStyle/>
            <a:p>
              <a:endParaRPr lang="en-US"/>
            </a:p>
          </p:txBody>
        </p:sp>
        <p:sp>
          <p:nvSpPr>
            <p:cNvPr id="366105" name="Line 1561"/>
            <p:cNvSpPr>
              <a:spLocks noChangeShapeType="1"/>
            </p:cNvSpPr>
            <p:nvPr/>
          </p:nvSpPr>
          <p:spPr bwMode="auto">
            <a:xfrm flipH="1">
              <a:off x="4407" y="3496"/>
              <a:ext cx="384" cy="0"/>
            </a:xfrm>
            <a:prstGeom prst="line">
              <a:avLst/>
            </a:prstGeom>
            <a:noFill/>
            <a:ln w="6350">
              <a:solidFill>
                <a:schemeClr val="tx1"/>
              </a:solidFill>
              <a:round/>
              <a:headEnd/>
              <a:tailEnd/>
            </a:ln>
            <a:effectLst/>
          </p:spPr>
          <p:txBody>
            <a:bodyPr wrap="none" anchor="ctr"/>
            <a:lstStyle/>
            <a:p>
              <a:endParaRPr lang="en-US"/>
            </a:p>
          </p:txBody>
        </p:sp>
        <p:sp>
          <p:nvSpPr>
            <p:cNvPr id="366122" name="Rectangle 1578"/>
            <p:cNvSpPr>
              <a:spLocks noChangeArrowheads="1"/>
            </p:cNvSpPr>
            <p:nvPr/>
          </p:nvSpPr>
          <p:spPr bwMode="auto">
            <a:xfrm>
              <a:off x="4800" y="3400"/>
              <a:ext cx="384" cy="384"/>
            </a:xfrm>
            <a:prstGeom prst="rect">
              <a:avLst/>
            </a:prstGeom>
            <a:noFill/>
            <a:ln w="25400" algn="ctr">
              <a:solidFill>
                <a:schemeClr val="tx1"/>
              </a:solidFill>
              <a:miter lim="800000"/>
              <a:headEnd/>
              <a:tailEnd/>
            </a:ln>
            <a:effectLst/>
          </p:spPr>
          <p:txBody>
            <a:bodyPr wrap="none" anchor="ctr"/>
            <a:lstStyle/>
            <a:p>
              <a:endParaRPr lang="en-US"/>
            </a:p>
          </p:txBody>
        </p:sp>
        <p:sp>
          <p:nvSpPr>
            <p:cNvPr id="366123" name="Line 1579"/>
            <p:cNvSpPr>
              <a:spLocks noChangeShapeType="1"/>
            </p:cNvSpPr>
            <p:nvPr/>
          </p:nvSpPr>
          <p:spPr bwMode="auto">
            <a:xfrm>
              <a:off x="5088" y="3400"/>
              <a:ext cx="0" cy="384"/>
            </a:xfrm>
            <a:prstGeom prst="line">
              <a:avLst/>
            </a:prstGeom>
            <a:noFill/>
            <a:ln w="6350">
              <a:solidFill>
                <a:schemeClr val="tx1"/>
              </a:solidFill>
              <a:round/>
              <a:headEnd/>
              <a:tailEnd/>
            </a:ln>
            <a:effectLst/>
          </p:spPr>
          <p:txBody>
            <a:bodyPr wrap="none" anchor="ctr"/>
            <a:lstStyle/>
            <a:p>
              <a:endParaRPr lang="en-US"/>
            </a:p>
          </p:txBody>
        </p:sp>
        <p:sp>
          <p:nvSpPr>
            <p:cNvPr id="366124" name="Line 1580"/>
            <p:cNvSpPr>
              <a:spLocks noChangeShapeType="1"/>
            </p:cNvSpPr>
            <p:nvPr/>
          </p:nvSpPr>
          <p:spPr bwMode="auto">
            <a:xfrm>
              <a:off x="4992" y="3400"/>
              <a:ext cx="0" cy="384"/>
            </a:xfrm>
            <a:prstGeom prst="line">
              <a:avLst/>
            </a:prstGeom>
            <a:noFill/>
            <a:ln w="6350">
              <a:solidFill>
                <a:schemeClr val="tx1"/>
              </a:solidFill>
              <a:round/>
              <a:headEnd/>
              <a:tailEnd/>
            </a:ln>
            <a:effectLst/>
          </p:spPr>
          <p:txBody>
            <a:bodyPr wrap="none" anchor="ctr"/>
            <a:lstStyle/>
            <a:p>
              <a:endParaRPr lang="en-US"/>
            </a:p>
          </p:txBody>
        </p:sp>
        <p:sp>
          <p:nvSpPr>
            <p:cNvPr id="366125" name="Line 1581"/>
            <p:cNvSpPr>
              <a:spLocks noChangeShapeType="1"/>
            </p:cNvSpPr>
            <p:nvPr/>
          </p:nvSpPr>
          <p:spPr bwMode="auto">
            <a:xfrm>
              <a:off x="4896" y="3400"/>
              <a:ext cx="0" cy="384"/>
            </a:xfrm>
            <a:prstGeom prst="line">
              <a:avLst/>
            </a:prstGeom>
            <a:noFill/>
            <a:ln w="6350">
              <a:solidFill>
                <a:schemeClr val="tx1"/>
              </a:solidFill>
              <a:round/>
              <a:headEnd/>
              <a:tailEnd/>
            </a:ln>
            <a:effectLst/>
          </p:spPr>
          <p:txBody>
            <a:bodyPr wrap="none" anchor="ctr"/>
            <a:lstStyle/>
            <a:p>
              <a:endParaRPr lang="en-US"/>
            </a:p>
          </p:txBody>
        </p:sp>
        <p:sp>
          <p:nvSpPr>
            <p:cNvPr id="366126" name="Line 1582"/>
            <p:cNvSpPr>
              <a:spLocks noChangeShapeType="1"/>
            </p:cNvSpPr>
            <p:nvPr/>
          </p:nvSpPr>
          <p:spPr bwMode="auto">
            <a:xfrm flipH="1">
              <a:off x="4800" y="3688"/>
              <a:ext cx="384" cy="0"/>
            </a:xfrm>
            <a:prstGeom prst="line">
              <a:avLst/>
            </a:prstGeom>
            <a:noFill/>
            <a:ln w="6350">
              <a:solidFill>
                <a:schemeClr val="tx1"/>
              </a:solidFill>
              <a:round/>
              <a:headEnd/>
              <a:tailEnd/>
            </a:ln>
            <a:effectLst/>
          </p:spPr>
          <p:txBody>
            <a:bodyPr wrap="none" anchor="ctr"/>
            <a:lstStyle/>
            <a:p>
              <a:endParaRPr lang="en-US"/>
            </a:p>
          </p:txBody>
        </p:sp>
        <p:sp>
          <p:nvSpPr>
            <p:cNvPr id="366127" name="Line 1583"/>
            <p:cNvSpPr>
              <a:spLocks noChangeShapeType="1"/>
            </p:cNvSpPr>
            <p:nvPr/>
          </p:nvSpPr>
          <p:spPr bwMode="auto">
            <a:xfrm flipH="1">
              <a:off x="4800" y="3592"/>
              <a:ext cx="384" cy="0"/>
            </a:xfrm>
            <a:prstGeom prst="line">
              <a:avLst/>
            </a:prstGeom>
            <a:noFill/>
            <a:ln w="6350">
              <a:solidFill>
                <a:schemeClr val="tx1"/>
              </a:solidFill>
              <a:round/>
              <a:headEnd/>
              <a:tailEnd/>
            </a:ln>
            <a:effectLst/>
          </p:spPr>
          <p:txBody>
            <a:bodyPr wrap="none" anchor="ctr"/>
            <a:lstStyle/>
            <a:p>
              <a:endParaRPr lang="en-US"/>
            </a:p>
          </p:txBody>
        </p:sp>
        <p:sp>
          <p:nvSpPr>
            <p:cNvPr id="366128" name="Line 1584"/>
            <p:cNvSpPr>
              <a:spLocks noChangeShapeType="1"/>
            </p:cNvSpPr>
            <p:nvPr/>
          </p:nvSpPr>
          <p:spPr bwMode="auto">
            <a:xfrm flipH="1">
              <a:off x="4800" y="3496"/>
              <a:ext cx="384" cy="0"/>
            </a:xfrm>
            <a:prstGeom prst="line">
              <a:avLst/>
            </a:prstGeom>
            <a:noFill/>
            <a:ln w="6350">
              <a:solidFill>
                <a:schemeClr val="tx1"/>
              </a:solidFill>
              <a:round/>
              <a:headEnd/>
              <a:tailEnd/>
            </a:ln>
            <a:effectLst/>
          </p:spPr>
          <p:txBody>
            <a:bodyPr wrap="none" anchor="ctr"/>
            <a:lstStyle/>
            <a:p>
              <a:endParaRPr lang="en-US"/>
            </a:p>
          </p:txBody>
        </p:sp>
      </p:grpSp>
      <p:grpSp>
        <p:nvGrpSpPr>
          <p:cNvPr id="19" name="Group 1657"/>
          <p:cNvGrpSpPr>
            <a:grpSpLocks/>
          </p:cNvGrpSpPr>
          <p:nvPr/>
        </p:nvGrpSpPr>
        <p:grpSpPr bwMode="auto">
          <a:xfrm>
            <a:off x="5429250" y="3802088"/>
            <a:ext cx="2647950" cy="2647950"/>
            <a:chOff x="2736" y="2064"/>
            <a:chExt cx="1668" cy="1668"/>
          </a:xfrm>
        </p:grpSpPr>
        <p:sp>
          <p:nvSpPr>
            <p:cNvPr id="357178" name="Rectangle 826"/>
            <p:cNvSpPr>
              <a:spLocks noChangeArrowheads="1"/>
            </p:cNvSpPr>
            <p:nvPr/>
          </p:nvSpPr>
          <p:spPr bwMode="auto">
            <a:xfrm>
              <a:off x="2736" y="2064"/>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57201" name="Rectangle 849"/>
            <p:cNvSpPr>
              <a:spLocks noChangeArrowheads="1"/>
            </p:cNvSpPr>
            <p:nvPr/>
          </p:nvSpPr>
          <p:spPr bwMode="auto">
            <a:xfrm>
              <a:off x="3129" y="2064"/>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57224" name="Rectangle 872"/>
            <p:cNvSpPr>
              <a:spLocks noChangeArrowheads="1"/>
            </p:cNvSpPr>
            <p:nvPr/>
          </p:nvSpPr>
          <p:spPr bwMode="auto">
            <a:xfrm>
              <a:off x="3522" y="2064"/>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57247" name="Rectangle 895"/>
            <p:cNvSpPr>
              <a:spLocks noChangeArrowheads="1"/>
            </p:cNvSpPr>
            <p:nvPr/>
          </p:nvSpPr>
          <p:spPr bwMode="auto">
            <a:xfrm>
              <a:off x="3915" y="2064"/>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57270" name="Rectangle 918"/>
            <p:cNvSpPr>
              <a:spLocks noChangeArrowheads="1"/>
            </p:cNvSpPr>
            <p:nvPr/>
          </p:nvSpPr>
          <p:spPr bwMode="auto">
            <a:xfrm>
              <a:off x="4308" y="2064"/>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57362" name="Rectangle 1010"/>
            <p:cNvSpPr>
              <a:spLocks noChangeArrowheads="1"/>
            </p:cNvSpPr>
            <p:nvPr/>
          </p:nvSpPr>
          <p:spPr bwMode="auto">
            <a:xfrm>
              <a:off x="2736" y="2457"/>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5577" name="Rectangle 1033"/>
            <p:cNvSpPr>
              <a:spLocks noChangeArrowheads="1"/>
            </p:cNvSpPr>
            <p:nvPr/>
          </p:nvSpPr>
          <p:spPr bwMode="auto">
            <a:xfrm>
              <a:off x="3129" y="2457"/>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5600" name="Rectangle 1056"/>
            <p:cNvSpPr>
              <a:spLocks noChangeArrowheads="1"/>
            </p:cNvSpPr>
            <p:nvPr/>
          </p:nvSpPr>
          <p:spPr bwMode="auto">
            <a:xfrm>
              <a:off x="3522" y="2457"/>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5623" name="Rectangle 1079"/>
            <p:cNvSpPr>
              <a:spLocks noChangeArrowheads="1"/>
            </p:cNvSpPr>
            <p:nvPr/>
          </p:nvSpPr>
          <p:spPr bwMode="auto">
            <a:xfrm>
              <a:off x="3915" y="2457"/>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5646" name="Rectangle 1102"/>
            <p:cNvSpPr>
              <a:spLocks noChangeArrowheads="1"/>
            </p:cNvSpPr>
            <p:nvPr/>
          </p:nvSpPr>
          <p:spPr bwMode="auto">
            <a:xfrm>
              <a:off x="4308" y="2457"/>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5715" name="Rectangle 1171"/>
            <p:cNvSpPr>
              <a:spLocks noChangeArrowheads="1"/>
            </p:cNvSpPr>
            <p:nvPr/>
          </p:nvSpPr>
          <p:spPr bwMode="auto">
            <a:xfrm>
              <a:off x="2736" y="2850"/>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5738" name="Rectangle 1194"/>
            <p:cNvSpPr>
              <a:spLocks noChangeArrowheads="1"/>
            </p:cNvSpPr>
            <p:nvPr/>
          </p:nvSpPr>
          <p:spPr bwMode="auto">
            <a:xfrm>
              <a:off x="3129" y="2850"/>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5761" name="Rectangle 1217"/>
            <p:cNvSpPr>
              <a:spLocks noChangeArrowheads="1"/>
            </p:cNvSpPr>
            <p:nvPr/>
          </p:nvSpPr>
          <p:spPr bwMode="auto">
            <a:xfrm>
              <a:off x="3522" y="2850"/>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5784" name="Rectangle 1240"/>
            <p:cNvSpPr>
              <a:spLocks noChangeArrowheads="1"/>
            </p:cNvSpPr>
            <p:nvPr/>
          </p:nvSpPr>
          <p:spPr bwMode="auto">
            <a:xfrm>
              <a:off x="3915" y="2850"/>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5807" name="Rectangle 1263"/>
            <p:cNvSpPr>
              <a:spLocks noChangeArrowheads="1"/>
            </p:cNvSpPr>
            <p:nvPr/>
          </p:nvSpPr>
          <p:spPr bwMode="auto">
            <a:xfrm>
              <a:off x="4308" y="2850"/>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5876" name="Rectangle 1332"/>
            <p:cNvSpPr>
              <a:spLocks noChangeArrowheads="1"/>
            </p:cNvSpPr>
            <p:nvPr/>
          </p:nvSpPr>
          <p:spPr bwMode="auto">
            <a:xfrm>
              <a:off x="2736" y="3243"/>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5899" name="Rectangle 1355"/>
            <p:cNvSpPr>
              <a:spLocks noChangeArrowheads="1"/>
            </p:cNvSpPr>
            <p:nvPr/>
          </p:nvSpPr>
          <p:spPr bwMode="auto">
            <a:xfrm>
              <a:off x="3129" y="3243"/>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5922" name="Rectangle 1378"/>
            <p:cNvSpPr>
              <a:spLocks noChangeArrowheads="1"/>
            </p:cNvSpPr>
            <p:nvPr/>
          </p:nvSpPr>
          <p:spPr bwMode="auto">
            <a:xfrm>
              <a:off x="3522" y="3243"/>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5945" name="Rectangle 1401"/>
            <p:cNvSpPr>
              <a:spLocks noChangeArrowheads="1"/>
            </p:cNvSpPr>
            <p:nvPr/>
          </p:nvSpPr>
          <p:spPr bwMode="auto">
            <a:xfrm>
              <a:off x="3915" y="3243"/>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5968" name="Rectangle 1424"/>
            <p:cNvSpPr>
              <a:spLocks noChangeArrowheads="1"/>
            </p:cNvSpPr>
            <p:nvPr/>
          </p:nvSpPr>
          <p:spPr bwMode="auto">
            <a:xfrm>
              <a:off x="4308" y="3243"/>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6037" name="Rectangle 1493"/>
            <p:cNvSpPr>
              <a:spLocks noChangeArrowheads="1"/>
            </p:cNvSpPr>
            <p:nvPr/>
          </p:nvSpPr>
          <p:spPr bwMode="auto">
            <a:xfrm>
              <a:off x="2736" y="3636"/>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6060" name="Rectangle 1516"/>
            <p:cNvSpPr>
              <a:spLocks noChangeArrowheads="1"/>
            </p:cNvSpPr>
            <p:nvPr/>
          </p:nvSpPr>
          <p:spPr bwMode="auto">
            <a:xfrm>
              <a:off x="3129" y="3636"/>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6083" name="Rectangle 1539"/>
            <p:cNvSpPr>
              <a:spLocks noChangeArrowheads="1"/>
            </p:cNvSpPr>
            <p:nvPr/>
          </p:nvSpPr>
          <p:spPr bwMode="auto">
            <a:xfrm>
              <a:off x="3522" y="3636"/>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6106" name="Rectangle 1562"/>
            <p:cNvSpPr>
              <a:spLocks noChangeArrowheads="1"/>
            </p:cNvSpPr>
            <p:nvPr/>
          </p:nvSpPr>
          <p:spPr bwMode="auto">
            <a:xfrm>
              <a:off x="3915" y="3636"/>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sp>
          <p:nvSpPr>
            <p:cNvPr id="366129" name="Rectangle 1585"/>
            <p:cNvSpPr>
              <a:spLocks noChangeArrowheads="1"/>
            </p:cNvSpPr>
            <p:nvPr/>
          </p:nvSpPr>
          <p:spPr bwMode="auto">
            <a:xfrm>
              <a:off x="4308" y="3636"/>
              <a:ext cx="96" cy="96"/>
            </a:xfrm>
            <a:prstGeom prst="rect">
              <a:avLst/>
            </a:prstGeom>
            <a:solidFill>
              <a:srgbClr val="9900FF"/>
            </a:solidFill>
            <a:ln w="6350" algn="ctr">
              <a:solidFill>
                <a:schemeClr val="tx1"/>
              </a:solidFill>
              <a:miter lim="800000"/>
              <a:headEnd/>
              <a:tailEnd/>
            </a:ln>
            <a:effectLst/>
          </p:spPr>
          <p:txBody>
            <a:bodyPr wrap="none" anchor="ctr"/>
            <a:lstStyle/>
            <a:p>
              <a:endParaRPr lang="en-US"/>
            </a:p>
          </p:txBody>
        </p:sp>
      </p:grpSp>
      <p:grpSp>
        <p:nvGrpSpPr>
          <p:cNvPr id="20" name="Group 1655"/>
          <p:cNvGrpSpPr>
            <a:grpSpLocks/>
          </p:cNvGrpSpPr>
          <p:nvPr/>
        </p:nvGrpSpPr>
        <p:grpSpPr bwMode="auto">
          <a:xfrm>
            <a:off x="5424488" y="3954488"/>
            <a:ext cx="2647950" cy="2647950"/>
            <a:chOff x="2736" y="2160"/>
            <a:chExt cx="1668" cy="1668"/>
          </a:xfrm>
        </p:grpSpPr>
        <p:sp>
          <p:nvSpPr>
            <p:cNvPr id="357179" name="Rectangle 827"/>
            <p:cNvSpPr>
              <a:spLocks noChangeArrowheads="1"/>
            </p:cNvSpPr>
            <p:nvPr/>
          </p:nvSpPr>
          <p:spPr bwMode="auto">
            <a:xfrm>
              <a:off x="2736" y="2160"/>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57202" name="Rectangle 850"/>
            <p:cNvSpPr>
              <a:spLocks noChangeArrowheads="1"/>
            </p:cNvSpPr>
            <p:nvPr/>
          </p:nvSpPr>
          <p:spPr bwMode="auto">
            <a:xfrm>
              <a:off x="3129" y="2160"/>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57225" name="Rectangle 873"/>
            <p:cNvSpPr>
              <a:spLocks noChangeArrowheads="1"/>
            </p:cNvSpPr>
            <p:nvPr/>
          </p:nvSpPr>
          <p:spPr bwMode="auto">
            <a:xfrm>
              <a:off x="3522" y="2160"/>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57248" name="Rectangle 896"/>
            <p:cNvSpPr>
              <a:spLocks noChangeArrowheads="1"/>
            </p:cNvSpPr>
            <p:nvPr/>
          </p:nvSpPr>
          <p:spPr bwMode="auto">
            <a:xfrm>
              <a:off x="3915" y="2160"/>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57271" name="Rectangle 919"/>
            <p:cNvSpPr>
              <a:spLocks noChangeArrowheads="1"/>
            </p:cNvSpPr>
            <p:nvPr/>
          </p:nvSpPr>
          <p:spPr bwMode="auto">
            <a:xfrm>
              <a:off x="4308" y="2160"/>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57363" name="Rectangle 1011"/>
            <p:cNvSpPr>
              <a:spLocks noChangeArrowheads="1"/>
            </p:cNvSpPr>
            <p:nvPr/>
          </p:nvSpPr>
          <p:spPr bwMode="auto">
            <a:xfrm>
              <a:off x="2736" y="2553"/>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5578" name="Rectangle 1034"/>
            <p:cNvSpPr>
              <a:spLocks noChangeArrowheads="1"/>
            </p:cNvSpPr>
            <p:nvPr/>
          </p:nvSpPr>
          <p:spPr bwMode="auto">
            <a:xfrm>
              <a:off x="3129" y="2553"/>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5601" name="Rectangle 1057"/>
            <p:cNvSpPr>
              <a:spLocks noChangeArrowheads="1"/>
            </p:cNvSpPr>
            <p:nvPr/>
          </p:nvSpPr>
          <p:spPr bwMode="auto">
            <a:xfrm>
              <a:off x="3522" y="2553"/>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5624" name="Rectangle 1080"/>
            <p:cNvSpPr>
              <a:spLocks noChangeArrowheads="1"/>
            </p:cNvSpPr>
            <p:nvPr/>
          </p:nvSpPr>
          <p:spPr bwMode="auto">
            <a:xfrm>
              <a:off x="3915" y="2553"/>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5647" name="Rectangle 1103"/>
            <p:cNvSpPr>
              <a:spLocks noChangeArrowheads="1"/>
            </p:cNvSpPr>
            <p:nvPr/>
          </p:nvSpPr>
          <p:spPr bwMode="auto">
            <a:xfrm>
              <a:off x="4308" y="2553"/>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5716" name="Rectangle 1172"/>
            <p:cNvSpPr>
              <a:spLocks noChangeArrowheads="1"/>
            </p:cNvSpPr>
            <p:nvPr/>
          </p:nvSpPr>
          <p:spPr bwMode="auto">
            <a:xfrm>
              <a:off x="2736" y="2946"/>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5739" name="Rectangle 1195"/>
            <p:cNvSpPr>
              <a:spLocks noChangeArrowheads="1"/>
            </p:cNvSpPr>
            <p:nvPr/>
          </p:nvSpPr>
          <p:spPr bwMode="auto">
            <a:xfrm>
              <a:off x="3129" y="2946"/>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5762" name="Rectangle 1218"/>
            <p:cNvSpPr>
              <a:spLocks noChangeArrowheads="1"/>
            </p:cNvSpPr>
            <p:nvPr/>
          </p:nvSpPr>
          <p:spPr bwMode="auto">
            <a:xfrm>
              <a:off x="3522" y="2946"/>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5785" name="Rectangle 1241"/>
            <p:cNvSpPr>
              <a:spLocks noChangeArrowheads="1"/>
            </p:cNvSpPr>
            <p:nvPr/>
          </p:nvSpPr>
          <p:spPr bwMode="auto">
            <a:xfrm>
              <a:off x="3915" y="2946"/>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5808" name="Rectangle 1264"/>
            <p:cNvSpPr>
              <a:spLocks noChangeArrowheads="1"/>
            </p:cNvSpPr>
            <p:nvPr/>
          </p:nvSpPr>
          <p:spPr bwMode="auto">
            <a:xfrm>
              <a:off x="4308" y="2946"/>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5877" name="Rectangle 1333"/>
            <p:cNvSpPr>
              <a:spLocks noChangeArrowheads="1"/>
            </p:cNvSpPr>
            <p:nvPr/>
          </p:nvSpPr>
          <p:spPr bwMode="auto">
            <a:xfrm>
              <a:off x="2736" y="3339"/>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5900" name="Rectangle 1356"/>
            <p:cNvSpPr>
              <a:spLocks noChangeArrowheads="1"/>
            </p:cNvSpPr>
            <p:nvPr/>
          </p:nvSpPr>
          <p:spPr bwMode="auto">
            <a:xfrm>
              <a:off x="3129" y="3339"/>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5923" name="Rectangle 1379"/>
            <p:cNvSpPr>
              <a:spLocks noChangeArrowheads="1"/>
            </p:cNvSpPr>
            <p:nvPr/>
          </p:nvSpPr>
          <p:spPr bwMode="auto">
            <a:xfrm>
              <a:off x="3522" y="3339"/>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5946" name="Rectangle 1402"/>
            <p:cNvSpPr>
              <a:spLocks noChangeArrowheads="1"/>
            </p:cNvSpPr>
            <p:nvPr/>
          </p:nvSpPr>
          <p:spPr bwMode="auto">
            <a:xfrm>
              <a:off x="3915" y="3339"/>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5969" name="Rectangle 1425"/>
            <p:cNvSpPr>
              <a:spLocks noChangeArrowheads="1"/>
            </p:cNvSpPr>
            <p:nvPr/>
          </p:nvSpPr>
          <p:spPr bwMode="auto">
            <a:xfrm>
              <a:off x="4308" y="3339"/>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6038" name="Rectangle 1494"/>
            <p:cNvSpPr>
              <a:spLocks noChangeArrowheads="1"/>
            </p:cNvSpPr>
            <p:nvPr/>
          </p:nvSpPr>
          <p:spPr bwMode="auto">
            <a:xfrm>
              <a:off x="2736" y="3732"/>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6061" name="Rectangle 1517"/>
            <p:cNvSpPr>
              <a:spLocks noChangeArrowheads="1"/>
            </p:cNvSpPr>
            <p:nvPr/>
          </p:nvSpPr>
          <p:spPr bwMode="auto">
            <a:xfrm>
              <a:off x="3129" y="3732"/>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6084" name="Rectangle 1540"/>
            <p:cNvSpPr>
              <a:spLocks noChangeArrowheads="1"/>
            </p:cNvSpPr>
            <p:nvPr/>
          </p:nvSpPr>
          <p:spPr bwMode="auto">
            <a:xfrm>
              <a:off x="3522" y="3732"/>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6107" name="Rectangle 1563"/>
            <p:cNvSpPr>
              <a:spLocks noChangeArrowheads="1"/>
            </p:cNvSpPr>
            <p:nvPr/>
          </p:nvSpPr>
          <p:spPr bwMode="auto">
            <a:xfrm>
              <a:off x="3915" y="3732"/>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sp>
          <p:nvSpPr>
            <p:cNvPr id="366130" name="Rectangle 1586"/>
            <p:cNvSpPr>
              <a:spLocks noChangeArrowheads="1"/>
            </p:cNvSpPr>
            <p:nvPr/>
          </p:nvSpPr>
          <p:spPr bwMode="auto">
            <a:xfrm>
              <a:off x="4308" y="3732"/>
              <a:ext cx="96" cy="96"/>
            </a:xfrm>
            <a:prstGeom prst="rect">
              <a:avLst/>
            </a:prstGeom>
            <a:solidFill>
              <a:srgbClr val="0000FF"/>
            </a:solidFill>
            <a:ln w="6350" algn="ctr">
              <a:solidFill>
                <a:schemeClr val="tx1"/>
              </a:solidFill>
              <a:miter lim="800000"/>
              <a:headEnd/>
              <a:tailEnd/>
            </a:ln>
            <a:effectLst/>
          </p:spPr>
          <p:txBody>
            <a:bodyPr wrap="none" anchor="ctr"/>
            <a:lstStyle/>
            <a:p>
              <a:endParaRPr lang="en-US"/>
            </a:p>
          </p:txBody>
        </p:sp>
      </p:grpSp>
      <p:grpSp>
        <p:nvGrpSpPr>
          <p:cNvPr id="21" name="Group 1656"/>
          <p:cNvGrpSpPr>
            <a:grpSpLocks/>
          </p:cNvGrpSpPr>
          <p:nvPr/>
        </p:nvGrpSpPr>
        <p:grpSpPr bwMode="auto">
          <a:xfrm>
            <a:off x="5124450" y="3497288"/>
            <a:ext cx="2647950" cy="2647950"/>
            <a:chOff x="2544" y="1872"/>
            <a:chExt cx="1668" cy="1668"/>
          </a:xfrm>
        </p:grpSpPr>
        <p:sp>
          <p:nvSpPr>
            <p:cNvPr id="357180" name="Rectangle 828"/>
            <p:cNvSpPr>
              <a:spLocks noChangeArrowheads="1"/>
            </p:cNvSpPr>
            <p:nvPr/>
          </p:nvSpPr>
          <p:spPr bwMode="auto">
            <a:xfrm>
              <a:off x="2544" y="1872"/>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57203" name="Rectangle 851"/>
            <p:cNvSpPr>
              <a:spLocks noChangeArrowheads="1"/>
            </p:cNvSpPr>
            <p:nvPr/>
          </p:nvSpPr>
          <p:spPr bwMode="auto">
            <a:xfrm>
              <a:off x="2937" y="1872"/>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57226" name="Rectangle 874"/>
            <p:cNvSpPr>
              <a:spLocks noChangeArrowheads="1"/>
            </p:cNvSpPr>
            <p:nvPr/>
          </p:nvSpPr>
          <p:spPr bwMode="auto">
            <a:xfrm>
              <a:off x="3330" y="1872"/>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57249" name="Rectangle 897"/>
            <p:cNvSpPr>
              <a:spLocks noChangeArrowheads="1"/>
            </p:cNvSpPr>
            <p:nvPr/>
          </p:nvSpPr>
          <p:spPr bwMode="auto">
            <a:xfrm>
              <a:off x="3723" y="1872"/>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57272" name="Rectangle 920"/>
            <p:cNvSpPr>
              <a:spLocks noChangeArrowheads="1"/>
            </p:cNvSpPr>
            <p:nvPr/>
          </p:nvSpPr>
          <p:spPr bwMode="auto">
            <a:xfrm>
              <a:off x="4116" y="1872"/>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57364" name="Rectangle 1012"/>
            <p:cNvSpPr>
              <a:spLocks noChangeArrowheads="1"/>
            </p:cNvSpPr>
            <p:nvPr/>
          </p:nvSpPr>
          <p:spPr bwMode="auto">
            <a:xfrm>
              <a:off x="2544" y="2265"/>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5579" name="Rectangle 1035"/>
            <p:cNvSpPr>
              <a:spLocks noChangeArrowheads="1"/>
            </p:cNvSpPr>
            <p:nvPr/>
          </p:nvSpPr>
          <p:spPr bwMode="auto">
            <a:xfrm>
              <a:off x="2937" y="2265"/>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5602" name="Rectangle 1058"/>
            <p:cNvSpPr>
              <a:spLocks noChangeArrowheads="1"/>
            </p:cNvSpPr>
            <p:nvPr/>
          </p:nvSpPr>
          <p:spPr bwMode="auto">
            <a:xfrm>
              <a:off x="3330" y="2265"/>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5625" name="Rectangle 1081"/>
            <p:cNvSpPr>
              <a:spLocks noChangeArrowheads="1"/>
            </p:cNvSpPr>
            <p:nvPr/>
          </p:nvSpPr>
          <p:spPr bwMode="auto">
            <a:xfrm>
              <a:off x="3723" y="2265"/>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5648" name="Rectangle 1104"/>
            <p:cNvSpPr>
              <a:spLocks noChangeArrowheads="1"/>
            </p:cNvSpPr>
            <p:nvPr/>
          </p:nvSpPr>
          <p:spPr bwMode="auto">
            <a:xfrm>
              <a:off x="4116" y="2265"/>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5717" name="Rectangle 1173"/>
            <p:cNvSpPr>
              <a:spLocks noChangeArrowheads="1"/>
            </p:cNvSpPr>
            <p:nvPr/>
          </p:nvSpPr>
          <p:spPr bwMode="auto">
            <a:xfrm>
              <a:off x="2544" y="2658"/>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5740" name="Rectangle 1196"/>
            <p:cNvSpPr>
              <a:spLocks noChangeArrowheads="1"/>
            </p:cNvSpPr>
            <p:nvPr/>
          </p:nvSpPr>
          <p:spPr bwMode="auto">
            <a:xfrm>
              <a:off x="2937" y="2658"/>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5763" name="Rectangle 1219"/>
            <p:cNvSpPr>
              <a:spLocks noChangeArrowheads="1"/>
            </p:cNvSpPr>
            <p:nvPr/>
          </p:nvSpPr>
          <p:spPr bwMode="auto">
            <a:xfrm>
              <a:off x="3330" y="2658"/>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5786" name="Rectangle 1242"/>
            <p:cNvSpPr>
              <a:spLocks noChangeArrowheads="1"/>
            </p:cNvSpPr>
            <p:nvPr/>
          </p:nvSpPr>
          <p:spPr bwMode="auto">
            <a:xfrm>
              <a:off x="3723" y="2658"/>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5809" name="Rectangle 1265"/>
            <p:cNvSpPr>
              <a:spLocks noChangeArrowheads="1"/>
            </p:cNvSpPr>
            <p:nvPr/>
          </p:nvSpPr>
          <p:spPr bwMode="auto">
            <a:xfrm>
              <a:off x="4116" y="2658"/>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5878" name="Rectangle 1334"/>
            <p:cNvSpPr>
              <a:spLocks noChangeArrowheads="1"/>
            </p:cNvSpPr>
            <p:nvPr/>
          </p:nvSpPr>
          <p:spPr bwMode="auto">
            <a:xfrm>
              <a:off x="2544" y="3051"/>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5901" name="Rectangle 1357"/>
            <p:cNvSpPr>
              <a:spLocks noChangeArrowheads="1"/>
            </p:cNvSpPr>
            <p:nvPr/>
          </p:nvSpPr>
          <p:spPr bwMode="auto">
            <a:xfrm>
              <a:off x="2937" y="3051"/>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5924" name="Rectangle 1380"/>
            <p:cNvSpPr>
              <a:spLocks noChangeArrowheads="1"/>
            </p:cNvSpPr>
            <p:nvPr/>
          </p:nvSpPr>
          <p:spPr bwMode="auto">
            <a:xfrm>
              <a:off x="3330" y="3051"/>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5947" name="Rectangle 1403"/>
            <p:cNvSpPr>
              <a:spLocks noChangeArrowheads="1"/>
            </p:cNvSpPr>
            <p:nvPr/>
          </p:nvSpPr>
          <p:spPr bwMode="auto">
            <a:xfrm>
              <a:off x="3723" y="3051"/>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5970" name="Rectangle 1426"/>
            <p:cNvSpPr>
              <a:spLocks noChangeArrowheads="1"/>
            </p:cNvSpPr>
            <p:nvPr/>
          </p:nvSpPr>
          <p:spPr bwMode="auto">
            <a:xfrm>
              <a:off x="4116" y="3051"/>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6039" name="Rectangle 1495"/>
            <p:cNvSpPr>
              <a:spLocks noChangeArrowheads="1"/>
            </p:cNvSpPr>
            <p:nvPr/>
          </p:nvSpPr>
          <p:spPr bwMode="auto">
            <a:xfrm>
              <a:off x="2544" y="3444"/>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6062" name="Rectangle 1518"/>
            <p:cNvSpPr>
              <a:spLocks noChangeArrowheads="1"/>
            </p:cNvSpPr>
            <p:nvPr/>
          </p:nvSpPr>
          <p:spPr bwMode="auto">
            <a:xfrm>
              <a:off x="2937" y="3444"/>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6085" name="Rectangle 1541"/>
            <p:cNvSpPr>
              <a:spLocks noChangeArrowheads="1"/>
            </p:cNvSpPr>
            <p:nvPr/>
          </p:nvSpPr>
          <p:spPr bwMode="auto">
            <a:xfrm>
              <a:off x="3330" y="3444"/>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6108" name="Rectangle 1564"/>
            <p:cNvSpPr>
              <a:spLocks noChangeArrowheads="1"/>
            </p:cNvSpPr>
            <p:nvPr/>
          </p:nvSpPr>
          <p:spPr bwMode="auto">
            <a:xfrm>
              <a:off x="3723" y="3444"/>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sp>
          <p:nvSpPr>
            <p:cNvPr id="366131" name="Rectangle 1587"/>
            <p:cNvSpPr>
              <a:spLocks noChangeArrowheads="1"/>
            </p:cNvSpPr>
            <p:nvPr/>
          </p:nvSpPr>
          <p:spPr bwMode="auto">
            <a:xfrm>
              <a:off x="4116" y="3444"/>
              <a:ext cx="96" cy="96"/>
            </a:xfrm>
            <a:prstGeom prst="rect">
              <a:avLst/>
            </a:prstGeom>
            <a:solidFill>
              <a:srgbClr val="6600CC"/>
            </a:solidFill>
            <a:ln w="6350" algn="ctr">
              <a:solidFill>
                <a:schemeClr val="tx1"/>
              </a:solidFill>
              <a:miter lim="800000"/>
              <a:headEnd/>
              <a:tailEnd/>
            </a:ln>
            <a:effectLst/>
          </p:spPr>
          <p:txBody>
            <a:bodyPr wrap="none" anchor="ctr"/>
            <a:lstStyle/>
            <a:p>
              <a:endParaRPr lang="en-US"/>
            </a:p>
          </p:txBody>
        </p:sp>
      </p:grpSp>
      <p:grpSp>
        <p:nvGrpSpPr>
          <p:cNvPr id="22" name="Group 1651"/>
          <p:cNvGrpSpPr>
            <a:grpSpLocks/>
          </p:cNvGrpSpPr>
          <p:nvPr/>
        </p:nvGrpSpPr>
        <p:grpSpPr bwMode="auto">
          <a:xfrm>
            <a:off x="5581650" y="3497288"/>
            <a:ext cx="2647950" cy="2647950"/>
            <a:chOff x="2832" y="1872"/>
            <a:chExt cx="1668" cy="1668"/>
          </a:xfrm>
        </p:grpSpPr>
        <p:sp>
          <p:nvSpPr>
            <p:cNvPr id="357181" name="Rectangle 829"/>
            <p:cNvSpPr>
              <a:spLocks noChangeArrowheads="1"/>
            </p:cNvSpPr>
            <p:nvPr/>
          </p:nvSpPr>
          <p:spPr bwMode="auto">
            <a:xfrm>
              <a:off x="2832" y="1872"/>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57204" name="Rectangle 852"/>
            <p:cNvSpPr>
              <a:spLocks noChangeArrowheads="1"/>
            </p:cNvSpPr>
            <p:nvPr/>
          </p:nvSpPr>
          <p:spPr bwMode="auto">
            <a:xfrm>
              <a:off x="3225" y="1872"/>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57227" name="Rectangle 875"/>
            <p:cNvSpPr>
              <a:spLocks noChangeArrowheads="1"/>
            </p:cNvSpPr>
            <p:nvPr/>
          </p:nvSpPr>
          <p:spPr bwMode="auto">
            <a:xfrm>
              <a:off x="3618" y="1872"/>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57250" name="Rectangle 898"/>
            <p:cNvSpPr>
              <a:spLocks noChangeArrowheads="1"/>
            </p:cNvSpPr>
            <p:nvPr/>
          </p:nvSpPr>
          <p:spPr bwMode="auto">
            <a:xfrm>
              <a:off x="4011" y="1872"/>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57273" name="Rectangle 921"/>
            <p:cNvSpPr>
              <a:spLocks noChangeArrowheads="1"/>
            </p:cNvSpPr>
            <p:nvPr/>
          </p:nvSpPr>
          <p:spPr bwMode="auto">
            <a:xfrm>
              <a:off x="4404" y="1872"/>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57365" name="Rectangle 1013"/>
            <p:cNvSpPr>
              <a:spLocks noChangeArrowheads="1"/>
            </p:cNvSpPr>
            <p:nvPr/>
          </p:nvSpPr>
          <p:spPr bwMode="auto">
            <a:xfrm>
              <a:off x="2832" y="2265"/>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5580" name="Rectangle 1036"/>
            <p:cNvSpPr>
              <a:spLocks noChangeArrowheads="1"/>
            </p:cNvSpPr>
            <p:nvPr/>
          </p:nvSpPr>
          <p:spPr bwMode="auto">
            <a:xfrm>
              <a:off x="3225" y="2265"/>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5603" name="Rectangle 1059"/>
            <p:cNvSpPr>
              <a:spLocks noChangeArrowheads="1"/>
            </p:cNvSpPr>
            <p:nvPr/>
          </p:nvSpPr>
          <p:spPr bwMode="auto">
            <a:xfrm>
              <a:off x="3618" y="2265"/>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5626" name="Rectangle 1082"/>
            <p:cNvSpPr>
              <a:spLocks noChangeArrowheads="1"/>
            </p:cNvSpPr>
            <p:nvPr/>
          </p:nvSpPr>
          <p:spPr bwMode="auto">
            <a:xfrm>
              <a:off x="4011" y="2265"/>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5649" name="Rectangle 1105"/>
            <p:cNvSpPr>
              <a:spLocks noChangeArrowheads="1"/>
            </p:cNvSpPr>
            <p:nvPr/>
          </p:nvSpPr>
          <p:spPr bwMode="auto">
            <a:xfrm>
              <a:off x="4404" y="2265"/>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5718" name="Rectangle 1174"/>
            <p:cNvSpPr>
              <a:spLocks noChangeArrowheads="1"/>
            </p:cNvSpPr>
            <p:nvPr/>
          </p:nvSpPr>
          <p:spPr bwMode="auto">
            <a:xfrm>
              <a:off x="2832" y="2658"/>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5741" name="Rectangle 1197"/>
            <p:cNvSpPr>
              <a:spLocks noChangeArrowheads="1"/>
            </p:cNvSpPr>
            <p:nvPr/>
          </p:nvSpPr>
          <p:spPr bwMode="auto">
            <a:xfrm>
              <a:off x="3225" y="2658"/>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5764" name="Rectangle 1220"/>
            <p:cNvSpPr>
              <a:spLocks noChangeArrowheads="1"/>
            </p:cNvSpPr>
            <p:nvPr/>
          </p:nvSpPr>
          <p:spPr bwMode="auto">
            <a:xfrm>
              <a:off x="3618" y="2658"/>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5787" name="Rectangle 1243"/>
            <p:cNvSpPr>
              <a:spLocks noChangeArrowheads="1"/>
            </p:cNvSpPr>
            <p:nvPr/>
          </p:nvSpPr>
          <p:spPr bwMode="auto">
            <a:xfrm>
              <a:off x="4011" y="2658"/>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5810" name="Rectangle 1266"/>
            <p:cNvSpPr>
              <a:spLocks noChangeArrowheads="1"/>
            </p:cNvSpPr>
            <p:nvPr/>
          </p:nvSpPr>
          <p:spPr bwMode="auto">
            <a:xfrm>
              <a:off x="4404" y="2658"/>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5879" name="Rectangle 1335"/>
            <p:cNvSpPr>
              <a:spLocks noChangeArrowheads="1"/>
            </p:cNvSpPr>
            <p:nvPr/>
          </p:nvSpPr>
          <p:spPr bwMode="auto">
            <a:xfrm>
              <a:off x="2832" y="3051"/>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5902" name="Rectangle 1358"/>
            <p:cNvSpPr>
              <a:spLocks noChangeArrowheads="1"/>
            </p:cNvSpPr>
            <p:nvPr/>
          </p:nvSpPr>
          <p:spPr bwMode="auto">
            <a:xfrm>
              <a:off x="3225" y="3051"/>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5925" name="Rectangle 1381"/>
            <p:cNvSpPr>
              <a:spLocks noChangeArrowheads="1"/>
            </p:cNvSpPr>
            <p:nvPr/>
          </p:nvSpPr>
          <p:spPr bwMode="auto">
            <a:xfrm>
              <a:off x="3618" y="3051"/>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5948" name="Rectangle 1404"/>
            <p:cNvSpPr>
              <a:spLocks noChangeArrowheads="1"/>
            </p:cNvSpPr>
            <p:nvPr/>
          </p:nvSpPr>
          <p:spPr bwMode="auto">
            <a:xfrm>
              <a:off x="4011" y="3051"/>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5971" name="Rectangle 1427"/>
            <p:cNvSpPr>
              <a:spLocks noChangeArrowheads="1"/>
            </p:cNvSpPr>
            <p:nvPr/>
          </p:nvSpPr>
          <p:spPr bwMode="auto">
            <a:xfrm>
              <a:off x="4404" y="3051"/>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6040" name="Rectangle 1496"/>
            <p:cNvSpPr>
              <a:spLocks noChangeArrowheads="1"/>
            </p:cNvSpPr>
            <p:nvPr/>
          </p:nvSpPr>
          <p:spPr bwMode="auto">
            <a:xfrm>
              <a:off x="2832" y="3444"/>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6063" name="Rectangle 1519"/>
            <p:cNvSpPr>
              <a:spLocks noChangeArrowheads="1"/>
            </p:cNvSpPr>
            <p:nvPr/>
          </p:nvSpPr>
          <p:spPr bwMode="auto">
            <a:xfrm>
              <a:off x="3225" y="3444"/>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6086" name="Rectangle 1542"/>
            <p:cNvSpPr>
              <a:spLocks noChangeArrowheads="1"/>
            </p:cNvSpPr>
            <p:nvPr/>
          </p:nvSpPr>
          <p:spPr bwMode="auto">
            <a:xfrm>
              <a:off x="3618" y="3444"/>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6109" name="Rectangle 1565"/>
            <p:cNvSpPr>
              <a:spLocks noChangeArrowheads="1"/>
            </p:cNvSpPr>
            <p:nvPr/>
          </p:nvSpPr>
          <p:spPr bwMode="auto">
            <a:xfrm>
              <a:off x="4011" y="3444"/>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sp>
          <p:nvSpPr>
            <p:cNvPr id="366132" name="Rectangle 1588"/>
            <p:cNvSpPr>
              <a:spLocks noChangeArrowheads="1"/>
            </p:cNvSpPr>
            <p:nvPr/>
          </p:nvSpPr>
          <p:spPr bwMode="auto">
            <a:xfrm>
              <a:off x="4404" y="3444"/>
              <a:ext cx="96" cy="96"/>
            </a:xfrm>
            <a:prstGeom prst="rect">
              <a:avLst/>
            </a:prstGeom>
            <a:solidFill>
              <a:srgbClr val="66FF99"/>
            </a:solidFill>
            <a:ln w="6350" algn="ctr">
              <a:solidFill>
                <a:schemeClr val="tx1"/>
              </a:solidFill>
              <a:miter lim="800000"/>
              <a:headEnd/>
              <a:tailEnd/>
            </a:ln>
            <a:effectLst/>
          </p:spPr>
          <p:txBody>
            <a:bodyPr wrap="none" anchor="ctr"/>
            <a:lstStyle/>
            <a:p>
              <a:endParaRPr lang="en-US"/>
            </a:p>
          </p:txBody>
        </p:sp>
      </p:grpSp>
      <p:grpSp>
        <p:nvGrpSpPr>
          <p:cNvPr id="23" name="Group 1650"/>
          <p:cNvGrpSpPr>
            <a:grpSpLocks/>
          </p:cNvGrpSpPr>
          <p:nvPr/>
        </p:nvGrpSpPr>
        <p:grpSpPr bwMode="auto">
          <a:xfrm>
            <a:off x="5276850" y="3954488"/>
            <a:ext cx="2647950" cy="2647950"/>
            <a:chOff x="2640" y="2160"/>
            <a:chExt cx="1668" cy="1668"/>
          </a:xfrm>
        </p:grpSpPr>
        <p:sp>
          <p:nvSpPr>
            <p:cNvPr id="357182" name="Rectangle 830"/>
            <p:cNvSpPr>
              <a:spLocks noChangeArrowheads="1"/>
            </p:cNvSpPr>
            <p:nvPr/>
          </p:nvSpPr>
          <p:spPr bwMode="auto">
            <a:xfrm>
              <a:off x="2640" y="2160"/>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57205" name="Rectangle 853"/>
            <p:cNvSpPr>
              <a:spLocks noChangeArrowheads="1"/>
            </p:cNvSpPr>
            <p:nvPr/>
          </p:nvSpPr>
          <p:spPr bwMode="auto">
            <a:xfrm>
              <a:off x="3033" y="2160"/>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57228" name="Rectangle 876"/>
            <p:cNvSpPr>
              <a:spLocks noChangeArrowheads="1"/>
            </p:cNvSpPr>
            <p:nvPr/>
          </p:nvSpPr>
          <p:spPr bwMode="auto">
            <a:xfrm>
              <a:off x="3426" y="2160"/>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57251" name="Rectangle 899"/>
            <p:cNvSpPr>
              <a:spLocks noChangeArrowheads="1"/>
            </p:cNvSpPr>
            <p:nvPr/>
          </p:nvSpPr>
          <p:spPr bwMode="auto">
            <a:xfrm>
              <a:off x="3819" y="2160"/>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57274" name="Rectangle 922"/>
            <p:cNvSpPr>
              <a:spLocks noChangeArrowheads="1"/>
            </p:cNvSpPr>
            <p:nvPr/>
          </p:nvSpPr>
          <p:spPr bwMode="auto">
            <a:xfrm>
              <a:off x="4212" y="2160"/>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57366" name="Rectangle 1014"/>
            <p:cNvSpPr>
              <a:spLocks noChangeArrowheads="1"/>
            </p:cNvSpPr>
            <p:nvPr/>
          </p:nvSpPr>
          <p:spPr bwMode="auto">
            <a:xfrm>
              <a:off x="2640" y="2553"/>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5581" name="Rectangle 1037"/>
            <p:cNvSpPr>
              <a:spLocks noChangeArrowheads="1"/>
            </p:cNvSpPr>
            <p:nvPr/>
          </p:nvSpPr>
          <p:spPr bwMode="auto">
            <a:xfrm>
              <a:off x="3033" y="2553"/>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5604" name="Rectangle 1060"/>
            <p:cNvSpPr>
              <a:spLocks noChangeArrowheads="1"/>
            </p:cNvSpPr>
            <p:nvPr/>
          </p:nvSpPr>
          <p:spPr bwMode="auto">
            <a:xfrm>
              <a:off x="3426" y="2553"/>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5627" name="Rectangle 1083"/>
            <p:cNvSpPr>
              <a:spLocks noChangeArrowheads="1"/>
            </p:cNvSpPr>
            <p:nvPr/>
          </p:nvSpPr>
          <p:spPr bwMode="auto">
            <a:xfrm>
              <a:off x="3819" y="2553"/>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5650" name="Rectangle 1106"/>
            <p:cNvSpPr>
              <a:spLocks noChangeArrowheads="1"/>
            </p:cNvSpPr>
            <p:nvPr/>
          </p:nvSpPr>
          <p:spPr bwMode="auto">
            <a:xfrm>
              <a:off x="4212" y="2553"/>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5719" name="Rectangle 1175"/>
            <p:cNvSpPr>
              <a:spLocks noChangeArrowheads="1"/>
            </p:cNvSpPr>
            <p:nvPr/>
          </p:nvSpPr>
          <p:spPr bwMode="auto">
            <a:xfrm>
              <a:off x="2640" y="2946"/>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5742" name="Rectangle 1198"/>
            <p:cNvSpPr>
              <a:spLocks noChangeArrowheads="1"/>
            </p:cNvSpPr>
            <p:nvPr/>
          </p:nvSpPr>
          <p:spPr bwMode="auto">
            <a:xfrm>
              <a:off x="3033" y="2946"/>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5765" name="Rectangle 1221"/>
            <p:cNvSpPr>
              <a:spLocks noChangeArrowheads="1"/>
            </p:cNvSpPr>
            <p:nvPr/>
          </p:nvSpPr>
          <p:spPr bwMode="auto">
            <a:xfrm>
              <a:off x="3426" y="2946"/>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5788" name="Rectangle 1244"/>
            <p:cNvSpPr>
              <a:spLocks noChangeArrowheads="1"/>
            </p:cNvSpPr>
            <p:nvPr/>
          </p:nvSpPr>
          <p:spPr bwMode="auto">
            <a:xfrm>
              <a:off x="3819" y="2946"/>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5811" name="Rectangle 1267"/>
            <p:cNvSpPr>
              <a:spLocks noChangeArrowheads="1"/>
            </p:cNvSpPr>
            <p:nvPr/>
          </p:nvSpPr>
          <p:spPr bwMode="auto">
            <a:xfrm>
              <a:off x="4212" y="2946"/>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5880" name="Rectangle 1336"/>
            <p:cNvSpPr>
              <a:spLocks noChangeArrowheads="1"/>
            </p:cNvSpPr>
            <p:nvPr/>
          </p:nvSpPr>
          <p:spPr bwMode="auto">
            <a:xfrm>
              <a:off x="2640" y="3339"/>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5903" name="Rectangle 1359"/>
            <p:cNvSpPr>
              <a:spLocks noChangeArrowheads="1"/>
            </p:cNvSpPr>
            <p:nvPr/>
          </p:nvSpPr>
          <p:spPr bwMode="auto">
            <a:xfrm>
              <a:off x="3033" y="3339"/>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5926" name="Rectangle 1382"/>
            <p:cNvSpPr>
              <a:spLocks noChangeArrowheads="1"/>
            </p:cNvSpPr>
            <p:nvPr/>
          </p:nvSpPr>
          <p:spPr bwMode="auto">
            <a:xfrm>
              <a:off x="3426" y="3339"/>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5949" name="Rectangle 1405"/>
            <p:cNvSpPr>
              <a:spLocks noChangeArrowheads="1"/>
            </p:cNvSpPr>
            <p:nvPr/>
          </p:nvSpPr>
          <p:spPr bwMode="auto">
            <a:xfrm>
              <a:off x="3819" y="3339"/>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5972" name="Rectangle 1428"/>
            <p:cNvSpPr>
              <a:spLocks noChangeArrowheads="1"/>
            </p:cNvSpPr>
            <p:nvPr/>
          </p:nvSpPr>
          <p:spPr bwMode="auto">
            <a:xfrm>
              <a:off x="4212" y="3339"/>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6041" name="Rectangle 1497"/>
            <p:cNvSpPr>
              <a:spLocks noChangeArrowheads="1"/>
            </p:cNvSpPr>
            <p:nvPr/>
          </p:nvSpPr>
          <p:spPr bwMode="auto">
            <a:xfrm>
              <a:off x="2640" y="3732"/>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6064" name="Rectangle 1520"/>
            <p:cNvSpPr>
              <a:spLocks noChangeArrowheads="1"/>
            </p:cNvSpPr>
            <p:nvPr/>
          </p:nvSpPr>
          <p:spPr bwMode="auto">
            <a:xfrm>
              <a:off x="3033" y="3732"/>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6087" name="Rectangle 1543"/>
            <p:cNvSpPr>
              <a:spLocks noChangeArrowheads="1"/>
            </p:cNvSpPr>
            <p:nvPr/>
          </p:nvSpPr>
          <p:spPr bwMode="auto">
            <a:xfrm>
              <a:off x="3426" y="3732"/>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6110" name="Rectangle 1566"/>
            <p:cNvSpPr>
              <a:spLocks noChangeArrowheads="1"/>
            </p:cNvSpPr>
            <p:nvPr/>
          </p:nvSpPr>
          <p:spPr bwMode="auto">
            <a:xfrm>
              <a:off x="3819" y="3732"/>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sp>
          <p:nvSpPr>
            <p:cNvPr id="366133" name="Rectangle 1589"/>
            <p:cNvSpPr>
              <a:spLocks noChangeArrowheads="1"/>
            </p:cNvSpPr>
            <p:nvPr/>
          </p:nvSpPr>
          <p:spPr bwMode="auto">
            <a:xfrm>
              <a:off x="4212" y="3732"/>
              <a:ext cx="96" cy="96"/>
            </a:xfrm>
            <a:prstGeom prst="rect">
              <a:avLst/>
            </a:prstGeom>
            <a:solidFill>
              <a:srgbClr val="00FF00"/>
            </a:solidFill>
            <a:ln w="6350" algn="ctr">
              <a:solidFill>
                <a:schemeClr val="tx1"/>
              </a:solidFill>
              <a:miter lim="800000"/>
              <a:headEnd/>
              <a:tailEnd/>
            </a:ln>
            <a:effectLst/>
          </p:spPr>
          <p:txBody>
            <a:bodyPr wrap="none" anchor="ctr"/>
            <a:lstStyle/>
            <a:p>
              <a:endParaRPr lang="en-US"/>
            </a:p>
          </p:txBody>
        </p:sp>
      </p:grpSp>
      <p:grpSp>
        <p:nvGrpSpPr>
          <p:cNvPr id="24" name="Group 1658"/>
          <p:cNvGrpSpPr>
            <a:grpSpLocks/>
          </p:cNvGrpSpPr>
          <p:nvPr/>
        </p:nvGrpSpPr>
        <p:grpSpPr bwMode="auto">
          <a:xfrm>
            <a:off x="5581650" y="3649688"/>
            <a:ext cx="2647950" cy="2647950"/>
            <a:chOff x="2832" y="1968"/>
            <a:chExt cx="1668" cy="1668"/>
          </a:xfrm>
        </p:grpSpPr>
        <p:sp>
          <p:nvSpPr>
            <p:cNvPr id="357183" name="Rectangle 831"/>
            <p:cNvSpPr>
              <a:spLocks noChangeArrowheads="1"/>
            </p:cNvSpPr>
            <p:nvPr/>
          </p:nvSpPr>
          <p:spPr bwMode="auto">
            <a:xfrm>
              <a:off x="2832" y="1968"/>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57206" name="Rectangle 854"/>
            <p:cNvSpPr>
              <a:spLocks noChangeArrowheads="1"/>
            </p:cNvSpPr>
            <p:nvPr/>
          </p:nvSpPr>
          <p:spPr bwMode="auto">
            <a:xfrm>
              <a:off x="3225" y="1968"/>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57229" name="Rectangle 877"/>
            <p:cNvSpPr>
              <a:spLocks noChangeArrowheads="1"/>
            </p:cNvSpPr>
            <p:nvPr/>
          </p:nvSpPr>
          <p:spPr bwMode="auto">
            <a:xfrm>
              <a:off x="3618" y="1968"/>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57252" name="Rectangle 900"/>
            <p:cNvSpPr>
              <a:spLocks noChangeArrowheads="1"/>
            </p:cNvSpPr>
            <p:nvPr/>
          </p:nvSpPr>
          <p:spPr bwMode="auto">
            <a:xfrm>
              <a:off x="4011" y="1968"/>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57275" name="Rectangle 923"/>
            <p:cNvSpPr>
              <a:spLocks noChangeArrowheads="1"/>
            </p:cNvSpPr>
            <p:nvPr/>
          </p:nvSpPr>
          <p:spPr bwMode="auto">
            <a:xfrm>
              <a:off x="4404" y="1968"/>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57367" name="Rectangle 1015"/>
            <p:cNvSpPr>
              <a:spLocks noChangeArrowheads="1"/>
            </p:cNvSpPr>
            <p:nvPr/>
          </p:nvSpPr>
          <p:spPr bwMode="auto">
            <a:xfrm>
              <a:off x="2832" y="2361"/>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5582" name="Rectangle 1038"/>
            <p:cNvSpPr>
              <a:spLocks noChangeArrowheads="1"/>
            </p:cNvSpPr>
            <p:nvPr/>
          </p:nvSpPr>
          <p:spPr bwMode="auto">
            <a:xfrm>
              <a:off x="3225" y="2361"/>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5605" name="Rectangle 1061"/>
            <p:cNvSpPr>
              <a:spLocks noChangeArrowheads="1"/>
            </p:cNvSpPr>
            <p:nvPr/>
          </p:nvSpPr>
          <p:spPr bwMode="auto">
            <a:xfrm>
              <a:off x="3618" y="2361"/>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5628" name="Rectangle 1084"/>
            <p:cNvSpPr>
              <a:spLocks noChangeArrowheads="1"/>
            </p:cNvSpPr>
            <p:nvPr/>
          </p:nvSpPr>
          <p:spPr bwMode="auto">
            <a:xfrm>
              <a:off x="4011" y="2361"/>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5651" name="Rectangle 1107"/>
            <p:cNvSpPr>
              <a:spLocks noChangeArrowheads="1"/>
            </p:cNvSpPr>
            <p:nvPr/>
          </p:nvSpPr>
          <p:spPr bwMode="auto">
            <a:xfrm>
              <a:off x="4404" y="2361"/>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5720" name="Rectangle 1176"/>
            <p:cNvSpPr>
              <a:spLocks noChangeArrowheads="1"/>
            </p:cNvSpPr>
            <p:nvPr/>
          </p:nvSpPr>
          <p:spPr bwMode="auto">
            <a:xfrm>
              <a:off x="2832" y="2754"/>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5743" name="Rectangle 1199"/>
            <p:cNvSpPr>
              <a:spLocks noChangeArrowheads="1"/>
            </p:cNvSpPr>
            <p:nvPr/>
          </p:nvSpPr>
          <p:spPr bwMode="auto">
            <a:xfrm>
              <a:off x="3225" y="2754"/>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5766" name="Rectangle 1222"/>
            <p:cNvSpPr>
              <a:spLocks noChangeArrowheads="1"/>
            </p:cNvSpPr>
            <p:nvPr/>
          </p:nvSpPr>
          <p:spPr bwMode="auto">
            <a:xfrm>
              <a:off x="3618" y="2754"/>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5789" name="Rectangle 1245"/>
            <p:cNvSpPr>
              <a:spLocks noChangeArrowheads="1"/>
            </p:cNvSpPr>
            <p:nvPr/>
          </p:nvSpPr>
          <p:spPr bwMode="auto">
            <a:xfrm>
              <a:off x="4011" y="2754"/>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5812" name="Rectangle 1268"/>
            <p:cNvSpPr>
              <a:spLocks noChangeArrowheads="1"/>
            </p:cNvSpPr>
            <p:nvPr/>
          </p:nvSpPr>
          <p:spPr bwMode="auto">
            <a:xfrm>
              <a:off x="4404" y="2754"/>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5881" name="Rectangle 1337"/>
            <p:cNvSpPr>
              <a:spLocks noChangeArrowheads="1"/>
            </p:cNvSpPr>
            <p:nvPr/>
          </p:nvSpPr>
          <p:spPr bwMode="auto">
            <a:xfrm>
              <a:off x="2832" y="3147"/>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5904" name="Rectangle 1360"/>
            <p:cNvSpPr>
              <a:spLocks noChangeArrowheads="1"/>
            </p:cNvSpPr>
            <p:nvPr/>
          </p:nvSpPr>
          <p:spPr bwMode="auto">
            <a:xfrm>
              <a:off x="3225" y="3147"/>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5927" name="Rectangle 1383"/>
            <p:cNvSpPr>
              <a:spLocks noChangeArrowheads="1"/>
            </p:cNvSpPr>
            <p:nvPr/>
          </p:nvSpPr>
          <p:spPr bwMode="auto">
            <a:xfrm>
              <a:off x="3618" y="3147"/>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5950" name="Rectangle 1406"/>
            <p:cNvSpPr>
              <a:spLocks noChangeArrowheads="1"/>
            </p:cNvSpPr>
            <p:nvPr/>
          </p:nvSpPr>
          <p:spPr bwMode="auto">
            <a:xfrm>
              <a:off x="4011" y="3147"/>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5973" name="Rectangle 1429"/>
            <p:cNvSpPr>
              <a:spLocks noChangeArrowheads="1"/>
            </p:cNvSpPr>
            <p:nvPr/>
          </p:nvSpPr>
          <p:spPr bwMode="auto">
            <a:xfrm>
              <a:off x="4404" y="3147"/>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6042" name="Rectangle 1498"/>
            <p:cNvSpPr>
              <a:spLocks noChangeArrowheads="1"/>
            </p:cNvSpPr>
            <p:nvPr/>
          </p:nvSpPr>
          <p:spPr bwMode="auto">
            <a:xfrm>
              <a:off x="2832" y="3540"/>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6065" name="Rectangle 1521"/>
            <p:cNvSpPr>
              <a:spLocks noChangeArrowheads="1"/>
            </p:cNvSpPr>
            <p:nvPr/>
          </p:nvSpPr>
          <p:spPr bwMode="auto">
            <a:xfrm>
              <a:off x="3225" y="3540"/>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6088" name="Rectangle 1544"/>
            <p:cNvSpPr>
              <a:spLocks noChangeArrowheads="1"/>
            </p:cNvSpPr>
            <p:nvPr/>
          </p:nvSpPr>
          <p:spPr bwMode="auto">
            <a:xfrm>
              <a:off x="3618" y="3540"/>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6111" name="Rectangle 1567"/>
            <p:cNvSpPr>
              <a:spLocks noChangeArrowheads="1"/>
            </p:cNvSpPr>
            <p:nvPr/>
          </p:nvSpPr>
          <p:spPr bwMode="auto">
            <a:xfrm>
              <a:off x="4011" y="3540"/>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sp>
          <p:nvSpPr>
            <p:cNvPr id="366134" name="Rectangle 1590"/>
            <p:cNvSpPr>
              <a:spLocks noChangeArrowheads="1"/>
            </p:cNvSpPr>
            <p:nvPr/>
          </p:nvSpPr>
          <p:spPr bwMode="auto">
            <a:xfrm>
              <a:off x="4404" y="3540"/>
              <a:ext cx="96" cy="96"/>
            </a:xfrm>
            <a:prstGeom prst="rect">
              <a:avLst/>
            </a:prstGeom>
            <a:solidFill>
              <a:srgbClr val="FF00FF"/>
            </a:solidFill>
            <a:ln w="6350" algn="ctr">
              <a:solidFill>
                <a:schemeClr val="tx1"/>
              </a:solidFill>
              <a:miter lim="800000"/>
              <a:headEnd/>
              <a:tailEnd/>
            </a:ln>
            <a:effectLst/>
          </p:spPr>
          <p:txBody>
            <a:bodyPr wrap="none" anchor="ctr"/>
            <a:lstStyle/>
            <a:p>
              <a:endParaRPr lang="en-US"/>
            </a:p>
          </p:txBody>
        </p:sp>
      </p:grpSp>
      <p:grpSp>
        <p:nvGrpSpPr>
          <p:cNvPr id="25" name="Group 1661"/>
          <p:cNvGrpSpPr>
            <a:grpSpLocks/>
          </p:cNvGrpSpPr>
          <p:nvPr/>
        </p:nvGrpSpPr>
        <p:grpSpPr bwMode="auto">
          <a:xfrm>
            <a:off x="5429250" y="3497288"/>
            <a:ext cx="2647950" cy="2647950"/>
            <a:chOff x="2544" y="2064"/>
            <a:chExt cx="1668" cy="1668"/>
          </a:xfrm>
        </p:grpSpPr>
        <p:sp>
          <p:nvSpPr>
            <p:cNvPr id="357184" name="Rectangle 832"/>
            <p:cNvSpPr>
              <a:spLocks noChangeArrowheads="1"/>
            </p:cNvSpPr>
            <p:nvPr/>
          </p:nvSpPr>
          <p:spPr bwMode="auto">
            <a:xfrm>
              <a:off x="2544" y="2064"/>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57207" name="Rectangle 855"/>
            <p:cNvSpPr>
              <a:spLocks noChangeArrowheads="1"/>
            </p:cNvSpPr>
            <p:nvPr/>
          </p:nvSpPr>
          <p:spPr bwMode="auto">
            <a:xfrm>
              <a:off x="2937" y="2064"/>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57230" name="Rectangle 878"/>
            <p:cNvSpPr>
              <a:spLocks noChangeArrowheads="1"/>
            </p:cNvSpPr>
            <p:nvPr/>
          </p:nvSpPr>
          <p:spPr bwMode="auto">
            <a:xfrm>
              <a:off x="3330" y="2064"/>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57253" name="Rectangle 901"/>
            <p:cNvSpPr>
              <a:spLocks noChangeArrowheads="1"/>
            </p:cNvSpPr>
            <p:nvPr/>
          </p:nvSpPr>
          <p:spPr bwMode="auto">
            <a:xfrm>
              <a:off x="3723" y="2064"/>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57276" name="Rectangle 924"/>
            <p:cNvSpPr>
              <a:spLocks noChangeArrowheads="1"/>
            </p:cNvSpPr>
            <p:nvPr/>
          </p:nvSpPr>
          <p:spPr bwMode="auto">
            <a:xfrm>
              <a:off x="4116" y="2064"/>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57368" name="Rectangle 1016"/>
            <p:cNvSpPr>
              <a:spLocks noChangeArrowheads="1"/>
            </p:cNvSpPr>
            <p:nvPr/>
          </p:nvSpPr>
          <p:spPr bwMode="auto">
            <a:xfrm>
              <a:off x="2544" y="2457"/>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5583" name="Rectangle 1039"/>
            <p:cNvSpPr>
              <a:spLocks noChangeArrowheads="1"/>
            </p:cNvSpPr>
            <p:nvPr/>
          </p:nvSpPr>
          <p:spPr bwMode="auto">
            <a:xfrm>
              <a:off x="2937" y="2457"/>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5606" name="Rectangle 1062"/>
            <p:cNvSpPr>
              <a:spLocks noChangeArrowheads="1"/>
            </p:cNvSpPr>
            <p:nvPr/>
          </p:nvSpPr>
          <p:spPr bwMode="auto">
            <a:xfrm>
              <a:off x="3330" y="2457"/>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5629" name="Rectangle 1085"/>
            <p:cNvSpPr>
              <a:spLocks noChangeArrowheads="1"/>
            </p:cNvSpPr>
            <p:nvPr/>
          </p:nvSpPr>
          <p:spPr bwMode="auto">
            <a:xfrm>
              <a:off x="3723" y="2457"/>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5652" name="Rectangle 1108"/>
            <p:cNvSpPr>
              <a:spLocks noChangeArrowheads="1"/>
            </p:cNvSpPr>
            <p:nvPr/>
          </p:nvSpPr>
          <p:spPr bwMode="auto">
            <a:xfrm>
              <a:off x="4116" y="2457"/>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5721" name="Rectangle 1177"/>
            <p:cNvSpPr>
              <a:spLocks noChangeArrowheads="1"/>
            </p:cNvSpPr>
            <p:nvPr/>
          </p:nvSpPr>
          <p:spPr bwMode="auto">
            <a:xfrm>
              <a:off x="2544" y="2850"/>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5744" name="Rectangle 1200"/>
            <p:cNvSpPr>
              <a:spLocks noChangeArrowheads="1"/>
            </p:cNvSpPr>
            <p:nvPr/>
          </p:nvSpPr>
          <p:spPr bwMode="auto">
            <a:xfrm>
              <a:off x="2937" y="2850"/>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5767" name="Rectangle 1223"/>
            <p:cNvSpPr>
              <a:spLocks noChangeArrowheads="1"/>
            </p:cNvSpPr>
            <p:nvPr/>
          </p:nvSpPr>
          <p:spPr bwMode="auto">
            <a:xfrm>
              <a:off x="3330" y="2850"/>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5790" name="Rectangle 1246"/>
            <p:cNvSpPr>
              <a:spLocks noChangeArrowheads="1"/>
            </p:cNvSpPr>
            <p:nvPr/>
          </p:nvSpPr>
          <p:spPr bwMode="auto">
            <a:xfrm>
              <a:off x="3723" y="2850"/>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5813" name="Rectangle 1269"/>
            <p:cNvSpPr>
              <a:spLocks noChangeArrowheads="1"/>
            </p:cNvSpPr>
            <p:nvPr/>
          </p:nvSpPr>
          <p:spPr bwMode="auto">
            <a:xfrm>
              <a:off x="4116" y="2850"/>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5882" name="Rectangle 1338"/>
            <p:cNvSpPr>
              <a:spLocks noChangeArrowheads="1"/>
            </p:cNvSpPr>
            <p:nvPr/>
          </p:nvSpPr>
          <p:spPr bwMode="auto">
            <a:xfrm>
              <a:off x="2544" y="3243"/>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5905" name="Rectangle 1361"/>
            <p:cNvSpPr>
              <a:spLocks noChangeArrowheads="1"/>
            </p:cNvSpPr>
            <p:nvPr/>
          </p:nvSpPr>
          <p:spPr bwMode="auto">
            <a:xfrm>
              <a:off x="2937" y="3243"/>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5928" name="Rectangle 1384"/>
            <p:cNvSpPr>
              <a:spLocks noChangeArrowheads="1"/>
            </p:cNvSpPr>
            <p:nvPr/>
          </p:nvSpPr>
          <p:spPr bwMode="auto">
            <a:xfrm>
              <a:off x="3330" y="3243"/>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5951" name="Rectangle 1407"/>
            <p:cNvSpPr>
              <a:spLocks noChangeArrowheads="1"/>
            </p:cNvSpPr>
            <p:nvPr/>
          </p:nvSpPr>
          <p:spPr bwMode="auto">
            <a:xfrm>
              <a:off x="3723" y="3243"/>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5974" name="Rectangle 1430"/>
            <p:cNvSpPr>
              <a:spLocks noChangeArrowheads="1"/>
            </p:cNvSpPr>
            <p:nvPr/>
          </p:nvSpPr>
          <p:spPr bwMode="auto">
            <a:xfrm>
              <a:off x="4116" y="3243"/>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6043" name="Rectangle 1499"/>
            <p:cNvSpPr>
              <a:spLocks noChangeArrowheads="1"/>
            </p:cNvSpPr>
            <p:nvPr/>
          </p:nvSpPr>
          <p:spPr bwMode="auto">
            <a:xfrm>
              <a:off x="2544" y="3636"/>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6066" name="Rectangle 1522"/>
            <p:cNvSpPr>
              <a:spLocks noChangeArrowheads="1"/>
            </p:cNvSpPr>
            <p:nvPr/>
          </p:nvSpPr>
          <p:spPr bwMode="auto">
            <a:xfrm>
              <a:off x="2937" y="3636"/>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6089" name="Rectangle 1545"/>
            <p:cNvSpPr>
              <a:spLocks noChangeArrowheads="1"/>
            </p:cNvSpPr>
            <p:nvPr/>
          </p:nvSpPr>
          <p:spPr bwMode="auto">
            <a:xfrm>
              <a:off x="3330" y="3636"/>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6112" name="Rectangle 1568"/>
            <p:cNvSpPr>
              <a:spLocks noChangeArrowheads="1"/>
            </p:cNvSpPr>
            <p:nvPr/>
          </p:nvSpPr>
          <p:spPr bwMode="auto">
            <a:xfrm>
              <a:off x="3723" y="3636"/>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sp>
          <p:nvSpPr>
            <p:cNvPr id="366135" name="Rectangle 1591"/>
            <p:cNvSpPr>
              <a:spLocks noChangeArrowheads="1"/>
            </p:cNvSpPr>
            <p:nvPr/>
          </p:nvSpPr>
          <p:spPr bwMode="auto">
            <a:xfrm>
              <a:off x="4116" y="3636"/>
              <a:ext cx="96" cy="96"/>
            </a:xfrm>
            <a:prstGeom prst="rect">
              <a:avLst/>
            </a:prstGeom>
            <a:solidFill>
              <a:srgbClr val="CC6600"/>
            </a:solidFill>
            <a:ln w="6350" algn="ctr">
              <a:solidFill>
                <a:schemeClr val="tx1"/>
              </a:solidFill>
              <a:miter lim="800000"/>
              <a:headEnd/>
              <a:tailEnd/>
            </a:ln>
            <a:effectLst/>
          </p:spPr>
          <p:txBody>
            <a:bodyPr wrap="none" anchor="ctr"/>
            <a:lstStyle/>
            <a:p>
              <a:endParaRPr lang="en-US"/>
            </a:p>
          </p:txBody>
        </p:sp>
      </p:grpSp>
      <p:grpSp>
        <p:nvGrpSpPr>
          <p:cNvPr id="26" name="Group 1649"/>
          <p:cNvGrpSpPr>
            <a:grpSpLocks/>
          </p:cNvGrpSpPr>
          <p:nvPr/>
        </p:nvGrpSpPr>
        <p:grpSpPr bwMode="auto">
          <a:xfrm>
            <a:off x="5429250" y="3649688"/>
            <a:ext cx="2647950" cy="2647950"/>
            <a:chOff x="2736" y="1968"/>
            <a:chExt cx="1668" cy="1668"/>
          </a:xfrm>
        </p:grpSpPr>
        <p:sp>
          <p:nvSpPr>
            <p:cNvPr id="357185" name="Rectangle 833"/>
            <p:cNvSpPr>
              <a:spLocks noChangeArrowheads="1"/>
            </p:cNvSpPr>
            <p:nvPr/>
          </p:nvSpPr>
          <p:spPr bwMode="auto">
            <a:xfrm>
              <a:off x="2736" y="1968"/>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57208" name="Rectangle 856"/>
            <p:cNvSpPr>
              <a:spLocks noChangeArrowheads="1"/>
            </p:cNvSpPr>
            <p:nvPr/>
          </p:nvSpPr>
          <p:spPr bwMode="auto">
            <a:xfrm>
              <a:off x="3129" y="1968"/>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57231" name="Rectangle 879"/>
            <p:cNvSpPr>
              <a:spLocks noChangeArrowheads="1"/>
            </p:cNvSpPr>
            <p:nvPr/>
          </p:nvSpPr>
          <p:spPr bwMode="auto">
            <a:xfrm>
              <a:off x="3522" y="1968"/>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57254" name="Rectangle 902"/>
            <p:cNvSpPr>
              <a:spLocks noChangeArrowheads="1"/>
            </p:cNvSpPr>
            <p:nvPr/>
          </p:nvSpPr>
          <p:spPr bwMode="auto">
            <a:xfrm>
              <a:off x="3915" y="1968"/>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57277" name="Rectangle 925"/>
            <p:cNvSpPr>
              <a:spLocks noChangeArrowheads="1"/>
            </p:cNvSpPr>
            <p:nvPr/>
          </p:nvSpPr>
          <p:spPr bwMode="auto">
            <a:xfrm>
              <a:off x="4308" y="1968"/>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57369" name="Rectangle 1017"/>
            <p:cNvSpPr>
              <a:spLocks noChangeArrowheads="1"/>
            </p:cNvSpPr>
            <p:nvPr/>
          </p:nvSpPr>
          <p:spPr bwMode="auto">
            <a:xfrm>
              <a:off x="2736" y="2361"/>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5584" name="Rectangle 1040"/>
            <p:cNvSpPr>
              <a:spLocks noChangeArrowheads="1"/>
            </p:cNvSpPr>
            <p:nvPr/>
          </p:nvSpPr>
          <p:spPr bwMode="auto">
            <a:xfrm>
              <a:off x="3129" y="2361"/>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5607" name="Rectangle 1063"/>
            <p:cNvSpPr>
              <a:spLocks noChangeArrowheads="1"/>
            </p:cNvSpPr>
            <p:nvPr/>
          </p:nvSpPr>
          <p:spPr bwMode="auto">
            <a:xfrm>
              <a:off x="3522" y="2361"/>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5630" name="Rectangle 1086"/>
            <p:cNvSpPr>
              <a:spLocks noChangeArrowheads="1"/>
            </p:cNvSpPr>
            <p:nvPr/>
          </p:nvSpPr>
          <p:spPr bwMode="auto">
            <a:xfrm>
              <a:off x="3915" y="2361"/>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5653" name="Rectangle 1109"/>
            <p:cNvSpPr>
              <a:spLocks noChangeArrowheads="1"/>
            </p:cNvSpPr>
            <p:nvPr/>
          </p:nvSpPr>
          <p:spPr bwMode="auto">
            <a:xfrm>
              <a:off x="4308" y="2361"/>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5722" name="Rectangle 1178"/>
            <p:cNvSpPr>
              <a:spLocks noChangeArrowheads="1"/>
            </p:cNvSpPr>
            <p:nvPr/>
          </p:nvSpPr>
          <p:spPr bwMode="auto">
            <a:xfrm>
              <a:off x="2736" y="2754"/>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5745" name="Rectangle 1201"/>
            <p:cNvSpPr>
              <a:spLocks noChangeArrowheads="1"/>
            </p:cNvSpPr>
            <p:nvPr/>
          </p:nvSpPr>
          <p:spPr bwMode="auto">
            <a:xfrm>
              <a:off x="3129" y="2754"/>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5768" name="Rectangle 1224"/>
            <p:cNvSpPr>
              <a:spLocks noChangeArrowheads="1"/>
            </p:cNvSpPr>
            <p:nvPr/>
          </p:nvSpPr>
          <p:spPr bwMode="auto">
            <a:xfrm>
              <a:off x="3522" y="2754"/>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5791" name="Rectangle 1247"/>
            <p:cNvSpPr>
              <a:spLocks noChangeArrowheads="1"/>
            </p:cNvSpPr>
            <p:nvPr/>
          </p:nvSpPr>
          <p:spPr bwMode="auto">
            <a:xfrm>
              <a:off x="3915" y="2754"/>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5814" name="Rectangle 1270"/>
            <p:cNvSpPr>
              <a:spLocks noChangeArrowheads="1"/>
            </p:cNvSpPr>
            <p:nvPr/>
          </p:nvSpPr>
          <p:spPr bwMode="auto">
            <a:xfrm>
              <a:off x="4308" y="2754"/>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5883" name="Rectangle 1339"/>
            <p:cNvSpPr>
              <a:spLocks noChangeArrowheads="1"/>
            </p:cNvSpPr>
            <p:nvPr/>
          </p:nvSpPr>
          <p:spPr bwMode="auto">
            <a:xfrm>
              <a:off x="2736" y="3147"/>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5906" name="Rectangle 1362"/>
            <p:cNvSpPr>
              <a:spLocks noChangeArrowheads="1"/>
            </p:cNvSpPr>
            <p:nvPr/>
          </p:nvSpPr>
          <p:spPr bwMode="auto">
            <a:xfrm>
              <a:off x="3129" y="3147"/>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5929" name="Rectangle 1385"/>
            <p:cNvSpPr>
              <a:spLocks noChangeArrowheads="1"/>
            </p:cNvSpPr>
            <p:nvPr/>
          </p:nvSpPr>
          <p:spPr bwMode="auto">
            <a:xfrm>
              <a:off x="3522" y="3147"/>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5952" name="Rectangle 1408"/>
            <p:cNvSpPr>
              <a:spLocks noChangeArrowheads="1"/>
            </p:cNvSpPr>
            <p:nvPr/>
          </p:nvSpPr>
          <p:spPr bwMode="auto">
            <a:xfrm>
              <a:off x="3915" y="3147"/>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5975" name="Rectangle 1431"/>
            <p:cNvSpPr>
              <a:spLocks noChangeArrowheads="1"/>
            </p:cNvSpPr>
            <p:nvPr/>
          </p:nvSpPr>
          <p:spPr bwMode="auto">
            <a:xfrm>
              <a:off x="4308" y="3147"/>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6044" name="Rectangle 1500"/>
            <p:cNvSpPr>
              <a:spLocks noChangeArrowheads="1"/>
            </p:cNvSpPr>
            <p:nvPr/>
          </p:nvSpPr>
          <p:spPr bwMode="auto">
            <a:xfrm>
              <a:off x="2736" y="3540"/>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6067" name="Rectangle 1523"/>
            <p:cNvSpPr>
              <a:spLocks noChangeArrowheads="1"/>
            </p:cNvSpPr>
            <p:nvPr/>
          </p:nvSpPr>
          <p:spPr bwMode="auto">
            <a:xfrm>
              <a:off x="3129" y="3540"/>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6090" name="Rectangle 1546"/>
            <p:cNvSpPr>
              <a:spLocks noChangeArrowheads="1"/>
            </p:cNvSpPr>
            <p:nvPr/>
          </p:nvSpPr>
          <p:spPr bwMode="auto">
            <a:xfrm>
              <a:off x="3522" y="3540"/>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6113" name="Rectangle 1569"/>
            <p:cNvSpPr>
              <a:spLocks noChangeArrowheads="1"/>
            </p:cNvSpPr>
            <p:nvPr/>
          </p:nvSpPr>
          <p:spPr bwMode="auto">
            <a:xfrm>
              <a:off x="3915" y="3540"/>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sp>
          <p:nvSpPr>
            <p:cNvPr id="366136" name="Rectangle 1592"/>
            <p:cNvSpPr>
              <a:spLocks noChangeArrowheads="1"/>
            </p:cNvSpPr>
            <p:nvPr/>
          </p:nvSpPr>
          <p:spPr bwMode="auto">
            <a:xfrm>
              <a:off x="4308" y="3540"/>
              <a:ext cx="96" cy="96"/>
            </a:xfrm>
            <a:prstGeom prst="rect">
              <a:avLst/>
            </a:prstGeom>
            <a:solidFill>
              <a:srgbClr val="99FF33"/>
            </a:solidFill>
            <a:ln w="6350" algn="ctr">
              <a:solidFill>
                <a:schemeClr val="tx1"/>
              </a:solidFill>
              <a:miter lim="800000"/>
              <a:headEnd/>
              <a:tailEnd/>
            </a:ln>
            <a:effectLst/>
          </p:spPr>
          <p:txBody>
            <a:bodyPr wrap="none" anchor="ctr"/>
            <a:lstStyle/>
            <a:p>
              <a:endParaRPr lang="en-US"/>
            </a:p>
          </p:txBody>
        </p:sp>
      </p:grpSp>
      <p:grpSp>
        <p:nvGrpSpPr>
          <p:cNvPr id="27" name="Group 1659"/>
          <p:cNvGrpSpPr>
            <a:grpSpLocks/>
          </p:cNvGrpSpPr>
          <p:nvPr/>
        </p:nvGrpSpPr>
        <p:grpSpPr bwMode="auto">
          <a:xfrm>
            <a:off x="5581650" y="3954488"/>
            <a:ext cx="2647950" cy="2647950"/>
            <a:chOff x="2832" y="2160"/>
            <a:chExt cx="1668" cy="1668"/>
          </a:xfrm>
        </p:grpSpPr>
        <p:sp>
          <p:nvSpPr>
            <p:cNvPr id="357186" name="Rectangle 834"/>
            <p:cNvSpPr>
              <a:spLocks noChangeArrowheads="1"/>
            </p:cNvSpPr>
            <p:nvPr/>
          </p:nvSpPr>
          <p:spPr bwMode="auto">
            <a:xfrm>
              <a:off x="2832" y="2160"/>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57209" name="Rectangle 857"/>
            <p:cNvSpPr>
              <a:spLocks noChangeArrowheads="1"/>
            </p:cNvSpPr>
            <p:nvPr/>
          </p:nvSpPr>
          <p:spPr bwMode="auto">
            <a:xfrm>
              <a:off x="3225" y="2160"/>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57232" name="Rectangle 880"/>
            <p:cNvSpPr>
              <a:spLocks noChangeArrowheads="1"/>
            </p:cNvSpPr>
            <p:nvPr/>
          </p:nvSpPr>
          <p:spPr bwMode="auto">
            <a:xfrm>
              <a:off x="3618" y="2160"/>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57255" name="Rectangle 903"/>
            <p:cNvSpPr>
              <a:spLocks noChangeArrowheads="1"/>
            </p:cNvSpPr>
            <p:nvPr/>
          </p:nvSpPr>
          <p:spPr bwMode="auto">
            <a:xfrm>
              <a:off x="4011" y="2160"/>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57278" name="Rectangle 926"/>
            <p:cNvSpPr>
              <a:spLocks noChangeArrowheads="1"/>
            </p:cNvSpPr>
            <p:nvPr/>
          </p:nvSpPr>
          <p:spPr bwMode="auto">
            <a:xfrm>
              <a:off x="4404" y="2160"/>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57370" name="Rectangle 1018"/>
            <p:cNvSpPr>
              <a:spLocks noChangeArrowheads="1"/>
            </p:cNvSpPr>
            <p:nvPr/>
          </p:nvSpPr>
          <p:spPr bwMode="auto">
            <a:xfrm>
              <a:off x="2832" y="2553"/>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5585" name="Rectangle 1041"/>
            <p:cNvSpPr>
              <a:spLocks noChangeArrowheads="1"/>
            </p:cNvSpPr>
            <p:nvPr/>
          </p:nvSpPr>
          <p:spPr bwMode="auto">
            <a:xfrm>
              <a:off x="3225" y="2553"/>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5608" name="Rectangle 1064"/>
            <p:cNvSpPr>
              <a:spLocks noChangeArrowheads="1"/>
            </p:cNvSpPr>
            <p:nvPr/>
          </p:nvSpPr>
          <p:spPr bwMode="auto">
            <a:xfrm>
              <a:off x="3618" y="2553"/>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5631" name="Rectangle 1087"/>
            <p:cNvSpPr>
              <a:spLocks noChangeArrowheads="1"/>
            </p:cNvSpPr>
            <p:nvPr/>
          </p:nvSpPr>
          <p:spPr bwMode="auto">
            <a:xfrm>
              <a:off x="4011" y="2553"/>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5654" name="Rectangle 1110"/>
            <p:cNvSpPr>
              <a:spLocks noChangeArrowheads="1"/>
            </p:cNvSpPr>
            <p:nvPr/>
          </p:nvSpPr>
          <p:spPr bwMode="auto">
            <a:xfrm>
              <a:off x="4404" y="2553"/>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5723" name="Rectangle 1179"/>
            <p:cNvSpPr>
              <a:spLocks noChangeArrowheads="1"/>
            </p:cNvSpPr>
            <p:nvPr/>
          </p:nvSpPr>
          <p:spPr bwMode="auto">
            <a:xfrm>
              <a:off x="2832" y="2946"/>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5746" name="Rectangle 1202"/>
            <p:cNvSpPr>
              <a:spLocks noChangeArrowheads="1"/>
            </p:cNvSpPr>
            <p:nvPr/>
          </p:nvSpPr>
          <p:spPr bwMode="auto">
            <a:xfrm>
              <a:off x="3225" y="2946"/>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5769" name="Rectangle 1225"/>
            <p:cNvSpPr>
              <a:spLocks noChangeArrowheads="1"/>
            </p:cNvSpPr>
            <p:nvPr/>
          </p:nvSpPr>
          <p:spPr bwMode="auto">
            <a:xfrm>
              <a:off x="3618" y="2946"/>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5792" name="Rectangle 1248"/>
            <p:cNvSpPr>
              <a:spLocks noChangeArrowheads="1"/>
            </p:cNvSpPr>
            <p:nvPr/>
          </p:nvSpPr>
          <p:spPr bwMode="auto">
            <a:xfrm>
              <a:off x="4011" y="2946"/>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5815" name="Rectangle 1271"/>
            <p:cNvSpPr>
              <a:spLocks noChangeArrowheads="1"/>
            </p:cNvSpPr>
            <p:nvPr/>
          </p:nvSpPr>
          <p:spPr bwMode="auto">
            <a:xfrm>
              <a:off x="4404" y="2946"/>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5884" name="Rectangle 1340"/>
            <p:cNvSpPr>
              <a:spLocks noChangeArrowheads="1"/>
            </p:cNvSpPr>
            <p:nvPr/>
          </p:nvSpPr>
          <p:spPr bwMode="auto">
            <a:xfrm>
              <a:off x="2832" y="3339"/>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5907" name="Rectangle 1363"/>
            <p:cNvSpPr>
              <a:spLocks noChangeArrowheads="1"/>
            </p:cNvSpPr>
            <p:nvPr/>
          </p:nvSpPr>
          <p:spPr bwMode="auto">
            <a:xfrm>
              <a:off x="3225" y="3339"/>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5930" name="Rectangle 1386"/>
            <p:cNvSpPr>
              <a:spLocks noChangeArrowheads="1"/>
            </p:cNvSpPr>
            <p:nvPr/>
          </p:nvSpPr>
          <p:spPr bwMode="auto">
            <a:xfrm>
              <a:off x="3618" y="3339"/>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5953" name="Rectangle 1409"/>
            <p:cNvSpPr>
              <a:spLocks noChangeArrowheads="1"/>
            </p:cNvSpPr>
            <p:nvPr/>
          </p:nvSpPr>
          <p:spPr bwMode="auto">
            <a:xfrm>
              <a:off x="4011" y="3339"/>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5976" name="Rectangle 1432"/>
            <p:cNvSpPr>
              <a:spLocks noChangeArrowheads="1"/>
            </p:cNvSpPr>
            <p:nvPr/>
          </p:nvSpPr>
          <p:spPr bwMode="auto">
            <a:xfrm>
              <a:off x="4404" y="3339"/>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6045" name="Rectangle 1501"/>
            <p:cNvSpPr>
              <a:spLocks noChangeArrowheads="1"/>
            </p:cNvSpPr>
            <p:nvPr/>
          </p:nvSpPr>
          <p:spPr bwMode="auto">
            <a:xfrm>
              <a:off x="2832" y="3732"/>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6068" name="Rectangle 1524"/>
            <p:cNvSpPr>
              <a:spLocks noChangeArrowheads="1"/>
            </p:cNvSpPr>
            <p:nvPr/>
          </p:nvSpPr>
          <p:spPr bwMode="auto">
            <a:xfrm>
              <a:off x="3225" y="3732"/>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6091" name="Rectangle 1547"/>
            <p:cNvSpPr>
              <a:spLocks noChangeArrowheads="1"/>
            </p:cNvSpPr>
            <p:nvPr/>
          </p:nvSpPr>
          <p:spPr bwMode="auto">
            <a:xfrm>
              <a:off x="3618" y="3732"/>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6114" name="Rectangle 1570"/>
            <p:cNvSpPr>
              <a:spLocks noChangeArrowheads="1"/>
            </p:cNvSpPr>
            <p:nvPr/>
          </p:nvSpPr>
          <p:spPr bwMode="auto">
            <a:xfrm>
              <a:off x="4011" y="3732"/>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sp>
          <p:nvSpPr>
            <p:cNvPr id="366137" name="Rectangle 1593"/>
            <p:cNvSpPr>
              <a:spLocks noChangeArrowheads="1"/>
            </p:cNvSpPr>
            <p:nvPr/>
          </p:nvSpPr>
          <p:spPr bwMode="auto">
            <a:xfrm>
              <a:off x="4404" y="3732"/>
              <a:ext cx="96" cy="96"/>
            </a:xfrm>
            <a:prstGeom prst="rect">
              <a:avLst/>
            </a:prstGeom>
            <a:solidFill>
              <a:srgbClr val="CC0066"/>
            </a:solidFill>
            <a:ln w="6350" algn="ctr">
              <a:solidFill>
                <a:schemeClr val="tx1"/>
              </a:solidFill>
              <a:miter lim="800000"/>
              <a:headEnd/>
              <a:tailEnd/>
            </a:ln>
            <a:effectLst/>
          </p:spPr>
          <p:txBody>
            <a:bodyPr wrap="none" anchor="ctr"/>
            <a:lstStyle/>
            <a:p>
              <a:endParaRPr lang="en-US"/>
            </a:p>
          </p:txBody>
        </p:sp>
      </p:grpSp>
      <p:grpSp>
        <p:nvGrpSpPr>
          <p:cNvPr id="28" name="Group 1652"/>
          <p:cNvGrpSpPr>
            <a:grpSpLocks/>
          </p:cNvGrpSpPr>
          <p:nvPr/>
        </p:nvGrpSpPr>
        <p:grpSpPr bwMode="auto">
          <a:xfrm>
            <a:off x="5276850" y="3497288"/>
            <a:ext cx="2647950" cy="2647950"/>
            <a:chOff x="2640" y="1872"/>
            <a:chExt cx="1668" cy="1668"/>
          </a:xfrm>
        </p:grpSpPr>
        <p:sp>
          <p:nvSpPr>
            <p:cNvPr id="357187" name="Rectangle 835"/>
            <p:cNvSpPr>
              <a:spLocks noChangeArrowheads="1"/>
            </p:cNvSpPr>
            <p:nvPr/>
          </p:nvSpPr>
          <p:spPr bwMode="auto">
            <a:xfrm>
              <a:off x="2640" y="1872"/>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57210" name="Rectangle 858"/>
            <p:cNvSpPr>
              <a:spLocks noChangeArrowheads="1"/>
            </p:cNvSpPr>
            <p:nvPr/>
          </p:nvSpPr>
          <p:spPr bwMode="auto">
            <a:xfrm>
              <a:off x="3033" y="1872"/>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57233" name="Rectangle 881"/>
            <p:cNvSpPr>
              <a:spLocks noChangeArrowheads="1"/>
            </p:cNvSpPr>
            <p:nvPr/>
          </p:nvSpPr>
          <p:spPr bwMode="auto">
            <a:xfrm>
              <a:off x="3426" y="1872"/>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57256" name="Rectangle 904"/>
            <p:cNvSpPr>
              <a:spLocks noChangeArrowheads="1"/>
            </p:cNvSpPr>
            <p:nvPr/>
          </p:nvSpPr>
          <p:spPr bwMode="auto">
            <a:xfrm>
              <a:off x="3819" y="1872"/>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57279" name="Rectangle 927"/>
            <p:cNvSpPr>
              <a:spLocks noChangeArrowheads="1"/>
            </p:cNvSpPr>
            <p:nvPr/>
          </p:nvSpPr>
          <p:spPr bwMode="auto">
            <a:xfrm>
              <a:off x="4212" y="1872"/>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57371" name="Rectangle 1019"/>
            <p:cNvSpPr>
              <a:spLocks noChangeArrowheads="1"/>
            </p:cNvSpPr>
            <p:nvPr/>
          </p:nvSpPr>
          <p:spPr bwMode="auto">
            <a:xfrm>
              <a:off x="2640" y="2265"/>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5586" name="Rectangle 1042"/>
            <p:cNvSpPr>
              <a:spLocks noChangeArrowheads="1"/>
            </p:cNvSpPr>
            <p:nvPr/>
          </p:nvSpPr>
          <p:spPr bwMode="auto">
            <a:xfrm>
              <a:off x="3033" y="2265"/>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5609" name="Rectangle 1065"/>
            <p:cNvSpPr>
              <a:spLocks noChangeArrowheads="1"/>
            </p:cNvSpPr>
            <p:nvPr/>
          </p:nvSpPr>
          <p:spPr bwMode="auto">
            <a:xfrm>
              <a:off x="3426" y="2265"/>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5632" name="Rectangle 1088"/>
            <p:cNvSpPr>
              <a:spLocks noChangeArrowheads="1"/>
            </p:cNvSpPr>
            <p:nvPr/>
          </p:nvSpPr>
          <p:spPr bwMode="auto">
            <a:xfrm>
              <a:off x="3819" y="2265"/>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5655" name="Rectangle 1111"/>
            <p:cNvSpPr>
              <a:spLocks noChangeArrowheads="1"/>
            </p:cNvSpPr>
            <p:nvPr/>
          </p:nvSpPr>
          <p:spPr bwMode="auto">
            <a:xfrm>
              <a:off x="4212" y="2265"/>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5724" name="Rectangle 1180"/>
            <p:cNvSpPr>
              <a:spLocks noChangeArrowheads="1"/>
            </p:cNvSpPr>
            <p:nvPr/>
          </p:nvSpPr>
          <p:spPr bwMode="auto">
            <a:xfrm>
              <a:off x="2640" y="2658"/>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5747" name="Rectangle 1203"/>
            <p:cNvSpPr>
              <a:spLocks noChangeArrowheads="1"/>
            </p:cNvSpPr>
            <p:nvPr/>
          </p:nvSpPr>
          <p:spPr bwMode="auto">
            <a:xfrm>
              <a:off x="3033" y="2658"/>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5770" name="Rectangle 1226"/>
            <p:cNvSpPr>
              <a:spLocks noChangeArrowheads="1"/>
            </p:cNvSpPr>
            <p:nvPr/>
          </p:nvSpPr>
          <p:spPr bwMode="auto">
            <a:xfrm>
              <a:off x="3426" y="2658"/>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5793" name="Rectangle 1249"/>
            <p:cNvSpPr>
              <a:spLocks noChangeArrowheads="1"/>
            </p:cNvSpPr>
            <p:nvPr/>
          </p:nvSpPr>
          <p:spPr bwMode="auto">
            <a:xfrm>
              <a:off x="3819" y="2658"/>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5816" name="Rectangle 1272"/>
            <p:cNvSpPr>
              <a:spLocks noChangeArrowheads="1"/>
            </p:cNvSpPr>
            <p:nvPr/>
          </p:nvSpPr>
          <p:spPr bwMode="auto">
            <a:xfrm>
              <a:off x="4212" y="2658"/>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5885" name="Rectangle 1341"/>
            <p:cNvSpPr>
              <a:spLocks noChangeArrowheads="1"/>
            </p:cNvSpPr>
            <p:nvPr/>
          </p:nvSpPr>
          <p:spPr bwMode="auto">
            <a:xfrm>
              <a:off x="2640" y="3051"/>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5908" name="Rectangle 1364"/>
            <p:cNvSpPr>
              <a:spLocks noChangeArrowheads="1"/>
            </p:cNvSpPr>
            <p:nvPr/>
          </p:nvSpPr>
          <p:spPr bwMode="auto">
            <a:xfrm>
              <a:off x="3033" y="3051"/>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5931" name="Rectangle 1387"/>
            <p:cNvSpPr>
              <a:spLocks noChangeArrowheads="1"/>
            </p:cNvSpPr>
            <p:nvPr/>
          </p:nvSpPr>
          <p:spPr bwMode="auto">
            <a:xfrm>
              <a:off x="3426" y="3051"/>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5954" name="Rectangle 1410"/>
            <p:cNvSpPr>
              <a:spLocks noChangeArrowheads="1"/>
            </p:cNvSpPr>
            <p:nvPr/>
          </p:nvSpPr>
          <p:spPr bwMode="auto">
            <a:xfrm>
              <a:off x="3819" y="3051"/>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5977" name="Rectangle 1433"/>
            <p:cNvSpPr>
              <a:spLocks noChangeArrowheads="1"/>
            </p:cNvSpPr>
            <p:nvPr/>
          </p:nvSpPr>
          <p:spPr bwMode="auto">
            <a:xfrm>
              <a:off x="4212" y="3051"/>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6046" name="Rectangle 1502"/>
            <p:cNvSpPr>
              <a:spLocks noChangeArrowheads="1"/>
            </p:cNvSpPr>
            <p:nvPr/>
          </p:nvSpPr>
          <p:spPr bwMode="auto">
            <a:xfrm>
              <a:off x="2640" y="3444"/>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6069" name="Rectangle 1525"/>
            <p:cNvSpPr>
              <a:spLocks noChangeArrowheads="1"/>
            </p:cNvSpPr>
            <p:nvPr/>
          </p:nvSpPr>
          <p:spPr bwMode="auto">
            <a:xfrm>
              <a:off x="3033" y="3444"/>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6092" name="Rectangle 1548"/>
            <p:cNvSpPr>
              <a:spLocks noChangeArrowheads="1"/>
            </p:cNvSpPr>
            <p:nvPr/>
          </p:nvSpPr>
          <p:spPr bwMode="auto">
            <a:xfrm>
              <a:off x="3426" y="3444"/>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6115" name="Rectangle 1571"/>
            <p:cNvSpPr>
              <a:spLocks noChangeArrowheads="1"/>
            </p:cNvSpPr>
            <p:nvPr/>
          </p:nvSpPr>
          <p:spPr bwMode="auto">
            <a:xfrm>
              <a:off x="3819" y="3444"/>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sp>
          <p:nvSpPr>
            <p:cNvPr id="366138" name="Rectangle 1594"/>
            <p:cNvSpPr>
              <a:spLocks noChangeArrowheads="1"/>
            </p:cNvSpPr>
            <p:nvPr/>
          </p:nvSpPr>
          <p:spPr bwMode="auto">
            <a:xfrm>
              <a:off x="4212" y="3444"/>
              <a:ext cx="96" cy="96"/>
            </a:xfrm>
            <a:prstGeom prst="rect">
              <a:avLst/>
            </a:prstGeom>
            <a:solidFill>
              <a:srgbClr val="00FFFF"/>
            </a:solidFill>
            <a:ln w="6350" algn="ctr">
              <a:solidFill>
                <a:schemeClr val="tx1"/>
              </a:solidFill>
              <a:miter lim="800000"/>
              <a:headEnd/>
              <a:tailEnd/>
            </a:ln>
            <a:effectLst/>
          </p:spPr>
          <p:txBody>
            <a:bodyPr wrap="none" anchor="ctr"/>
            <a:lstStyle/>
            <a:p>
              <a:endParaRPr lang="en-US"/>
            </a:p>
          </p:txBody>
        </p:sp>
      </p:grpSp>
      <p:grpSp>
        <p:nvGrpSpPr>
          <p:cNvPr id="29" name="Group 1654"/>
          <p:cNvGrpSpPr>
            <a:grpSpLocks/>
          </p:cNvGrpSpPr>
          <p:nvPr/>
        </p:nvGrpSpPr>
        <p:grpSpPr bwMode="auto">
          <a:xfrm>
            <a:off x="5276850" y="3649688"/>
            <a:ext cx="2647950" cy="2647950"/>
            <a:chOff x="2832" y="2064"/>
            <a:chExt cx="1668" cy="1668"/>
          </a:xfrm>
        </p:grpSpPr>
        <p:sp>
          <p:nvSpPr>
            <p:cNvPr id="357188" name="Rectangle 836"/>
            <p:cNvSpPr>
              <a:spLocks noChangeArrowheads="1"/>
            </p:cNvSpPr>
            <p:nvPr/>
          </p:nvSpPr>
          <p:spPr bwMode="auto">
            <a:xfrm>
              <a:off x="2832" y="2064"/>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57211" name="Rectangle 859"/>
            <p:cNvSpPr>
              <a:spLocks noChangeArrowheads="1"/>
            </p:cNvSpPr>
            <p:nvPr/>
          </p:nvSpPr>
          <p:spPr bwMode="auto">
            <a:xfrm>
              <a:off x="3225" y="2064"/>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57234" name="Rectangle 882"/>
            <p:cNvSpPr>
              <a:spLocks noChangeArrowheads="1"/>
            </p:cNvSpPr>
            <p:nvPr/>
          </p:nvSpPr>
          <p:spPr bwMode="auto">
            <a:xfrm>
              <a:off x="3618" y="2064"/>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57257" name="Rectangle 905"/>
            <p:cNvSpPr>
              <a:spLocks noChangeArrowheads="1"/>
            </p:cNvSpPr>
            <p:nvPr/>
          </p:nvSpPr>
          <p:spPr bwMode="auto">
            <a:xfrm>
              <a:off x="4011" y="2064"/>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57280" name="Rectangle 928"/>
            <p:cNvSpPr>
              <a:spLocks noChangeArrowheads="1"/>
            </p:cNvSpPr>
            <p:nvPr/>
          </p:nvSpPr>
          <p:spPr bwMode="auto">
            <a:xfrm>
              <a:off x="4404" y="2064"/>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57372" name="Rectangle 1020"/>
            <p:cNvSpPr>
              <a:spLocks noChangeArrowheads="1"/>
            </p:cNvSpPr>
            <p:nvPr/>
          </p:nvSpPr>
          <p:spPr bwMode="auto">
            <a:xfrm>
              <a:off x="2832" y="2457"/>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5587" name="Rectangle 1043"/>
            <p:cNvSpPr>
              <a:spLocks noChangeArrowheads="1"/>
            </p:cNvSpPr>
            <p:nvPr/>
          </p:nvSpPr>
          <p:spPr bwMode="auto">
            <a:xfrm>
              <a:off x="3225" y="2457"/>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5610" name="Rectangle 1066"/>
            <p:cNvSpPr>
              <a:spLocks noChangeArrowheads="1"/>
            </p:cNvSpPr>
            <p:nvPr/>
          </p:nvSpPr>
          <p:spPr bwMode="auto">
            <a:xfrm>
              <a:off x="3618" y="2457"/>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5633" name="Rectangle 1089"/>
            <p:cNvSpPr>
              <a:spLocks noChangeArrowheads="1"/>
            </p:cNvSpPr>
            <p:nvPr/>
          </p:nvSpPr>
          <p:spPr bwMode="auto">
            <a:xfrm>
              <a:off x="4011" y="2457"/>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5656" name="Rectangle 1112"/>
            <p:cNvSpPr>
              <a:spLocks noChangeArrowheads="1"/>
            </p:cNvSpPr>
            <p:nvPr/>
          </p:nvSpPr>
          <p:spPr bwMode="auto">
            <a:xfrm>
              <a:off x="4404" y="2457"/>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5725" name="Rectangle 1181"/>
            <p:cNvSpPr>
              <a:spLocks noChangeArrowheads="1"/>
            </p:cNvSpPr>
            <p:nvPr/>
          </p:nvSpPr>
          <p:spPr bwMode="auto">
            <a:xfrm>
              <a:off x="2832" y="2850"/>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5748" name="Rectangle 1204"/>
            <p:cNvSpPr>
              <a:spLocks noChangeArrowheads="1"/>
            </p:cNvSpPr>
            <p:nvPr/>
          </p:nvSpPr>
          <p:spPr bwMode="auto">
            <a:xfrm>
              <a:off x="3225" y="2850"/>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5771" name="Rectangle 1227"/>
            <p:cNvSpPr>
              <a:spLocks noChangeArrowheads="1"/>
            </p:cNvSpPr>
            <p:nvPr/>
          </p:nvSpPr>
          <p:spPr bwMode="auto">
            <a:xfrm>
              <a:off x="3618" y="2850"/>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5794" name="Rectangle 1250"/>
            <p:cNvSpPr>
              <a:spLocks noChangeArrowheads="1"/>
            </p:cNvSpPr>
            <p:nvPr/>
          </p:nvSpPr>
          <p:spPr bwMode="auto">
            <a:xfrm>
              <a:off x="4011" y="2850"/>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5817" name="Rectangle 1273"/>
            <p:cNvSpPr>
              <a:spLocks noChangeArrowheads="1"/>
            </p:cNvSpPr>
            <p:nvPr/>
          </p:nvSpPr>
          <p:spPr bwMode="auto">
            <a:xfrm>
              <a:off x="4404" y="2850"/>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5886" name="Rectangle 1342"/>
            <p:cNvSpPr>
              <a:spLocks noChangeArrowheads="1"/>
            </p:cNvSpPr>
            <p:nvPr/>
          </p:nvSpPr>
          <p:spPr bwMode="auto">
            <a:xfrm>
              <a:off x="2832" y="3243"/>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5909" name="Rectangle 1365"/>
            <p:cNvSpPr>
              <a:spLocks noChangeArrowheads="1"/>
            </p:cNvSpPr>
            <p:nvPr/>
          </p:nvSpPr>
          <p:spPr bwMode="auto">
            <a:xfrm>
              <a:off x="3225" y="3243"/>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5932" name="Rectangle 1388"/>
            <p:cNvSpPr>
              <a:spLocks noChangeArrowheads="1"/>
            </p:cNvSpPr>
            <p:nvPr/>
          </p:nvSpPr>
          <p:spPr bwMode="auto">
            <a:xfrm>
              <a:off x="3618" y="3243"/>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5955" name="Rectangle 1411"/>
            <p:cNvSpPr>
              <a:spLocks noChangeArrowheads="1"/>
            </p:cNvSpPr>
            <p:nvPr/>
          </p:nvSpPr>
          <p:spPr bwMode="auto">
            <a:xfrm>
              <a:off x="4011" y="3243"/>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5978" name="Rectangle 1434"/>
            <p:cNvSpPr>
              <a:spLocks noChangeArrowheads="1"/>
            </p:cNvSpPr>
            <p:nvPr/>
          </p:nvSpPr>
          <p:spPr bwMode="auto">
            <a:xfrm>
              <a:off x="4404" y="3243"/>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6047" name="Rectangle 1503"/>
            <p:cNvSpPr>
              <a:spLocks noChangeArrowheads="1"/>
            </p:cNvSpPr>
            <p:nvPr/>
          </p:nvSpPr>
          <p:spPr bwMode="auto">
            <a:xfrm>
              <a:off x="2832" y="3636"/>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6070" name="Rectangle 1526"/>
            <p:cNvSpPr>
              <a:spLocks noChangeArrowheads="1"/>
            </p:cNvSpPr>
            <p:nvPr/>
          </p:nvSpPr>
          <p:spPr bwMode="auto">
            <a:xfrm>
              <a:off x="3225" y="3636"/>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6093" name="Rectangle 1549"/>
            <p:cNvSpPr>
              <a:spLocks noChangeArrowheads="1"/>
            </p:cNvSpPr>
            <p:nvPr/>
          </p:nvSpPr>
          <p:spPr bwMode="auto">
            <a:xfrm>
              <a:off x="3618" y="3636"/>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6116" name="Rectangle 1572"/>
            <p:cNvSpPr>
              <a:spLocks noChangeArrowheads="1"/>
            </p:cNvSpPr>
            <p:nvPr/>
          </p:nvSpPr>
          <p:spPr bwMode="auto">
            <a:xfrm>
              <a:off x="4011" y="3636"/>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sp>
          <p:nvSpPr>
            <p:cNvPr id="366139" name="Rectangle 1595"/>
            <p:cNvSpPr>
              <a:spLocks noChangeArrowheads="1"/>
            </p:cNvSpPr>
            <p:nvPr/>
          </p:nvSpPr>
          <p:spPr bwMode="auto">
            <a:xfrm>
              <a:off x="4404" y="3636"/>
              <a:ext cx="96" cy="96"/>
            </a:xfrm>
            <a:prstGeom prst="rect">
              <a:avLst/>
            </a:prstGeom>
            <a:solidFill>
              <a:srgbClr val="0066FF"/>
            </a:solidFill>
            <a:ln w="6350" algn="ctr">
              <a:solidFill>
                <a:schemeClr val="tx1"/>
              </a:solidFill>
              <a:miter lim="800000"/>
              <a:headEnd/>
              <a:tailEnd/>
            </a:ln>
            <a:effectLst/>
          </p:spPr>
          <p:txBody>
            <a:bodyPr wrap="none" anchor="ctr"/>
            <a:lstStyle/>
            <a:p>
              <a:endParaRPr lang="en-US"/>
            </a:p>
          </p:txBody>
        </p:sp>
      </p:grpSp>
      <p:grpSp>
        <p:nvGrpSpPr>
          <p:cNvPr id="30" name="Group 1662"/>
          <p:cNvGrpSpPr>
            <a:grpSpLocks/>
          </p:cNvGrpSpPr>
          <p:nvPr/>
        </p:nvGrpSpPr>
        <p:grpSpPr bwMode="auto">
          <a:xfrm>
            <a:off x="5124450" y="3954488"/>
            <a:ext cx="2647950" cy="2647950"/>
            <a:chOff x="2544" y="2160"/>
            <a:chExt cx="1668" cy="1668"/>
          </a:xfrm>
        </p:grpSpPr>
        <p:sp>
          <p:nvSpPr>
            <p:cNvPr id="357189" name="Rectangle 837"/>
            <p:cNvSpPr>
              <a:spLocks noChangeArrowheads="1"/>
            </p:cNvSpPr>
            <p:nvPr/>
          </p:nvSpPr>
          <p:spPr bwMode="auto">
            <a:xfrm>
              <a:off x="2544" y="2160"/>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57212" name="Rectangle 860"/>
            <p:cNvSpPr>
              <a:spLocks noChangeArrowheads="1"/>
            </p:cNvSpPr>
            <p:nvPr/>
          </p:nvSpPr>
          <p:spPr bwMode="auto">
            <a:xfrm>
              <a:off x="2937" y="2160"/>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57235" name="Rectangle 883"/>
            <p:cNvSpPr>
              <a:spLocks noChangeArrowheads="1"/>
            </p:cNvSpPr>
            <p:nvPr/>
          </p:nvSpPr>
          <p:spPr bwMode="auto">
            <a:xfrm>
              <a:off x="3330" y="2160"/>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57258" name="Rectangle 906"/>
            <p:cNvSpPr>
              <a:spLocks noChangeArrowheads="1"/>
            </p:cNvSpPr>
            <p:nvPr/>
          </p:nvSpPr>
          <p:spPr bwMode="auto">
            <a:xfrm>
              <a:off x="3723" y="2160"/>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57281" name="Rectangle 929"/>
            <p:cNvSpPr>
              <a:spLocks noChangeArrowheads="1"/>
            </p:cNvSpPr>
            <p:nvPr/>
          </p:nvSpPr>
          <p:spPr bwMode="auto">
            <a:xfrm>
              <a:off x="4116" y="2160"/>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57373" name="Rectangle 1021"/>
            <p:cNvSpPr>
              <a:spLocks noChangeArrowheads="1"/>
            </p:cNvSpPr>
            <p:nvPr/>
          </p:nvSpPr>
          <p:spPr bwMode="auto">
            <a:xfrm>
              <a:off x="2544" y="2553"/>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5588" name="Rectangle 1044"/>
            <p:cNvSpPr>
              <a:spLocks noChangeArrowheads="1"/>
            </p:cNvSpPr>
            <p:nvPr/>
          </p:nvSpPr>
          <p:spPr bwMode="auto">
            <a:xfrm>
              <a:off x="2937" y="2553"/>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5611" name="Rectangle 1067"/>
            <p:cNvSpPr>
              <a:spLocks noChangeArrowheads="1"/>
            </p:cNvSpPr>
            <p:nvPr/>
          </p:nvSpPr>
          <p:spPr bwMode="auto">
            <a:xfrm>
              <a:off x="3330" y="2553"/>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5634" name="Rectangle 1090"/>
            <p:cNvSpPr>
              <a:spLocks noChangeArrowheads="1"/>
            </p:cNvSpPr>
            <p:nvPr/>
          </p:nvSpPr>
          <p:spPr bwMode="auto">
            <a:xfrm>
              <a:off x="3723" y="2553"/>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5657" name="Rectangle 1113"/>
            <p:cNvSpPr>
              <a:spLocks noChangeArrowheads="1"/>
            </p:cNvSpPr>
            <p:nvPr/>
          </p:nvSpPr>
          <p:spPr bwMode="auto">
            <a:xfrm>
              <a:off x="4116" y="2553"/>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5726" name="Rectangle 1182"/>
            <p:cNvSpPr>
              <a:spLocks noChangeArrowheads="1"/>
            </p:cNvSpPr>
            <p:nvPr/>
          </p:nvSpPr>
          <p:spPr bwMode="auto">
            <a:xfrm>
              <a:off x="2544" y="2946"/>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5749" name="Rectangle 1205"/>
            <p:cNvSpPr>
              <a:spLocks noChangeArrowheads="1"/>
            </p:cNvSpPr>
            <p:nvPr/>
          </p:nvSpPr>
          <p:spPr bwMode="auto">
            <a:xfrm>
              <a:off x="2937" y="2946"/>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5772" name="Rectangle 1228"/>
            <p:cNvSpPr>
              <a:spLocks noChangeArrowheads="1"/>
            </p:cNvSpPr>
            <p:nvPr/>
          </p:nvSpPr>
          <p:spPr bwMode="auto">
            <a:xfrm>
              <a:off x="3330" y="2946"/>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5795" name="Rectangle 1251"/>
            <p:cNvSpPr>
              <a:spLocks noChangeArrowheads="1"/>
            </p:cNvSpPr>
            <p:nvPr/>
          </p:nvSpPr>
          <p:spPr bwMode="auto">
            <a:xfrm>
              <a:off x="3723" y="2946"/>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5818" name="Rectangle 1274"/>
            <p:cNvSpPr>
              <a:spLocks noChangeArrowheads="1"/>
            </p:cNvSpPr>
            <p:nvPr/>
          </p:nvSpPr>
          <p:spPr bwMode="auto">
            <a:xfrm>
              <a:off x="4116" y="2946"/>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5887" name="Rectangle 1343"/>
            <p:cNvSpPr>
              <a:spLocks noChangeArrowheads="1"/>
            </p:cNvSpPr>
            <p:nvPr/>
          </p:nvSpPr>
          <p:spPr bwMode="auto">
            <a:xfrm>
              <a:off x="2544" y="3339"/>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5910" name="Rectangle 1366"/>
            <p:cNvSpPr>
              <a:spLocks noChangeArrowheads="1"/>
            </p:cNvSpPr>
            <p:nvPr/>
          </p:nvSpPr>
          <p:spPr bwMode="auto">
            <a:xfrm>
              <a:off x="2937" y="3339"/>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5933" name="Rectangle 1389"/>
            <p:cNvSpPr>
              <a:spLocks noChangeArrowheads="1"/>
            </p:cNvSpPr>
            <p:nvPr/>
          </p:nvSpPr>
          <p:spPr bwMode="auto">
            <a:xfrm>
              <a:off x="3330" y="3339"/>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5956" name="Rectangle 1412"/>
            <p:cNvSpPr>
              <a:spLocks noChangeArrowheads="1"/>
            </p:cNvSpPr>
            <p:nvPr/>
          </p:nvSpPr>
          <p:spPr bwMode="auto">
            <a:xfrm>
              <a:off x="3723" y="3339"/>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5979" name="Rectangle 1435"/>
            <p:cNvSpPr>
              <a:spLocks noChangeArrowheads="1"/>
            </p:cNvSpPr>
            <p:nvPr/>
          </p:nvSpPr>
          <p:spPr bwMode="auto">
            <a:xfrm>
              <a:off x="4116" y="3339"/>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6048" name="Rectangle 1504"/>
            <p:cNvSpPr>
              <a:spLocks noChangeArrowheads="1"/>
            </p:cNvSpPr>
            <p:nvPr/>
          </p:nvSpPr>
          <p:spPr bwMode="auto">
            <a:xfrm>
              <a:off x="2544" y="3732"/>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6071" name="Rectangle 1527"/>
            <p:cNvSpPr>
              <a:spLocks noChangeArrowheads="1"/>
            </p:cNvSpPr>
            <p:nvPr/>
          </p:nvSpPr>
          <p:spPr bwMode="auto">
            <a:xfrm>
              <a:off x="2937" y="3732"/>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6094" name="Rectangle 1550"/>
            <p:cNvSpPr>
              <a:spLocks noChangeArrowheads="1"/>
            </p:cNvSpPr>
            <p:nvPr/>
          </p:nvSpPr>
          <p:spPr bwMode="auto">
            <a:xfrm>
              <a:off x="3330" y="3732"/>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6117" name="Rectangle 1573"/>
            <p:cNvSpPr>
              <a:spLocks noChangeArrowheads="1"/>
            </p:cNvSpPr>
            <p:nvPr/>
          </p:nvSpPr>
          <p:spPr bwMode="auto">
            <a:xfrm>
              <a:off x="3723" y="3732"/>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sp>
          <p:nvSpPr>
            <p:cNvPr id="366140" name="Rectangle 1596"/>
            <p:cNvSpPr>
              <a:spLocks noChangeArrowheads="1"/>
            </p:cNvSpPr>
            <p:nvPr/>
          </p:nvSpPr>
          <p:spPr bwMode="auto">
            <a:xfrm>
              <a:off x="4116" y="3732"/>
              <a:ext cx="96" cy="96"/>
            </a:xfrm>
            <a:prstGeom prst="rect">
              <a:avLst/>
            </a:prstGeom>
            <a:solidFill>
              <a:srgbClr val="FF0000"/>
            </a:solidFill>
            <a:ln w="6350" algn="ctr">
              <a:solidFill>
                <a:schemeClr val="tx1"/>
              </a:solidFill>
              <a:miter lim="800000"/>
              <a:headEnd/>
              <a:tailEnd/>
            </a:ln>
            <a:effectLst/>
          </p:spPr>
          <p:txBody>
            <a:bodyPr wrap="none" anchor="ctr"/>
            <a:lstStyle/>
            <a:p>
              <a:endParaRPr lang="en-US"/>
            </a:p>
          </p:txBody>
        </p:sp>
      </p:grpSp>
      <p:grpSp>
        <p:nvGrpSpPr>
          <p:cNvPr id="31" name="Group 1660"/>
          <p:cNvGrpSpPr>
            <a:grpSpLocks/>
          </p:cNvGrpSpPr>
          <p:nvPr/>
        </p:nvGrpSpPr>
        <p:grpSpPr bwMode="auto">
          <a:xfrm>
            <a:off x="5276850" y="3802088"/>
            <a:ext cx="2647950" cy="2647950"/>
            <a:chOff x="2640" y="2064"/>
            <a:chExt cx="1668" cy="1668"/>
          </a:xfrm>
        </p:grpSpPr>
        <p:sp>
          <p:nvSpPr>
            <p:cNvPr id="357190" name="Rectangle 838"/>
            <p:cNvSpPr>
              <a:spLocks noChangeArrowheads="1"/>
            </p:cNvSpPr>
            <p:nvPr/>
          </p:nvSpPr>
          <p:spPr bwMode="auto">
            <a:xfrm>
              <a:off x="2640" y="2064"/>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57213" name="Rectangle 861"/>
            <p:cNvSpPr>
              <a:spLocks noChangeArrowheads="1"/>
            </p:cNvSpPr>
            <p:nvPr/>
          </p:nvSpPr>
          <p:spPr bwMode="auto">
            <a:xfrm>
              <a:off x="3033" y="2064"/>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57236" name="Rectangle 884"/>
            <p:cNvSpPr>
              <a:spLocks noChangeArrowheads="1"/>
            </p:cNvSpPr>
            <p:nvPr/>
          </p:nvSpPr>
          <p:spPr bwMode="auto">
            <a:xfrm>
              <a:off x="3426" y="2064"/>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57259" name="Rectangle 907"/>
            <p:cNvSpPr>
              <a:spLocks noChangeArrowheads="1"/>
            </p:cNvSpPr>
            <p:nvPr/>
          </p:nvSpPr>
          <p:spPr bwMode="auto">
            <a:xfrm>
              <a:off x="3819" y="2064"/>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57282" name="Rectangle 930"/>
            <p:cNvSpPr>
              <a:spLocks noChangeArrowheads="1"/>
            </p:cNvSpPr>
            <p:nvPr/>
          </p:nvSpPr>
          <p:spPr bwMode="auto">
            <a:xfrm>
              <a:off x="4212" y="2064"/>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57374" name="Rectangle 1022"/>
            <p:cNvSpPr>
              <a:spLocks noChangeArrowheads="1"/>
            </p:cNvSpPr>
            <p:nvPr/>
          </p:nvSpPr>
          <p:spPr bwMode="auto">
            <a:xfrm>
              <a:off x="2640" y="2457"/>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5589" name="Rectangle 1045"/>
            <p:cNvSpPr>
              <a:spLocks noChangeArrowheads="1"/>
            </p:cNvSpPr>
            <p:nvPr/>
          </p:nvSpPr>
          <p:spPr bwMode="auto">
            <a:xfrm>
              <a:off x="3033" y="2457"/>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5612" name="Rectangle 1068"/>
            <p:cNvSpPr>
              <a:spLocks noChangeArrowheads="1"/>
            </p:cNvSpPr>
            <p:nvPr/>
          </p:nvSpPr>
          <p:spPr bwMode="auto">
            <a:xfrm>
              <a:off x="3426" y="2457"/>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5635" name="Rectangle 1091"/>
            <p:cNvSpPr>
              <a:spLocks noChangeArrowheads="1"/>
            </p:cNvSpPr>
            <p:nvPr/>
          </p:nvSpPr>
          <p:spPr bwMode="auto">
            <a:xfrm>
              <a:off x="3819" y="2457"/>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5658" name="Rectangle 1114"/>
            <p:cNvSpPr>
              <a:spLocks noChangeArrowheads="1"/>
            </p:cNvSpPr>
            <p:nvPr/>
          </p:nvSpPr>
          <p:spPr bwMode="auto">
            <a:xfrm>
              <a:off x="4212" y="2457"/>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5727" name="Rectangle 1183"/>
            <p:cNvSpPr>
              <a:spLocks noChangeArrowheads="1"/>
            </p:cNvSpPr>
            <p:nvPr/>
          </p:nvSpPr>
          <p:spPr bwMode="auto">
            <a:xfrm>
              <a:off x="2640" y="2850"/>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5750" name="Rectangle 1206"/>
            <p:cNvSpPr>
              <a:spLocks noChangeArrowheads="1"/>
            </p:cNvSpPr>
            <p:nvPr/>
          </p:nvSpPr>
          <p:spPr bwMode="auto">
            <a:xfrm>
              <a:off x="3033" y="2850"/>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5773" name="Rectangle 1229"/>
            <p:cNvSpPr>
              <a:spLocks noChangeArrowheads="1"/>
            </p:cNvSpPr>
            <p:nvPr/>
          </p:nvSpPr>
          <p:spPr bwMode="auto">
            <a:xfrm>
              <a:off x="3426" y="2850"/>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5796" name="Rectangle 1252"/>
            <p:cNvSpPr>
              <a:spLocks noChangeArrowheads="1"/>
            </p:cNvSpPr>
            <p:nvPr/>
          </p:nvSpPr>
          <p:spPr bwMode="auto">
            <a:xfrm>
              <a:off x="3819" y="2850"/>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5819" name="Rectangle 1275"/>
            <p:cNvSpPr>
              <a:spLocks noChangeArrowheads="1"/>
            </p:cNvSpPr>
            <p:nvPr/>
          </p:nvSpPr>
          <p:spPr bwMode="auto">
            <a:xfrm>
              <a:off x="4212" y="2850"/>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5888" name="Rectangle 1344"/>
            <p:cNvSpPr>
              <a:spLocks noChangeArrowheads="1"/>
            </p:cNvSpPr>
            <p:nvPr/>
          </p:nvSpPr>
          <p:spPr bwMode="auto">
            <a:xfrm>
              <a:off x="2640" y="3243"/>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5911" name="Rectangle 1367"/>
            <p:cNvSpPr>
              <a:spLocks noChangeArrowheads="1"/>
            </p:cNvSpPr>
            <p:nvPr/>
          </p:nvSpPr>
          <p:spPr bwMode="auto">
            <a:xfrm>
              <a:off x="3033" y="3243"/>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5934" name="Rectangle 1390"/>
            <p:cNvSpPr>
              <a:spLocks noChangeArrowheads="1"/>
            </p:cNvSpPr>
            <p:nvPr/>
          </p:nvSpPr>
          <p:spPr bwMode="auto">
            <a:xfrm>
              <a:off x="3426" y="3243"/>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5957" name="Rectangle 1413"/>
            <p:cNvSpPr>
              <a:spLocks noChangeArrowheads="1"/>
            </p:cNvSpPr>
            <p:nvPr/>
          </p:nvSpPr>
          <p:spPr bwMode="auto">
            <a:xfrm>
              <a:off x="3819" y="3243"/>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5980" name="Rectangle 1436"/>
            <p:cNvSpPr>
              <a:spLocks noChangeArrowheads="1"/>
            </p:cNvSpPr>
            <p:nvPr/>
          </p:nvSpPr>
          <p:spPr bwMode="auto">
            <a:xfrm>
              <a:off x="4212" y="3243"/>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6049" name="Rectangle 1505"/>
            <p:cNvSpPr>
              <a:spLocks noChangeArrowheads="1"/>
            </p:cNvSpPr>
            <p:nvPr/>
          </p:nvSpPr>
          <p:spPr bwMode="auto">
            <a:xfrm>
              <a:off x="2640" y="3636"/>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6072" name="Rectangle 1528"/>
            <p:cNvSpPr>
              <a:spLocks noChangeArrowheads="1"/>
            </p:cNvSpPr>
            <p:nvPr/>
          </p:nvSpPr>
          <p:spPr bwMode="auto">
            <a:xfrm>
              <a:off x="3033" y="3636"/>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6095" name="Rectangle 1551"/>
            <p:cNvSpPr>
              <a:spLocks noChangeArrowheads="1"/>
            </p:cNvSpPr>
            <p:nvPr/>
          </p:nvSpPr>
          <p:spPr bwMode="auto">
            <a:xfrm>
              <a:off x="3426" y="3636"/>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6118" name="Rectangle 1574"/>
            <p:cNvSpPr>
              <a:spLocks noChangeArrowheads="1"/>
            </p:cNvSpPr>
            <p:nvPr/>
          </p:nvSpPr>
          <p:spPr bwMode="auto">
            <a:xfrm>
              <a:off x="3819" y="3636"/>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sp>
          <p:nvSpPr>
            <p:cNvPr id="366141" name="Rectangle 1597"/>
            <p:cNvSpPr>
              <a:spLocks noChangeArrowheads="1"/>
            </p:cNvSpPr>
            <p:nvPr/>
          </p:nvSpPr>
          <p:spPr bwMode="auto">
            <a:xfrm>
              <a:off x="4212" y="3636"/>
              <a:ext cx="96" cy="96"/>
            </a:xfrm>
            <a:prstGeom prst="rect">
              <a:avLst/>
            </a:prstGeom>
            <a:solidFill>
              <a:srgbClr val="009999"/>
            </a:solidFill>
            <a:ln w="6350" algn="ctr">
              <a:solidFill>
                <a:schemeClr val="tx1"/>
              </a:solidFill>
              <a:miter lim="800000"/>
              <a:headEnd/>
              <a:tailEnd/>
            </a:ln>
            <a:effectLst/>
          </p:spPr>
          <p:txBody>
            <a:bodyPr wrap="none" anchor="ctr"/>
            <a:lstStyle/>
            <a:p>
              <a:endParaRPr lang="en-US"/>
            </a:p>
          </p:txBody>
        </p:sp>
      </p:grpSp>
      <p:grpSp>
        <p:nvGrpSpPr>
          <p:cNvPr id="356870" name="Group 1663"/>
          <p:cNvGrpSpPr>
            <a:grpSpLocks/>
          </p:cNvGrpSpPr>
          <p:nvPr/>
        </p:nvGrpSpPr>
        <p:grpSpPr bwMode="auto">
          <a:xfrm>
            <a:off x="5581650" y="3802088"/>
            <a:ext cx="2647950" cy="2647950"/>
            <a:chOff x="2640" y="1968"/>
            <a:chExt cx="1668" cy="1668"/>
          </a:xfrm>
        </p:grpSpPr>
        <p:sp>
          <p:nvSpPr>
            <p:cNvPr id="357191" name="Rectangle 839"/>
            <p:cNvSpPr>
              <a:spLocks noChangeArrowheads="1"/>
            </p:cNvSpPr>
            <p:nvPr/>
          </p:nvSpPr>
          <p:spPr bwMode="auto">
            <a:xfrm>
              <a:off x="2640" y="1968"/>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57214" name="Rectangle 862"/>
            <p:cNvSpPr>
              <a:spLocks noChangeArrowheads="1"/>
            </p:cNvSpPr>
            <p:nvPr/>
          </p:nvSpPr>
          <p:spPr bwMode="auto">
            <a:xfrm>
              <a:off x="3033" y="1968"/>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57237" name="Rectangle 885"/>
            <p:cNvSpPr>
              <a:spLocks noChangeArrowheads="1"/>
            </p:cNvSpPr>
            <p:nvPr/>
          </p:nvSpPr>
          <p:spPr bwMode="auto">
            <a:xfrm>
              <a:off x="3426" y="1968"/>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57260" name="Rectangle 908"/>
            <p:cNvSpPr>
              <a:spLocks noChangeArrowheads="1"/>
            </p:cNvSpPr>
            <p:nvPr/>
          </p:nvSpPr>
          <p:spPr bwMode="auto">
            <a:xfrm>
              <a:off x="3819" y="1968"/>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57283" name="Rectangle 931"/>
            <p:cNvSpPr>
              <a:spLocks noChangeArrowheads="1"/>
            </p:cNvSpPr>
            <p:nvPr/>
          </p:nvSpPr>
          <p:spPr bwMode="auto">
            <a:xfrm>
              <a:off x="4212" y="1968"/>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57375" name="Rectangle 1023"/>
            <p:cNvSpPr>
              <a:spLocks noChangeArrowheads="1"/>
            </p:cNvSpPr>
            <p:nvPr/>
          </p:nvSpPr>
          <p:spPr bwMode="auto">
            <a:xfrm>
              <a:off x="2640" y="2361"/>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5590" name="Rectangle 1046"/>
            <p:cNvSpPr>
              <a:spLocks noChangeArrowheads="1"/>
            </p:cNvSpPr>
            <p:nvPr/>
          </p:nvSpPr>
          <p:spPr bwMode="auto">
            <a:xfrm>
              <a:off x="3033" y="2361"/>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5613" name="Rectangle 1069"/>
            <p:cNvSpPr>
              <a:spLocks noChangeArrowheads="1"/>
            </p:cNvSpPr>
            <p:nvPr/>
          </p:nvSpPr>
          <p:spPr bwMode="auto">
            <a:xfrm>
              <a:off x="3426" y="2361"/>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5636" name="Rectangle 1092"/>
            <p:cNvSpPr>
              <a:spLocks noChangeArrowheads="1"/>
            </p:cNvSpPr>
            <p:nvPr/>
          </p:nvSpPr>
          <p:spPr bwMode="auto">
            <a:xfrm>
              <a:off x="3819" y="2361"/>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5659" name="Rectangle 1115"/>
            <p:cNvSpPr>
              <a:spLocks noChangeArrowheads="1"/>
            </p:cNvSpPr>
            <p:nvPr/>
          </p:nvSpPr>
          <p:spPr bwMode="auto">
            <a:xfrm>
              <a:off x="4212" y="2361"/>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5728" name="Rectangle 1184"/>
            <p:cNvSpPr>
              <a:spLocks noChangeArrowheads="1"/>
            </p:cNvSpPr>
            <p:nvPr/>
          </p:nvSpPr>
          <p:spPr bwMode="auto">
            <a:xfrm>
              <a:off x="2640" y="2754"/>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5751" name="Rectangle 1207"/>
            <p:cNvSpPr>
              <a:spLocks noChangeArrowheads="1"/>
            </p:cNvSpPr>
            <p:nvPr/>
          </p:nvSpPr>
          <p:spPr bwMode="auto">
            <a:xfrm>
              <a:off x="3033" y="2754"/>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5774" name="Rectangle 1230"/>
            <p:cNvSpPr>
              <a:spLocks noChangeArrowheads="1"/>
            </p:cNvSpPr>
            <p:nvPr/>
          </p:nvSpPr>
          <p:spPr bwMode="auto">
            <a:xfrm>
              <a:off x="3426" y="2754"/>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5797" name="Rectangle 1253"/>
            <p:cNvSpPr>
              <a:spLocks noChangeArrowheads="1"/>
            </p:cNvSpPr>
            <p:nvPr/>
          </p:nvSpPr>
          <p:spPr bwMode="auto">
            <a:xfrm>
              <a:off x="3819" y="2754"/>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5820" name="Rectangle 1276"/>
            <p:cNvSpPr>
              <a:spLocks noChangeArrowheads="1"/>
            </p:cNvSpPr>
            <p:nvPr/>
          </p:nvSpPr>
          <p:spPr bwMode="auto">
            <a:xfrm>
              <a:off x="4212" y="2754"/>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5889" name="Rectangle 1345"/>
            <p:cNvSpPr>
              <a:spLocks noChangeArrowheads="1"/>
            </p:cNvSpPr>
            <p:nvPr/>
          </p:nvSpPr>
          <p:spPr bwMode="auto">
            <a:xfrm>
              <a:off x="2640" y="3147"/>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5912" name="Rectangle 1368"/>
            <p:cNvSpPr>
              <a:spLocks noChangeArrowheads="1"/>
            </p:cNvSpPr>
            <p:nvPr/>
          </p:nvSpPr>
          <p:spPr bwMode="auto">
            <a:xfrm>
              <a:off x="3033" y="3147"/>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5935" name="Rectangle 1391"/>
            <p:cNvSpPr>
              <a:spLocks noChangeArrowheads="1"/>
            </p:cNvSpPr>
            <p:nvPr/>
          </p:nvSpPr>
          <p:spPr bwMode="auto">
            <a:xfrm>
              <a:off x="3426" y="3147"/>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5958" name="Rectangle 1414"/>
            <p:cNvSpPr>
              <a:spLocks noChangeArrowheads="1"/>
            </p:cNvSpPr>
            <p:nvPr/>
          </p:nvSpPr>
          <p:spPr bwMode="auto">
            <a:xfrm>
              <a:off x="3819" y="3147"/>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5981" name="Rectangle 1437"/>
            <p:cNvSpPr>
              <a:spLocks noChangeArrowheads="1"/>
            </p:cNvSpPr>
            <p:nvPr/>
          </p:nvSpPr>
          <p:spPr bwMode="auto">
            <a:xfrm>
              <a:off x="4212" y="3147"/>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6050" name="Rectangle 1506"/>
            <p:cNvSpPr>
              <a:spLocks noChangeArrowheads="1"/>
            </p:cNvSpPr>
            <p:nvPr/>
          </p:nvSpPr>
          <p:spPr bwMode="auto">
            <a:xfrm>
              <a:off x="2640" y="3540"/>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6073" name="Rectangle 1529"/>
            <p:cNvSpPr>
              <a:spLocks noChangeArrowheads="1"/>
            </p:cNvSpPr>
            <p:nvPr/>
          </p:nvSpPr>
          <p:spPr bwMode="auto">
            <a:xfrm>
              <a:off x="3033" y="3540"/>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6096" name="Rectangle 1552"/>
            <p:cNvSpPr>
              <a:spLocks noChangeArrowheads="1"/>
            </p:cNvSpPr>
            <p:nvPr/>
          </p:nvSpPr>
          <p:spPr bwMode="auto">
            <a:xfrm>
              <a:off x="3426" y="3540"/>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6119" name="Rectangle 1575"/>
            <p:cNvSpPr>
              <a:spLocks noChangeArrowheads="1"/>
            </p:cNvSpPr>
            <p:nvPr/>
          </p:nvSpPr>
          <p:spPr bwMode="auto">
            <a:xfrm>
              <a:off x="3819" y="3540"/>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sp>
          <p:nvSpPr>
            <p:cNvPr id="366142" name="Rectangle 1598"/>
            <p:cNvSpPr>
              <a:spLocks noChangeArrowheads="1"/>
            </p:cNvSpPr>
            <p:nvPr/>
          </p:nvSpPr>
          <p:spPr bwMode="auto">
            <a:xfrm>
              <a:off x="4212" y="3540"/>
              <a:ext cx="96" cy="96"/>
            </a:xfrm>
            <a:prstGeom prst="rect">
              <a:avLst/>
            </a:prstGeom>
            <a:solidFill>
              <a:srgbClr val="FF9933"/>
            </a:solidFill>
            <a:ln w="6350" algn="ctr">
              <a:solidFill>
                <a:schemeClr val="tx1"/>
              </a:solidFill>
              <a:miter lim="800000"/>
              <a:headEnd/>
              <a:tailEnd/>
            </a:ln>
            <a:effectLst/>
          </p:spPr>
          <p:txBody>
            <a:bodyPr wrap="none" anchor="ctr"/>
            <a:lstStyle/>
            <a:p>
              <a:endParaRPr lang="en-US"/>
            </a:p>
          </p:txBody>
        </p:sp>
      </p:grpSp>
      <p:grpSp>
        <p:nvGrpSpPr>
          <p:cNvPr id="356904" name="Group 1648"/>
          <p:cNvGrpSpPr>
            <a:grpSpLocks/>
          </p:cNvGrpSpPr>
          <p:nvPr/>
        </p:nvGrpSpPr>
        <p:grpSpPr bwMode="auto">
          <a:xfrm>
            <a:off x="5124450" y="3649688"/>
            <a:ext cx="2647950" cy="2647950"/>
            <a:chOff x="2544" y="1968"/>
            <a:chExt cx="1668" cy="1668"/>
          </a:xfrm>
        </p:grpSpPr>
        <p:sp>
          <p:nvSpPr>
            <p:cNvPr id="357192" name="Rectangle 840"/>
            <p:cNvSpPr>
              <a:spLocks noChangeArrowheads="1"/>
            </p:cNvSpPr>
            <p:nvPr/>
          </p:nvSpPr>
          <p:spPr bwMode="auto">
            <a:xfrm>
              <a:off x="2544" y="1968"/>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57215" name="Rectangle 863"/>
            <p:cNvSpPr>
              <a:spLocks noChangeArrowheads="1"/>
            </p:cNvSpPr>
            <p:nvPr/>
          </p:nvSpPr>
          <p:spPr bwMode="auto">
            <a:xfrm>
              <a:off x="2937" y="1968"/>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57238" name="Rectangle 886"/>
            <p:cNvSpPr>
              <a:spLocks noChangeArrowheads="1"/>
            </p:cNvSpPr>
            <p:nvPr/>
          </p:nvSpPr>
          <p:spPr bwMode="auto">
            <a:xfrm>
              <a:off x="3330" y="1968"/>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57261" name="Rectangle 909"/>
            <p:cNvSpPr>
              <a:spLocks noChangeArrowheads="1"/>
            </p:cNvSpPr>
            <p:nvPr/>
          </p:nvSpPr>
          <p:spPr bwMode="auto">
            <a:xfrm>
              <a:off x="3723" y="1968"/>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57284" name="Rectangle 932"/>
            <p:cNvSpPr>
              <a:spLocks noChangeArrowheads="1"/>
            </p:cNvSpPr>
            <p:nvPr/>
          </p:nvSpPr>
          <p:spPr bwMode="auto">
            <a:xfrm>
              <a:off x="4116" y="1968"/>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5568" name="Rectangle 1024"/>
            <p:cNvSpPr>
              <a:spLocks noChangeArrowheads="1"/>
            </p:cNvSpPr>
            <p:nvPr/>
          </p:nvSpPr>
          <p:spPr bwMode="auto">
            <a:xfrm>
              <a:off x="2544" y="2361"/>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5591" name="Rectangle 1047"/>
            <p:cNvSpPr>
              <a:spLocks noChangeArrowheads="1"/>
            </p:cNvSpPr>
            <p:nvPr/>
          </p:nvSpPr>
          <p:spPr bwMode="auto">
            <a:xfrm>
              <a:off x="2937" y="2361"/>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5614" name="Rectangle 1070"/>
            <p:cNvSpPr>
              <a:spLocks noChangeArrowheads="1"/>
            </p:cNvSpPr>
            <p:nvPr/>
          </p:nvSpPr>
          <p:spPr bwMode="auto">
            <a:xfrm>
              <a:off x="3330" y="2361"/>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5637" name="Rectangle 1093"/>
            <p:cNvSpPr>
              <a:spLocks noChangeArrowheads="1"/>
            </p:cNvSpPr>
            <p:nvPr/>
          </p:nvSpPr>
          <p:spPr bwMode="auto">
            <a:xfrm>
              <a:off x="3723" y="2361"/>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5660" name="Rectangle 1116"/>
            <p:cNvSpPr>
              <a:spLocks noChangeArrowheads="1"/>
            </p:cNvSpPr>
            <p:nvPr/>
          </p:nvSpPr>
          <p:spPr bwMode="auto">
            <a:xfrm>
              <a:off x="4116" y="2361"/>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5729" name="Rectangle 1185"/>
            <p:cNvSpPr>
              <a:spLocks noChangeArrowheads="1"/>
            </p:cNvSpPr>
            <p:nvPr/>
          </p:nvSpPr>
          <p:spPr bwMode="auto">
            <a:xfrm>
              <a:off x="2544" y="2754"/>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5752" name="Rectangle 1208"/>
            <p:cNvSpPr>
              <a:spLocks noChangeArrowheads="1"/>
            </p:cNvSpPr>
            <p:nvPr/>
          </p:nvSpPr>
          <p:spPr bwMode="auto">
            <a:xfrm>
              <a:off x="2937" y="2754"/>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5775" name="Rectangle 1231"/>
            <p:cNvSpPr>
              <a:spLocks noChangeArrowheads="1"/>
            </p:cNvSpPr>
            <p:nvPr/>
          </p:nvSpPr>
          <p:spPr bwMode="auto">
            <a:xfrm>
              <a:off x="3330" y="2754"/>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5798" name="Rectangle 1254"/>
            <p:cNvSpPr>
              <a:spLocks noChangeArrowheads="1"/>
            </p:cNvSpPr>
            <p:nvPr/>
          </p:nvSpPr>
          <p:spPr bwMode="auto">
            <a:xfrm>
              <a:off x="3723" y="2754"/>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5821" name="Rectangle 1277"/>
            <p:cNvSpPr>
              <a:spLocks noChangeArrowheads="1"/>
            </p:cNvSpPr>
            <p:nvPr/>
          </p:nvSpPr>
          <p:spPr bwMode="auto">
            <a:xfrm>
              <a:off x="4116" y="2754"/>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5890" name="Rectangle 1346"/>
            <p:cNvSpPr>
              <a:spLocks noChangeArrowheads="1"/>
            </p:cNvSpPr>
            <p:nvPr/>
          </p:nvSpPr>
          <p:spPr bwMode="auto">
            <a:xfrm>
              <a:off x="2544" y="3147"/>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5913" name="Rectangle 1369"/>
            <p:cNvSpPr>
              <a:spLocks noChangeArrowheads="1"/>
            </p:cNvSpPr>
            <p:nvPr/>
          </p:nvSpPr>
          <p:spPr bwMode="auto">
            <a:xfrm>
              <a:off x="2937" y="3147"/>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5936" name="Rectangle 1392"/>
            <p:cNvSpPr>
              <a:spLocks noChangeArrowheads="1"/>
            </p:cNvSpPr>
            <p:nvPr/>
          </p:nvSpPr>
          <p:spPr bwMode="auto">
            <a:xfrm>
              <a:off x="3330" y="3147"/>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5959" name="Rectangle 1415"/>
            <p:cNvSpPr>
              <a:spLocks noChangeArrowheads="1"/>
            </p:cNvSpPr>
            <p:nvPr/>
          </p:nvSpPr>
          <p:spPr bwMode="auto">
            <a:xfrm>
              <a:off x="3723" y="3147"/>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5982" name="Rectangle 1438"/>
            <p:cNvSpPr>
              <a:spLocks noChangeArrowheads="1"/>
            </p:cNvSpPr>
            <p:nvPr/>
          </p:nvSpPr>
          <p:spPr bwMode="auto">
            <a:xfrm>
              <a:off x="4116" y="3147"/>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6051" name="Rectangle 1507"/>
            <p:cNvSpPr>
              <a:spLocks noChangeArrowheads="1"/>
            </p:cNvSpPr>
            <p:nvPr/>
          </p:nvSpPr>
          <p:spPr bwMode="auto">
            <a:xfrm>
              <a:off x="2544" y="3540"/>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6074" name="Rectangle 1530"/>
            <p:cNvSpPr>
              <a:spLocks noChangeArrowheads="1"/>
            </p:cNvSpPr>
            <p:nvPr/>
          </p:nvSpPr>
          <p:spPr bwMode="auto">
            <a:xfrm>
              <a:off x="2937" y="3540"/>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6097" name="Rectangle 1553"/>
            <p:cNvSpPr>
              <a:spLocks noChangeArrowheads="1"/>
            </p:cNvSpPr>
            <p:nvPr/>
          </p:nvSpPr>
          <p:spPr bwMode="auto">
            <a:xfrm>
              <a:off x="3330" y="3540"/>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6120" name="Rectangle 1576"/>
            <p:cNvSpPr>
              <a:spLocks noChangeArrowheads="1"/>
            </p:cNvSpPr>
            <p:nvPr/>
          </p:nvSpPr>
          <p:spPr bwMode="auto">
            <a:xfrm>
              <a:off x="3723" y="3540"/>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sp>
          <p:nvSpPr>
            <p:cNvPr id="366143" name="Rectangle 1599"/>
            <p:cNvSpPr>
              <a:spLocks noChangeArrowheads="1"/>
            </p:cNvSpPr>
            <p:nvPr/>
          </p:nvSpPr>
          <p:spPr bwMode="auto">
            <a:xfrm>
              <a:off x="4116" y="3540"/>
              <a:ext cx="96" cy="96"/>
            </a:xfrm>
            <a:prstGeom prst="rect">
              <a:avLst/>
            </a:prstGeom>
            <a:solidFill>
              <a:srgbClr val="FFFF00"/>
            </a:solidFill>
            <a:ln w="6350" algn="ctr">
              <a:solidFill>
                <a:schemeClr val="tx1"/>
              </a:solidFill>
              <a:miter lim="800000"/>
              <a:headEnd/>
              <a:tailEnd/>
            </a:ln>
            <a:effectLst/>
          </p:spPr>
          <p:txBody>
            <a:bodyPr wrap="none" anchor="ctr"/>
            <a:lstStyle/>
            <a:p>
              <a:endParaRPr lang="en-US"/>
            </a:p>
          </p:txBody>
        </p:sp>
      </p:grpSp>
      <p:grpSp>
        <p:nvGrpSpPr>
          <p:cNvPr id="356938" name="Group 1653"/>
          <p:cNvGrpSpPr>
            <a:grpSpLocks/>
          </p:cNvGrpSpPr>
          <p:nvPr/>
        </p:nvGrpSpPr>
        <p:grpSpPr bwMode="auto">
          <a:xfrm>
            <a:off x="5124450" y="3802088"/>
            <a:ext cx="2647950" cy="2647950"/>
            <a:chOff x="2736" y="1872"/>
            <a:chExt cx="1668" cy="1668"/>
          </a:xfrm>
        </p:grpSpPr>
        <p:sp>
          <p:nvSpPr>
            <p:cNvPr id="357193" name="Rectangle 841"/>
            <p:cNvSpPr>
              <a:spLocks noChangeArrowheads="1"/>
            </p:cNvSpPr>
            <p:nvPr/>
          </p:nvSpPr>
          <p:spPr bwMode="auto">
            <a:xfrm>
              <a:off x="2736" y="1872"/>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57216" name="Rectangle 864"/>
            <p:cNvSpPr>
              <a:spLocks noChangeArrowheads="1"/>
            </p:cNvSpPr>
            <p:nvPr/>
          </p:nvSpPr>
          <p:spPr bwMode="auto">
            <a:xfrm>
              <a:off x="3129" y="1872"/>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57239" name="Rectangle 887"/>
            <p:cNvSpPr>
              <a:spLocks noChangeArrowheads="1"/>
            </p:cNvSpPr>
            <p:nvPr/>
          </p:nvSpPr>
          <p:spPr bwMode="auto">
            <a:xfrm>
              <a:off x="3522" y="1872"/>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57262" name="Rectangle 910"/>
            <p:cNvSpPr>
              <a:spLocks noChangeArrowheads="1"/>
            </p:cNvSpPr>
            <p:nvPr/>
          </p:nvSpPr>
          <p:spPr bwMode="auto">
            <a:xfrm>
              <a:off x="3915" y="1872"/>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57285" name="Rectangle 933"/>
            <p:cNvSpPr>
              <a:spLocks noChangeArrowheads="1"/>
            </p:cNvSpPr>
            <p:nvPr/>
          </p:nvSpPr>
          <p:spPr bwMode="auto">
            <a:xfrm>
              <a:off x="4308" y="1872"/>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5569" name="Rectangle 1025"/>
            <p:cNvSpPr>
              <a:spLocks noChangeArrowheads="1"/>
            </p:cNvSpPr>
            <p:nvPr/>
          </p:nvSpPr>
          <p:spPr bwMode="auto">
            <a:xfrm>
              <a:off x="2736" y="2265"/>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5592" name="Rectangle 1048"/>
            <p:cNvSpPr>
              <a:spLocks noChangeArrowheads="1"/>
            </p:cNvSpPr>
            <p:nvPr/>
          </p:nvSpPr>
          <p:spPr bwMode="auto">
            <a:xfrm>
              <a:off x="3129" y="2265"/>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5615" name="Rectangle 1071"/>
            <p:cNvSpPr>
              <a:spLocks noChangeArrowheads="1"/>
            </p:cNvSpPr>
            <p:nvPr/>
          </p:nvSpPr>
          <p:spPr bwMode="auto">
            <a:xfrm>
              <a:off x="3522" y="2265"/>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5638" name="Rectangle 1094"/>
            <p:cNvSpPr>
              <a:spLocks noChangeArrowheads="1"/>
            </p:cNvSpPr>
            <p:nvPr/>
          </p:nvSpPr>
          <p:spPr bwMode="auto">
            <a:xfrm>
              <a:off x="3915" y="2265"/>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5661" name="Rectangle 1117"/>
            <p:cNvSpPr>
              <a:spLocks noChangeArrowheads="1"/>
            </p:cNvSpPr>
            <p:nvPr/>
          </p:nvSpPr>
          <p:spPr bwMode="auto">
            <a:xfrm>
              <a:off x="4308" y="2265"/>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5730" name="Rectangle 1186"/>
            <p:cNvSpPr>
              <a:spLocks noChangeArrowheads="1"/>
            </p:cNvSpPr>
            <p:nvPr/>
          </p:nvSpPr>
          <p:spPr bwMode="auto">
            <a:xfrm>
              <a:off x="2736" y="2658"/>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5753" name="Rectangle 1209"/>
            <p:cNvSpPr>
              <a:spLocks noChangeArrowheads="1"/>
            </p:cNvSpPr>
            <p:nvPr/>
          </p:nvSpPr>
          <p:spPr bwMode="auto">
            <a:xfrm>
              <a:off x="3129" y="2658"/>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5776" name="Rectangle 1232"/>
            <p:cNvSpPr>
              <a:spLocks noChangeArrowheads="1"/>
            </p:cNvSpPr>
            <p:nvPr/>
          </p:nvSpPr>
          <p:spPr bwMode="auto">
            <a:xfrm>
              <a:off x="3522" y="2658"/>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5799" name="Rectangle 1255"/>
            <p:cNvSpPr>
              <a:spLocks noChangeArrowheads="1"/>
            </p:cNvSpPr>
            <p:nvPr/>
          </p:nvSpPr>
          <p:spPr bwMode="auto">
            <a:xfrm>
              <a:off x="3915" y="2658"/>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5822" name="Rectangle 1278"/>
            <p:cNvSpPr>
              <a:spLocks noChangeArrowheads="1"/>
            </p:cNvSpPr>
            <p:nvPr/>
          </p:nvSpPr>
          <p:spPr bwMode="auto">
            <a:xfrm>
              <a:off x="4308" y="2658"/>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5891" name="Rectangle 1347"/>
            <p:cNvSpPr>
              <a:spLocks noChangeArrowheads="1"/>
            </p:cNvSpPr>
            <p:nvPr/>
          </p:nvSpPr>
          <p:spPr bwMode="auto">
            <a:xfrm>
              <a:off x="2736" y="3051"/>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5914" name="Rectangle 1370"/>
            <p:cNvSpPr>
              <a:spLocks noChangeArrowheads="1"/>
            </p:cNvSpPr>
            <p:nvPr/>
          </p:nvSpPr>
          <p:spPr bwMode="auto">
            <a:xfrm>
              <a:off x="3129" y="3051"/>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5937" name="Rectangle 1393"/>
            <p:cNvSpPr>
              <a:spLocks noChangeArrowheads="1"/>
            </p:cNvSpPr>
            <p:nvPr/>
          </p:nvSpPr>
          <p:spPr bwMode="auto">
            <a:xfrm>
              <a:off x="3522" y="3051"/>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5960" name="Rectangle 1416"/>
            <p:cNvSpPr>
              <a:spLocks noChangeArrowheads="1"/>
            </p:cNvSpPr>
            <p:nvPr/>
          </p:nvSpPr>
          <p:spPr bwMode="auto">
            <a:xfrm>
              <a:off x="3915" y="3051"/>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5983" name="Rectangle 1439"/>
            <p:cNvSpPr>
              <a:spLocks noChangeArrowheads="1"/>
            </p:cNvSpPr>
            <p:nvPr/>
          </p:nvSpPr>
          <p:spPr bwMode="auto">
            <a:xfrm>
              <a:off x="4308" y="3051"/>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6052" name="Rectangle 1508"/>
            <p:cNvSpPr>
              <a:spLocks noChangeArrowheads="1"/>
            </p:cNvSpPr>
            <p:nvPr/>
          </p:nvSpPr>
          <p:spPr bwMode="auto">
            <a:xfrm>
              <a:off x="2736" y="3444"/>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6075" name="Rectangle 1531"/>
            <p:cNvSpPr>
              <a:spLocks noChangeArrowheads="1"/>
            </p:cNvSpPr>
            <p:nvPr/>
          </p:nvSpPr>
          <p:spPr bwMode="auto">
            <a:xfrm>
              <a:off x="3129" y="3444"/>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6098" name="Rectangle 1554"/>
            <p:cNvSpPr>
              <a:spLocks noChangeArrowheads="1"/>
            </p:cNvSpPr>
            <p:nvPr/>
          </p:nvSpPr>
          <p:spPr bwMode="auto">
            <a:xfrm>
              <a:off x="3522" y="3444"/>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6121" name="Rectangle 1577"/>
            <p:cNvSpPr>
              <a:spLocks noChangeArrowheads="1"/>
            </p:cNvSpPr>
            <p:nvPr/>
          </p:nvSpPr>
          <p:spPr bwMode="auto">
            <a:xfrm>
              <a:off x="3915" y="3444"/>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sp>
          <p:nvSpPr>
            <p:cNvPr id="366144" name="Rectangle 1600"/>
            <p:cNvSpPr>
              <a:spLocks noChangeArrowheads="1"/>
            </p:cNvSpPr>
            <p:nvPr/>
          </p:nvSpPr>
          <p:spPr bwMode="auto">
            <a:xfrm>
              <a:off x="4308" y="3444"/>
              <a:ext cx="96" cy="96"/>
            </a:xfrm>
            <a:prstGeom prst="rect">
              <a:avLst/>
            </a:prstGeom>
            <a:solidFill>
              <a:srgbClr val="3399FF"/>
            </a:solidFill>
            <a:ln w="6350" algn="ctr">
              <a:solidFill>
                <a:schemeClr val="tx1"/>
              </a:solidFill>
              <a:miter lim="800000"/>
              <a:headEnd/>
              <a:tailEnd/>
            </a:ln>
            <a:effectLst/>
          </p:spPr>
          <p:txBody>
            <a:bodyPr wrap="none" anchor="ctr"/>
            <a:lstStyle/>
            <a:p>
              <a:endParaRPr lang="en-US"/>
            </a:p>
          </p:txBody>
        </p:sp>
      </p:grpSp>
      <p:grpSp>
        <p:nvGrpSpPr>
          <p:cNvPr id="356972" name="Group 1687"/>
          <p:cNvGrpSpPr>
            <a:grpSpLocks/>
          </p:cNvGrpSpPr>
          <p:nvPr/>
        </p:nvGrpSpPr>
        <p:grpSpPr bwMode="auto">
          <a:xfrm>
            <a:off x="990600" y="5243538"/>
            <a:ext cx="1752600" cy="1828800"/>
            <a:chOff x="624" y="2928"/>
            <a:chExt cx="1104" cy="1152"/>
          </a:xfrm>
        </p:grpSpPr>
        <p:sp>
          <p:nvSpPr>
            <p:cNvPr id="366208" name="Line 1664"/>
            <p:cNvSpPr>
              <a:spLocks noChangeShapeType="1"/>
            </p:cNvSpPr>
            <p:nvPr/>
          </p:nvSpPr>
          <p:spPr bwMode="auto">
            <a:xfrm rot="-1092029">
              <a:off x="624" y="2928"/>
              <a:ext cx="1104" cy="1152"/>
            </a:xfrm>
            <a:prstGeom prst="line">
              <a:avLst/>
            </a:prstGeom>
            <a:noFill/>
            <a:ln w="12700">
              <a:solidFill>
                <a:schemeClr val="tx1"/>
              </a:solidFill>
              <a:round/>
              <a:headEnd/>
              <a:tailEnd type="triangle" w="lg" len="lg"/>
            </a:ln>
            <a:effectLst/>
          </p:spPr>
          <p:txBody>
            <a:bodyPr wrap="none" anchor="ctr"/>
            <a:lstStyle/>
            <a:p>
              <a:endParaRPr lang="en-US"/>
            </a:p>
          </p:txBody>
        </p:sp>
        <p:sp>
          <p:nvSpPr>
            <p:cNvPr id="366209" name="Text Box 1665"/>
            <p:cNvSpPr txBox="1">
              <a:spLocks noChangeArrowheads="1"/>
            </p:cNvSpPr>
            <p:nvPr/>
          </p:nvSpPr>
          <p:spPr bwMode="auto">
            <a:xfrm>
              <a:off x="1002" y="3428"/>
              <a:ext cx="240" cy="288"/>
            </a:xfrm>
            <a:prstGeom prst="rect">
              <a:avLst/>
            </a:prstGeom>
            <a:noFill/>
            <a:ln w="9525" algn="ctr">
              <a:noFill/>
              <a:miter lim="800000"/>
              <a:headEnd/>
              <a:tailEnd/>
            </a:ln>
            <a:effectLst/>
          </p:spPr>
          <p:txBody>
            <a:bodyPr>
              <a:spAutoFit/>
            </a:bodyPr>
            <a:lstStyle/>
            <a:p>
              <a:pPr>
                <a:spcBef>
                  <a:spcPct val="50000"/>
                </a:spcBef>
              </a:pPr>
              <a:r>
                <a:rPr lang="en-US" sz="2400">
                  <a:solidFill>
                    <a:schemeClr val="tx1"/>
                  </a:solidFill>
                  <a:latin typeface="Times" pitchFamily="18" charset="0"/>
                </a:rPr>
                <a:t>t</a:t>
              </a:r>
            </a:p>
          </p:txBody>
        </p:sp>
      </p:grpSp>
      <p:sp>
        <p:nvSpPr>
          <p:cNvPr id="366211" name="Line 1667"/>
          <p:cNvSpPr>
            <a:spLocks noChangeShapeType="1"/>
          </p:cNvSpPr>
          <p:nvPr/>
        </p:nvSpPr>
        <p:spPr bwMode="auto">
          <a:xfrm>
            <a:off x="8229600" y="3490938"/>
            <a:ext cx="304800" cy="0"/>
          </a:xfrm>
          <a:prstGeom prst="line">
            <a:avLst/>
          </a:prstGeom>
          <a:noFill/>
          <a:ln w="25400" cap="rnd">
            <a:solidFill>
              <a:schemeClr val="tx1"/>
            </a:solidFill>
            <a:prstDash val="sysDot"/>
            <a:round/>
            <a:headEnd/>
            <a:tailEnd/>
          </a:ln>
          <a:effectLst/>
        </p:spPr>
        <p:txBody>
          <a:bodyPr wrap="none" anchor="ctr"/>
          <a:lstStyle/>
          <a:p>
            <a:endParaRPr lang="en-US"/>
          </a:p>
        </p:txBody>
      </p:sp>
      <p:sp>
        <p:nvSpPr>
          <p:cNvPr id="366217" name="Line 1673"/>
          <p:cNvSpPr>
            <a:spLocks noChangeShapeType="1"/>
          </p:cNvSpPr>
          <p:nvPr/>
        </p:nvSpPr>
        <p:spPr bwMode="auto">
          <a:xfrm>
            <a:off x="8229600" y="4119588"/>
            <a:ext cx="304800" cy="0"/>
          </a:xfrm>
          <a:prstGeom prst="line">
            <a:avLst/>
          </a:prstGeom>
          <a:noFill/>
          <a:ln w="25400" cap="rnd">
            <a:solidFill>
              <a:schemeClr val="tx1"/>
            </a:solidFill>
            <a:prstDash val="sysDot"/>
            <a:round/>
            <a:headEnd/>
            <a:tailEnd/>
          </a:ln>
          <a:effectLst/>
        </p:spPr>
        <p:txBody>
          <a:bodyPr wrap="none" anchor="ctr"/>
          <a:lstStyle/>
          <a:p>
            <a:endParaRPr lang="en-US"/>
          </a:p>
        </p:txBody>
      </p:sp>
      <p:sp>
        <p:nvSpPr>
          <p:cNvPr id="366218" name="Line 1674"/>
          <p:cNvSpPr>
            <a:spLocks noChangeShapeType="1"/>
          </p:cNvSpPr>
          <p:nvPr/>
        </p:nvSpPr>
        <p:spPr bwMode="auto">
          <a:xfrm>
            <a:off x="8229600" y="4741888"/>
            <a:ext cx="304800" cy="0"/>
          </a:xfrm>
          <a:prstGeom prst="line">
            <a:avLst/>
          </a:prstGeom>
          <a:noFill/>
          <a:ln w="25400" cap="rnd">
            <a:solidFill>
              <a:schemeClr val="tx1"/>
            </a:solidFill>
            <a:prstDash val="sysDot"/>
            <a:round/>
            <a:headEnd/>
            <a:tailEnd/>
          </a:ln>
          <a:effectLst/>
        </p:spPr>
        <p:txBody>
          <a:bodyPr wrap="none" anchor="ctr"/>
          <a:lstStyle/>
          <a:p>
            <a:endParaRPr lang="en-US"/>
          </a:p>
        </p:txBody>
      </p:sp>
      <p:sp>
        <p:nvSpPr>
          <p:cNvPr id="366219" name="Line 1675"/>
          <p:cNvSpPr>
            <a:spLocks noChangeShapeType="1"/>
          </p:cNvSpPr>
          <p:nvPr/>
        </p:nvSpPr>
        <p:spPr bwMode="auto">
          <a:xfrm>
            <a:off x="8229600" y="5357838"/>
            <a:ext cx="304800" cy="0"/>
          </a:xfrm>
          <a:prstGeom prst="line">
            <a:avLst/>
          </a:prstGeom>
          <a:noFill/>
          <a:ln w="25400" cap="rnd">
            <a:solidFill>
              <a:schemeClr val="tx1"/>
            </a:solidFill>
            <a:prstDash val="sysDot"/>
            <a:round/>
            <a:headEnd/>
            <a:tailEnd/>
          </a:ln>
          <a:effectLst/>
        </p:spPr>
        <p:txBody>
          <a:bodyPr wrap="none" anchor="ctr"/>
          <a:lstStyle/>
          <a:p>
            <a:endParaRPr lang="en-US"/>
          </a:p>
        </p:txBody>
      </p:sp>
      <p:sp>
        <p:nvSpPr>
          <p:cNvPr id="366220" name="Line 1676"/>
          <p:cNvSpPr>
            <a:spLocks noChangeShapeType="1"/>
          </p:cNvSpPr>
          <p:nvPr/>
        </p:nvSpPr>
        <p:spPr bwMode="auto">
          <a:xfrm>
            <a:off x="8229600" y="5986488"/>
            <a:ext cx="304800" cy="0"/>
          </a:xfrm>
          <a:prstGeom prst="line">
            <a:avLst/>
          </a:prstGeom>
          <a:noFill/>
          <a:ln w="25400" cap="rnd">
            <a:solidFill>
              <a:schemeClr val="tx1"/>
            </a:solidFill>
            <a:prstDash val="sysDot"/>
            <a:round/>
            <a:headEnd/>
            <a:tailEnd/>
          </a:ln>
          <a:effectLst/>
        </p:spPr>
        <p:txBody>
          <a:bodyPr wrap="none" anchor="ctr"/>
          <a:lstStyle/>
          <a:p>
            <a:endParaRPr lang="en-US"/>
          </a:p>
        </p:txBody>
      </p:sp>
      <p:sp>
        <p:nvSpPr>
          <p:cNvPr id="366221" name="Line 1677"/>
          <p:cNvSpPr>
            <a:spLocks noChangeShapeType="1"/>
          </p:cNvSpPr>
          <p:nvPr/>
        </p:nvSpPr>
        <p:spPr bwMode="auto">
          <a:xfrm>
            <a:off x="8229600" y="6608788"/>
            <a:ext cx="304800" cy="0"/>
          </a:xfrm>
          <a:prstGeom prst="line">
            <a:avLst/>
          </a:prstGeom>
          <a:noFill/>
          <a:ln w="25400" cap="rnd">
            <a:solidFill>
              <a:schemeClr val="tx1"/>
            </a:solidFill>
            <a:prstDash val="sysDot"/>
            <a:round/>
            <a:headEnd/>
            <a:tailEnd/>
          </a:ln>
          <a:effectLst/>
        </p:spPr>
        <p:txBody>
          <a:bodyPr wrap="none" anchor="ctr"/>
          <a:lstStyle/>
          <a:p>
            <a:endParaRPr lang="en-US"/>
          </a:p>
        </p:txBody>
      </p:sp>
      <p:sp>
        <p:nvSpPr>
          <p:cNvPr id="366222" name="Line 1678"/>
          <p:cNvSpPr>
            <a:spLocks noChangeShapeType="1"/>
          </p:cNvSpPr>
          <p:nvPr/>
        </p:nvSpPr>
        <p:spPr bwMode="auto">
          <a:xfrm>
            <a:off x="8235950" y="6608788"/>
            <a:ext cx="0" cy="234950"/>
          </a:xfrm>
          <a:prstGeom prst="line">
            <a:avLst/>
          </a:prstGeom>
          <a:noFill/>
          <a:ln w="25400" cap="rnd">
            <a:solidFill>
              <a:schemeClr val="tx1"/>
            </a:solidFill>
            <a:prstDash val="sysDot"/>
            <a:round/>
            <a:headEnd/>
            <a:tailEnd/>
          </a:ln>
          <a:effectLst/>
        </p:spPr>
        <p:txBody>
          <a:bodyPr wrap="none" anchor="ctr"/>
          <a:lstStyle/>
          <a:p>
            <a:endParaRPr lang="en-US"/>
          </a:p>
        </p:txBody>
      </p:sp>
      <p:sp>
        <p:nvSpPr>
          <p:cNvPr id="366223" name="Line 1679"/>
          <p:cNvSpPr>
            <a:spLocks noChangeShapeType="1"/>
          </p:cNvSpPr>
          <p:nvPr/>
        </p:nvSpPr>
        <p:spPr bwMode="auto">
          <a:xfrm>
            <a:off x="7607300" y="6602438"/>
            <a:ext cx="0" cy="234950"/>
          </a:xfrm>
          <a:prstGeom prst="line">
            <a:avLst/>
          </a:prstGeom>
          <a:noFill/>
          <a:ln w="25400" cap="rnd">
            <a:solidFill>
              <a:schemeClr val="tx1"/>
            </a:solidFill>
            <a:prstDash val="sysDot"/>
            <a:round/>
            <a:headEnd/>
            <a:tailEnd/>
          </a:ln>
          <a:effectLst/>
        </p:spPr>
        <p:txBody>
          <a:bodyPr wrap="none" anchor="ctr"/>
          <a:lstStyle/>
          <a:p>
            <a:endParaRPr lang="en-US"/>
          </a:p>
        </p:txBody>
      </p:sp>
      <p:sp>
        <p:nvSpPr>
          <p:cNvPr id="366224" name="Line 1680"/>
          <p:cNvSpPr>
            <a:spLocks noChangeShapeType="1"/>
          </p:cNvSpPr>
          <p:nvPr/>
        </p:nvSpPr>
        <p:spPr bwMode="auto">
          <a:xfrm>
            <a:off x="6985000" y="6602438"/>
            <a:ext cx="0" cy="234950"/>
          </a:xfrm>
          <a:prstGeom prst="line">
            <a:avLst/>
          </a:prstGeom>
          <a:noFill/>
          <a:ln w="25400" cap="rnd">
            <a:solidFill>
              <a:schemeClr val="tx1"/>
            </a:solidFill>
            <a:prstDash val="sysDot"/>
            <a:round/>
            <a:headEnd/>
            <a:tailEnd/>
          </a:ln>
          <a:effectLst/>
        </p:spPr>
        <p:txBody>
          <a:bodyPr wrap="none" anchor="ctr"/>
          <a:lstStyle/>
          <a:p>
            <a:endParaRPr lang="en-US"/>
          </a:p>
        </p:txBody>
      </p:sp>
      <p:sp>
        <p:nvSpPr>
          <p:cNvPr id="366225" name="Line 1681"/>
          <p:cNvSpPr>
            <a:spLocks noChangeShapeType="1"/>
          </p:cNvSpPr>
          <p:nvPr/>
        </p:nvSpPr>
        <p:spPr bwMode="auto">
          <a:xfrm>
            <a:off x="6356350" y="6602438"/>
            <a:ext cx="0" cy="234950"/>
          </a:xfrm>
          <a:prstGeom prst="line">
            <a:avLst/>
          </a:prstGeom>
          <a:noFill/>
          <a:ln w="25400" cap="rnd">
            <a:solidFill>
              <a:schemeClr val="tx1"/>
            </a:solidFill>
            <a:prstDash val="sysDot"/>
            <a:round/>
            <a:headEnd/>
            <a:tailEnd/>
          </a:ln>
          <a:effectLst/>
        </p:spPr>
        <p:txBody>
          <a:bodyPr wrap="none" anchor="ctr"/>
          <a:lstStyle/>
          <a:p>
            <a:endParaRPr lang="en-US"/>
          </a:p>
        </p:txBody>
      </p:sp>
      <p:sp>
        <p:nvSpPr>
          <p:cNvPr id="366226" name="Line 1682"/>
          <p:cNvSpPr>
            <a:spLocks noChangeShapeType="1"/>
          </p:cNvSpPr>
          <p:nvPr/>
        </p:nvSpPr>
        <p:spPr bwMode="auto">
          <a:xfrm>
            <a:off x="5740400" y="6596088"/>
            <a:ext cx="0" cy="234950"/>
          </a:xfrm>
          <a:prstGeom prst="line">
            <a:avLst/>
          </a:prstGeom>
          <a:noFill/>
          <a:ln w="25400" cap="rnd">
            <a:solidFill>
              <a:schemeClr val="tx1"/>
            </a:solidFill>
            <a:prstDash val="sysDot"/>
            <a:round/>
            <a:headEnd/>
            <a:tailEnd/>
          </a:ln>
          <a:effectLst/>
        </p:spPr>
        <p:txBody>
          <a:bodyPr wrap="none" anchor="ctr"/>
          <a:lstStyle/>
          <a:p>
            <a:endParaRPr lang="en-US"/>
          </a:p>
        </p:txBody>
      </p:sp>
      <p:sp>
        <p:nvSpPr>
          <p:cNvPr id="366227" name="Line 1683"/>
          <p:cNvSpPr>
            <a:spLocks noChangeShapeType="1"/>
          </p:cNvSpPr>
          <p:nvPr/>
        </p:nvSpPr>
        <p:spPr bwMode="auto">
          <a:xfrm>
            <a:off x="5124450" y="6602438"/>
            <a:ext cx="0" cy="234950"/>
          </a:xfrm>
          <a:prstGeom prst="line">
            <a:avLst/>
          </a:prstGeom>
          <a:noFill/>
          <a:ln w="25400" cap="rnd">
            <a:solidFill>
              <a:schemeClr val="tx1"/>
            </a:solidFill>
            <a:prstDash val="sysDot"/>
            <a:round/>
            <a:headEnd/>
            <a:tailEnd/>
          </a:ln>
          <a:effectLst/>
        </p:spPr>
        <p:txBody>
          <a:bodyPr wrap="none" anchor="ctr"/>
          <a:lstStyle/>
          <a:p>
            <a:endParaRPr lang="en-US"/>
          </a:p>
        </p:txBody>
      </p:sp>
      <p:sp>
        <p:nvSpPr>
          <p:cNvPr id="366228" name="Text Box 1684"/>
          <p:cNvSpPr txBox="1">
            <a:spLocks noChangeArrowheads="1"/>
          </p:cNvSpPr>
          <p:nvPr/>
        </p:nvSpPr>
        <p:spPr bwMode="auto">
          <a:xfrm>
            <a:off x="5786446" y="3103563"/>
            <a:ext cx="2514600" cy="396875"/>
          </a:xfrm>
          <a:prstGeom prst="rect">
            <a:avLst/>
          </a:prstGeom>
          <a:noFill/>
          <a:ln w="9525" algn="ctr">
            <a:noFill/>
            <a:miter lim="800000"/>
            <a:headEnd/>
            <a:tailEnd/>
          </a:ln>
          <a:effectLst/>
        </p:spPr>
        <p:txBody>
          <a:bodyPr>
            <a:spAutoFit/>
          </a:bodyPr>
          <a:lstStyle/>
          <a:p>
            <a:pPr>
              <a:spcBef>
                <a:spcPct val="50000"/>
              </a:spcBef>
            </a:pPr>
            <a:r>
              <a:rPr lang="en-US" sz="2000" dirty="0">
                <a:solidFill>
                  <a:schemeClr val="tx1"/>
                </a:solidFill>
                <a:latin typeface="Arial" charset="0"/>
              </a:rPr>
              <a:t>4</a:t>
            </a:r>
            <a:r>
              <a:rPr lang="en-US" sz="2000" i="1" dirty="0">
                <a:solidFill>
                  <a:schemeClr val="tx1"/>
                </a:solidFill>
                <a:latin typeface="Times" pitchFamily="18" charset="0"/>
              </a:rPr>
              <a:t>n </a:t>
            </a:r>
            <a:r>
              <a:rPr lang="en-US" sz="1800" dirty="0">
                <a:solidFill>
                  <a:schemeClr val="tx1"/>
                </a:solidFill>
                <a:latin typeface="Arial" charset="0"/>
              </a:rPr>
              <a:t>x</a:t>
            </a:r>
            <a:r>
              <a:rPr lang="en-US" sz="2000" dirty="0">
                <a:solidFill>
                  <a:schemeClr val="tx1"/>
                </a:solidFill>
                <a:latin typeface="Arial" charset="0"/>
              </a:rPr>
              <a:t> 4</a:t>
            </a:r>
            <a:r>
              <a:rPr lang="en-US" sz="2000" i="1" dirty="0">
                <a:solidFill>
                  <a:schemeClr val="tx1"/>
                </a:solidFill>
                <a:latin typeface="Times" pitchFamily="18" charset="0"/>
              </a:rPr>
              <a:t>n</a:t>
            </a:r>
            <a:r>
              <a:rPr lang="en-US" sz="2000" dirty="0">
                <a:solidFill>
                  <a:schemeClr val="tx1"/>
                </a:solidFill>
                <a:latin typeface="Arial" charset="0"/>
              </a:rPr>
              <a:t> pixels</a:t>
            </a:r>
          </a:p>
        </p:txBody>
      </p:sp>
      <p:sp>
        <p:nvSpPr>
          <p:cNvPr id="366229" name="Text Box 1685"/>
          <p:cNvSpPr txBox="1">
            <a:spLocks noChangeArrowheads="1"/>
          </p:cNvSpPr>
          <p:nvPr/>
        </p:nvSpPr>
        <p:spPr bwMode="auto">
          <a:xfrm>
            <a:off x="714348" y="3814788"/>
            <a:ext cx="2514600" cy="396875"/>
          </a:xfrm>
          <a:prstGeom prst="rect">
            <a:avLst/>
          </a:prstGeom>
          <a:noFill/>
          <a:ln w="9525" algn="ctr">
            <a:noFill/>
            <a:miter lim="800000"/>
            <a:headEnd/>
            <a:tailEnd/>
          </a:ln>
          <a:effectLst/>
        </p:spPr>
        <p:txBody>
          <a:bodyPr>
            <a:spAutoFit/>
          </a:bodyPr>
          <a:lstStyle/>
          <a:p>
            <a:pPr>
              <a:spcBef>
                <a:spcPct val="50000"/>
              </a:spcBef>
            </a:pPr>
            <a:r>
              <a:rPr lang="en-US" sz="2000" i="1" dirty="0">
                <a:solidFill>
                  <a:schemeClr val="tx1"/>
                </a:solidFill>
                <a:latin typeface="Times" pitchFamily="18" charset="0"/>
              </a:rPr>
              <a:t>n</a:t>
            </a:r>
            <a:r>
              <a:rPr lang="en-US" sz="2000" dirty="0">
                <a:solidFill>
                  <a:schemeClr val="tx1"/>
                </a:solidFill>
                <a:latin typeface="Arial" charset="0"/>
              </a:rPr>
              <a:t> </a:t>
            </a:r>
            <a:r>
              <a:rPr lang="en-US" sz="1600" dirty="0">
                <a:solidFill>
                  <a:schemeClr val="tx1"/>
                </a:solidFill>
                <a:latin typeface="Arial" charset="0"/>
              </a:rPr>
              <a:t>x</a:t>
            </a:r>
            <a:r>
              <a:rPr lang="en-US" sz="2000" dirty="0">
                <a:solidFill>
                  <a:schemeClr val="tx1"/>
                </a:solidFill>
                <a:latin typeface="Arial" charset="0"/>
              </a:rPr>
              <a:t> </a:t>
            </a:r>
            <a:r>
              <a:rPr lang="en-US" sz="2000" i="1" dirty="0">
                <a:solidFill>
                  <a:schemeClr val="tx1"/>
                </a:solidFill>
                <a:latin typeface="Times" pitchFamily="18" charset="0"/>
              </a:rPr>
              <a:t>n</a:t>
            </a:r>
            <a:r>
              <a:rPr lang="en-US" sz="2000" dirty="0">
                <a:solidFill>
                  <a:schemeClr val="tx1"/>
                </a:solidFill>
                <a:latin typeface="Arial" charset="0"/>
              </a:rPr>
              <a:t> pixels</a:t>
            </a:r>
          </a:p>
        </p:txBody>
      </p:sp>
      <p:pic>
        <p:nvPicPr>
          <p:cNvPr id="366241" name="Picture 1697"/>
          <p:cNvPicPr>
            <a:picLocks noChangeAspect="1" noChangeArrowheads="1"/>
          </p:cNvPicPr>
          <p:nvPr/>
        </p:nvPicPr>
        <p:blipFill>
          <a:blip r:embed="rId3"/>
          <a:srcRect/>
          <a:stretch>
            <a:fillRect/>
          </a:stretch>
        </p:blipFill>
        <p:spPr bwMode="auto">
          <a:xfrm>
            <a:off x="6324600" y="4862538"/>
            <a:ext cx="868363" cy="422275"/>
          </a:xfrm>
          <a:prstGeom prst="rect">
            <a:avLst/>
          </a:prstGeom>
          <a:noFill/>
          <a:ln w="9525" algn="ctr">
            <a:noFill/>
            <a:miter lim="800000"/>
            <a:headEnd/>
            <a:tailEnd/>
          </a:ln>
          <a:effectLst/>
        </p:spPr>
      </p:pic>
      <p:pic>
        <p:nvPicPr>
          <p:cNvPr id="366242" name="Picture 1698"/>
          <p:cNvPicPr>
            <a:picLocks noChangeAspect="1" noChangeArrowheads="1"/>
          </p:cNvPicPr>
          <p:nvPr/>
        </p:nvPicPr>
        <p:blipFill>
          <a:blip r:embed="rId4"/>
          <a:srcRect/>
          <a:stretch>
            <a:fillRect/>
          </a:stretch>
        </p:blipFill>
        <p:spPr bwMode="auto">
          <a:xfrm>
            <a:off x="3276600" y="5700738"/>
            <a:ext cx="804863" cy="403225"/>
          </a:xfrm>
          <a:prstGeom prst="rect">
            <a:avLst/>
          </a:prstGeom>
          <a:noFill/>
          <a:ln w="9525" algn="ctr">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635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6355">
                                            <p:txEl>
                                              <p:pRg st="3" end="3"/>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66229"/>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0"/>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356972"/>
                                        </p:tgtEl>
                                        <p:attrNameLst>
                                          <p:attrName>style.visibility</p:attrName>
                                        </p:attrNameLst>
                                      </p:cBhvr>
                                      <p:to>
                                        <p:strVal val="visible"/>
                                      </p:to>
                                    </p:set>
                                  </p:childTnLst>
                                </p:cTn>
                              </p:par>
                            </p:childTnLst>
                          </p:cTn>
                        </p:par>
                        <p:par>
                          <p:cTn id="20" fill="hold">
                            <p:stCondLst>
                              <p:cond delay="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nodeType="withEffect">
                                  <p:stCondLst>
                                    <p:cond delay="0"/>
                                  </p:stCondLst>
                                  <p:childTnLst>
                                    <p:set>
                                      <p:cBhvr>
                                        <p:cTn id="32" dur="1" fill="hold">
                                          <p:stCondLst>
                                            <p:cond delay="0"/>
                                          </p:stCondLst>
                                        </p:cTn>
                                        <p:tgtEl>
                                          <p:spTgt spid="356870"/>
                                        </p:tgtEl>
                                        <p:attrNameLst>
                                          <p:attrName>style.visibility</p:attrName>
                                        </p:attrNameLst>
                                      </p:cBhvr>
                                      <p:to>
                                        <p:strVal val="visible"/>
                                      </p:to>
                                    </p:set>
                                    <p:animEffect transition="in" filter="fade">
                                      <p:cBhvr>
                                        <p:cTn id="33" dur="500"/>
                                        <p:tgtEl>
                                          <p:spTgt spid="356870"/>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par>
                                <p:cTn id="38" presetID="10" presetClass="entr" presetSubtype="0" fill="hold" nodeType="withEffect">
                                  <p:stCondLst>
                                    <p:cond delay="0"/>
                                  </p:stCondLst>
                                  <p:childTnLst>
                                    <p:set>
                                      <p:cBhvr>
                                        <p:cTn id="39" dur="1" fill="hold">
                                          <p:stCondLst>
                                            <p:cond delay="0"/>
                                          </p:stCondLst>
                                        </p:cTn>
                                        <p:tgtEl>
                                          <p:spTgt spid="356904"/>
                                        </p:tgtEl>
                                        <p:attrNameLst>
                                          <p:attrName>style.visibility</p:attrName>
                                        </p:attrNameLst>
                                      </p:cBhvr>
                                      <p:to>
                                        <p:strVal val="visible"/>
                                      </p:to>
                                    </p:set>
                                    <p:animEffect transition="in" filter="fade">
                                      <p:cBhvr>
                                        <p:cTn id="40" dur="500"/>
                                        <p:tgtEl>
                                          <p:spTgt spid="356904"/>
                                        </p:tgtEl>
                                      </p:cBhvr>
                                    </p:animEffect>
                                  </p:childTnLst>
                                </p:cTn>
                              </p:par>
                            </p:childTnLst>
                          </p:cTn>
                        </p:par>
                        <p:par>
                          <p:cTn id="41" fill="hold">
                            <p:stCondLst>
                              <p:cond delay="1500"/>
                            </p:stCondLst>
                            <p:childTnLst>
                              <p:par>
                                <p:cTn id="42" presetID="10"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par>
                                <p:cTn id="45" presetID="10"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2000"/>
                            </p:stCondLst>
                            <p:childTnLst>
                              <p:par>
                                <p:cTn id="49" presetID="10" presetClass="entr" presetSubtype="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childTnLst>
                                </p:cTn>
                              </p:par>
                              <p:par>
                                <p:cTn id="52" presetID="10" presetClass="entr" presetSubtype="0"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childTnLst>
                          </p:cTn>
                        </p:par>
                        <p:par>
                          <p:cTn id="55" fill="hold">
                            <p:stCondLst>
                              <p:cond delay="2500"/>
                            </p:stCondLst>
                            <p:childTnLst>
                              <p:par>
                                <p:cTn id="56" presetID="10" presetClass="entr" presetSubtype="0"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500"/>
                                        <p:tgtEl>
                                          <p:spTgt spid="8"/>
                                        </p:tgtEl>
                                      </p:cBhvr>
                                    </p:animEffect>
                                  </p:childTnLst>
                                </p:cTn>
                              </p:par>
                              <p:par>
                                <p:cTn id="59" presetID="10" presetClass="entr" presetSubtype="0"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par>
                          <p:cTn id="62" fill="hold">
                            <p:stCondLst>
                              <p:cond delay="3000"/>
                            </p:stCondLst>
                            <p:childTnLst>
                              <p:par>
                                <p:cTn id="63" presetID="10" presetClass="entr" presetSubtype="0"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fade">
                                      <p:cBhvr>
                                        <p:cTn id="65" dur="500"/>
                                        <p:tgtEl>
                                          <p:spTgt spid="9"/>
                                        </p:tgtEl>
                                      </p:cBhvr>
                                    </p:animEffect>
                                  </p:childTnLst>
                                </p:cTn>
                              </p:par>
                              <p:par>
                                <p:cTn id="66" presetID="10" presetClass="entr" presetSubtype="0" fill="hold"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3500"/>
                            </p:stCondLst>
                            <p:childTnLst>
                              <p:par>
                                <p:cTn id="70" presetID="10" presetClass="entr" presetSubtype="0" fill="hold"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childTnLst>
                                </p:cTn>
                              </p:par>
                              <p:par>
                                <p:cTn id="73" presetID="10" presetClass="entr" presetSubtype="0" fill="hold"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childTnLst>
                                </p:cTn>
                              </p:par>
                            </p:childTnLst>
                          </p:cTn>
                        </p:par>
                        <p:par>
                          <p:cTn id="76" fill="hold">
                            <p:stCondLst>
                              <p:cond delay="4000"/>
                            </p:stCondLst>
                            <p:childTnLst>
                              <p:par>
                                <p:cTn id="77" presetID="10" presetClass="entr" presetSubtype="0" fill="hold"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fade">
                                      <p:cBhvr>
                                        <p:cTn id="79" dur="500"/>
                                        <p:tgtEl>
                                          <p:spTgt spid="11"/>
                                        </p:tgtEl>
                                      </p:cBhvr>
                                    </p:animEffect>
                                  </p:childTnLst>
                                </p:cTn>
                              </p:par>
                              <p:par>
                                <p:cTn id="80" presetID="10" presetClass="entr" presetSubtype="0" fill="hold" nodeType="withEffect">
                                  <p:stCondLst>
                                    <p:cond delay="0"/>
                                  </p:stCondLst>
                                  <p:childTnLst>
                                    <p:set>
                                      <p:cBhvr>
                                        <p:cTn id="81" dur="1" fill="hold">
                                          <p:stCondLst>
                                            <p:cond delay="0"/>
                                          </p:stCondLst>
                                        </p:cTn>
                                        <p:tgtEl>
                                          <p:spTgt spid="356938"/>
                                        </p:tgtEl>
                                        <p:attrNameLst>
                                          <p:attrName>style.visibility</p:attrName>
                                        </p:attrNameLst>
                                      </p:cBhvr>
                                      <p:to>
                                        <p:strVal val="visible"/>
                                      </p:to>
                                    </p:set>
                                    <p:animEffect transition="in" filter="fade">
                                      <p:cBhvr>
                                        <p:cTn id="82" dur="500"/>
                                        <p:tgtEl>
                                          <p:spTgt spid="356938"/>
                                        </p:tgtEl>
                                      </p:cBhvr>
                                    </p:animEffect>
                                  </p:childTnLst>
                                </p:cTn>
                              </p:par>
                            </p:childTnLst>
                          </p:cTn>
                        </p:par>
                        <p:par>
                          <p:cTn id="83" fill="hold">
                            <p:stCondLst>
                              <p:cond delay="4500"/>
                            </p:stCondLst>
                            <p:childTnLst>
                              <p:par>
                                <p:cTn id="84" presetID="10" presetClass="entr" presetSubtype="0" fill="hold" nodeType="after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fade">
                                      <p:cBhvr>
                                        <p:cTn id="86" dur="500"/>
                                        <p:tgtEl>
                                          <p:spTgt spid="12"/>
                                        </p:tgtEl>
                                      </p:cBhvr>
                                    </p:animEffect>
                                  </p:childTnLst>
                                </p:cTn>
                              </p:par>
                              <p:par>
                                <p:cTn id="87" presetID="10" presetClass="entr" presetSubtype="0" fill="hold"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par>
                          <p:cTn id="90" fill="hold">
                            <p:stCondLst>
                              <p:cond delay="5000"/>
                            </p:stCondLst>
                            <p:childTnLst>
                              <p:par>
                                <p:cTn id="91" presetID="10" presetClass="entr" presetSubtype="0" fill="hold" nodeType="after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500"/>
                                        <p:tgtEl>
                                          <p:spTgt spid="13"/>
                                        </p:tgtEl>
                                      </p:cBhvr>
                                    </p:animEffect>
                                  </p:childTnLst>
                                </p:cTn>
                              </p:par>
                              <p:par>
                                <p:cTn id="94" presetID="10" presetClass="entr" presetSubtype="0" fill="hold" nodeType="with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500"/>
                                        <p:tgtEl>
                                          <p:spTgt spid="20"/>
                                        </p:tgtEl>
                                      </p:cBhvr>
                                    </p:animEffect>
                                  </p:childTnLst>
                                </p:cTn>
                              </p:par>
                            </p:childTnLst>
                          </p:cTn>
                        </p:par>
                        <p:par>
                          <p:cTn id="97" fill="hold">
                            <p:stCondLst>
                              <p:cond delay="5500"/>
                            </p:stCondLst>
                            <p:childTnLst>
                              <p:par>
                                <p:cTn id="98" presetID="10" presetClass="entr" presetSubtype="0" fill="hold" nodeType="after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fade">
                                      <p:cBhvr>
                                        <p:cTn id="100" dur="500"/>
                                        <p:tgtEl>
                                          <p:spTgt spid="14"/>
                                        </p:tgtEl>
                                      </p:cBhvr>
                                    </p:animEffect>
                                  </p:childTnLst>
                                </p:cTn>
                              </p:par>
                              <p:par>
                                <p:cTn id="101" presetID="10" presetClass="entr" presetSubtype="0" fill="hold" nodeType="with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500"/>
                                        <p:tgtEl>
                                          <p:spTgt spid="21"/>
                                        </p:tgtEl>
                                      </p:cBhvr>
                                    </p:animEffect>
                                  </p:childTnLst>
                                </p:cTn>
                              </p:par>
                            </p:childTnLst>
                          </p:cTn>
                        </p:par>
                        <p:par>
                          <p:cTn id="104" fill="hold">
                            <p:stCondLst>
                              <p:cond delay="6000"/>
                            </p:stCondLst>
                            <p:childTnLst>
                              <p:par>
                                <p:cTn id="105" presetID="10" presetClass="entr" presetSubtype="0" fill="hold" nodeType="afterEffect">
                                  <p:stCondLst>
                                    <p:cond delay="0"/>
                                  </p:stCondLst>
                                  <p:childTnLst>
                                    <p:set>
                                      <p:cBhvr>
                                        <p:cTn id="106" dur="1" fill="hold">
                                          <p:stCondLst>
                                            <p:cond delay="0"/>
                                          </p:stCondLst>
                                        </p:cTn>
                                        <p:tgtEl>
                                          <p:spTgt spid="15"/>
                                        </p:tgtEl>
                                        <p:attrNameLst>
                                          <p:attrName>style.visibility</p:attrName>
                                        </p:attrNameLst>
                                      </p:cBhvr>
                                      <p:to>
                                        <p:strVal val="visible"/>
                                      </p:to>
                                    </p:set>
                                    <p:animEffect transition="in" filter="fade">
                                      <p:cBhvr>
                                        <p:cTn id="107" dur="500"/>
                                        <p:tgtEl>
                                          <p:spTgt spid="15"/>
                                        </p:tgtEl>
                                      </p:cBhvr>
                                    </p:animEffect>
                                  </p:childTnLst>
                                </p:cTn>
                              </p:par>
                              <p:par>
                                <p:cTn id="108" presetID="10" presetClass="entr" presetSubtype="0" fill="hold" nodeType="withEffect">
                                  <p:stCondLst>
                                    <p:cond delay="0"/>
                                  </p:stCondLst>
                                  <p:childTnLst>
                                    <p:set>
                                      <p:cBhvr>
                                        <p:cTn id="109" dur="1" fill="hold">
                                          <p:stCondLst>
                                            <p:cond delay="0"/>
                                          </p:stCondLst>
                                        </p:cTn>
                                        <p:tgtEl>
                                          <p:spTgt spid="19"/>
                                        </p:tgtEl>
                                        <p:attrNameLst>
                                          <p:attrName>style.visibility</p:attrName>
                                        </p:attrNameLst>
                                      </p:cBhvr>
                                      <p:to>
                                        <p:strVal val="visible"/>
                                      </p:to>
                                    </p:set>
                                    <p:animEffect transition="in" filter="fade">
                                      <p:cBhvr>
                                        <p:cTn id="110" dur="500"/>
                                        <p:tgtEl>
                                          <p:spTgt spid="19"/>
                                        </p:tgtEl>
                                      </p:cBhvr>
                                    </p:animEffect>
                                  </p:childTnLst>
                                </p:cTn>
                              </p:par>
                            </p:childTnLst>
                          </p:cTn>
                        </p:par>
                        <p:par>
                          <p:cTn id="111" fill="hold">
                            <p:stCondLst>
                              <p:cond delay="6500"/>
                            </p:stCondLst>
                            <p:childTnLst>
                              <p:par>
                                <p:cTn id="112" presetID="10" presetClass="entr" presetSubtype="0" fill="hold" nodeType="afterEffect">
                                  <p:stCondLst>
                                    <p:cond delay="0"/>
                                  </p:stCondLst>
                                  <p:childTnLst>
                                    <p:set>
                                      <p:cBhvr>
                                        <p:cTn id="113" dur="1" fill="hold">
                                          <p:stCondLst>
                                            <p:cond delay="0"/>
                                          </p:stCondLst>
                                        </p:cTn>
                                        <p:tgtEl>
                                          <p:spTgt spid="16"/>
                                        </p:tgtEl>
                                        <p:attrNameLst>
                                          <p:attrName>style.visibility</p:attrName>
                                        </p:attrNameLst>
                                      </p:cBhvr>
                                      <p:to>
                                        <p:strVal val="visible"/>
                                      </p:to>
                                    </p:set>
                                    <p:animEffect transition="in" filter="fade">
                                      <p:cBhvr>
                                        <p:cTn id="114" dur="500"/>
                                        <p:tgtEl>
                                          <p:spTgt spid="16"/>
                                        </p:tgtEl>
                                      </p:cBhvr>
                                    </p:animEffect>
                                  </p:childTnLst>
                                </p:cTn>
                              </p:par>
                              <p:par>
                                <p:cTn id="115" presetID="10" presetClass="entr" presetSubtype="0" fill="hold" nodeType="with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fade">
                                      <p:cBhvr>
                                        <p:cTn id="117" dur="500"/>
                                        <p:tgtEl>
                                          <p:spTgt spid="24"/>
                                        </p:tgtEl>
                                      </p:cBhvr>
                                    </p:animEffect>
                                  </p:childTnLst>
                                </p:cTn>
                              </p:par>
                            </p:childTnLst>
                          </p:cTn>
                        </p:par>
                        <p:par>
                          <p:cTn id="118" fill="hold">
                            <p:stCondLst>
                              <p:cond delay="7000"/>
                            </p:stCondLst>
                            <p:childTnLst>
                              <p:par>
                                <p:cTn id="119" presetID="10" presetClass="entr" presetSubtype="0" fill="hold" nodeType="afterEffect">
                                  <p:stCondLst>
                                    <p:cond delay="0"/>
                                  </p:stCondLst>
                                  <p:childTnLst>
                                    <p:set>
                                      <p:cBhvr>
                                        <p:cTn id="120" dur="1" fill="hold">
                                          <p:stCondLst>
                                            <p:cond delay="0"/>
                                          </p:stCondLst>
                                        </p:cTn>
                                        <p:tgtEl>
                                          <p:spTgt spid="17"/>
                                        </p:tgtEl>
                                        <p:attrNameLst>
                                          <p:attrName>style.visibility</p:attrName>
                                        </p:attrNameLst>
                                      </p:cBhvr>
                                      <p:to>
                                        <p:strVal val="visible"/>
                                      </p:to>
                                    </p:set>
                                    <p:animEffect transition="in" filter="fade">
                                      <p:cBhvr>
                                        <p:cTn id="121" dur="500"/>
                                        <p:tgtEl>
                                          <p:spTgt spid="17"/>
                                        </p:tgtEl>
                                      </p:cBhvr>
                                    </p:animEffect>
                                  </p:childTnLst>
                                </p:cTn>
                              </p:par>
                              <p:par>
                                <p:cTn id="122" presetID="10" presetClass="entr" presetSubtype="0" fill="hold" nodeType="withEffect">
                                  <p:stCondLst>
                                    <p:cond delay="0"/>
                                  </p:stCondLst>
                                  <p:childTnLst>
                                    <p:set>
                                      <p:cBhvr>
                                        <p:cTn id="123" dur="1" fill="hold">
                                          <p:stCondLst>
                                            <p:cond delay="0"/>
                                          </p:stCondLst>
                                        </p:cTn>
                                        <p:tgtEl>
                                          <p:spTgt spid="27"/>
                                        </p:tgtEl>
                                        <p:attrNameLst>
                                          <p:attrName>style.visibility</p:attrName>
                                        </p:attrNameLst>
                                      </p:cBhvr>
                                      <p:to>
                                        <p:strVal val="visible"/>
                                      </p:to>
                                    </p:set>
                                    <p:animEffect transition="in" filter="fade">
                                      <p:cBhvr>
                                        <p:cTn id="124" dur="500"/>
                                        <p:tgtEl>
                                          <p:spTgt spid="27"/>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nodeType="clickEffect">
                                  <p:stCondLst>
                                    <p:cond delay="0"/>
                                  </p:stCondLst>
                                  <p:childTnLst>
                                    <p:set>
                                      <p:cBhvr>
                                        <p:cTn id="128" dur="1" fill="hold">
                                          <p:stCondLst>
                                            <p:cond delay="0"/>
                                          </p:stCondLst>
                                        </p:cTn>
                                        <p:tgtEl>
                                          <p:spTgt spid="366242"/>
                                        </p:tgtEl>
                                        <p:attrNameLst>
                                          <p:attrName>style.visibility</p:attrName>
                                        </p:attrNameLst>
                                      </p:cBhvr>
                                      <p:to>
                                        <p:strVal val="visible"/>
                                      </p:to>
                                    </p:set>
                                    <p:animEffect transition="in" filter="fade">
                                      <p:cBhvr>
                                        <p:cTn id="129" dur="500"/>
                                        <p:tgtEl>
                                          <p:spTgt spid="366242"/>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ntr" presetSubtype="0" fill="hold" nodeType="clickEffect">
                                  <p:stCondLst>
                                    <p:cond delay="0"/>
                                  </p:stCondLst>
                                  <p:childTnLst>
                                    <p:set>
                                      <p:cBhvr>
                                        <p:cTn id="133" dur="1" fill="hold">
                                          <p:stCondLst>
                                            <p:cond delay="0"/>
                                          </p:stCondLst>
                                        </p:cTn>
                                        <p:tgtEl>
                                          <p:spTgt spid="366241"/>
                                        </p:tgtEl>
                                        <p:attrNameLst>
                                          <p:attrName>style.visibility</p:attrName>
                                        </p:attrNameLst>
                                      </p:cBhvr>
                                      <p:to>
                                        <p:strVal val="visible"/>
                                      </p:to>
                                    </p:set>
                                    <p:animEffect transition="in" filter="fade">
                                      <p:cBhvr>
                                        <p:cTn id="134" dur="500"/>
                                        <p:tgtEl>
                                          <p:spTgt spid="366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62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2"/>
          <p:cNvSpPr>
            <a:spLocks noGrp="1" noChangeArrowheads="1"/>
          </p:cNvSpPr>
          <p:nvPr>
            <p:ph type="title"/>
          </p:nvPr>
        </p:nvSpPr>
        <p:spPr/>
        <p:txBody>
          <a:bodyPr/>
          <a:lstStyle/>
          <a:p>
            <a:r>
              <a:rPr lang="en-US" dirty="0" smtClean="0"/>
              <a:t>Control Trade-off</a:t>
            </a:r>
            <a:endParaRPr lang="en-US" sz="6000" i="1" baseline="30000" dirty="0"/>
          </a:p>
        </p:txBody>
      </p:sp>
      <p:sp>
        <p:nvSpPr>
          <p:cNvPr id="20" name="Inhaltsplatzhalter 19"/>
          <p:cNvSpPr>
            <a:spLocks noGrp="1"/>
          </p:cNvSpPr>
          <p:nvPr>
            <p:ph idx="1"/>
          </p:nvPr>
        </p:nvSpPr>
        <p:spPr/>
        <p:txBody>
          <a:bodyPr/>
          <a:lstStyle/>
          <a:p>
            <a:r>
              <a:rPr lang="en-US" dirty="0" smtClean="0"/>
              <a:t>Evaluate: </a:t>
            </a:r>
          </a:p>
          <a:p>
            <a:pPr>
              <a:buNone/>
            </a:pPr>
            <a:r>
              <a:rPr lang="en-US" dirty="0" smtClean="0"/>
              <a:t>	</a:t>
            </a:r>
            <a:r>
              <a:rPr lang="en-US" dirty="0" smtClean="0">
                <a:solidFill>
                  <a:srgbClr val="66FF33"/>
                </a:solidFill>
              </a:rPr>
              <a:t>spatial weights</a:t>
            </a:r>
            <a:r>
              <a:rPr lang="en-US" dirty="0" smtClean="0"/>
              <a:t> and </a:t>
            </a:r>
            <a:r>
              <a:rPr lang="en-US" dirty="0" smtClean="0">
                <a:solidFill>
                  <a:srgbClr val="FF2575"/>
                </a:solidFill>
              </a:rPr>
              <a:t>temporal gradients</a:t>
            </a:r>
            <a:endParaRPr lang="en-US" dirty="0">
              <a:solidFill>
                <a:srgbClr val="FF2575"/>
              </a:solidFill>
            </a:endParaRPr>
          </a:p>
        </p:txBody>
      </p:sp>
      <p:pic>
        <p:nvPicPr>
          <p:cNvPr id="392196" name="Picture 4"/>
          <p:cNvPicPr>
            <a:picLocks noChangeAspect="1" noChangeArrowheads="1"/>
          </p:cNvPicPr>
          <p:nvPr/>
        </p:nvPicPr>
        <p:blipFill>
          <a:blip r:embed="rId3" cstate="print"/>
          <a:srcRect/>
          <a:stretch>
            <a:fillRect/>
          </a:stretch>
        </p:blipFill>
        <p:spPr bwMode="auto">
          <a:xfrm>
            <a:off x="504825" y="4357694"/>
            <a:ext cx="2460625" cy="1965325"/>
          </a:xfrm>
          <a:prstGeom prst="rect">
            <a:avLst/>
          </a:prstGeom>
          <a:noFill/>
          <a:ln w="9525" algn="ctr">
            <a:noFill/>
            <a:miter lim="800000"/>
            <a:headEnd/>
            <a:tailEnd/>
          </a:ln>
          <a:effectLst/>
        </p:spPr>
      </p:pic>
      <p:pic>
        <p:nvPicPr>
          <p:cNvPr id="392197" name="Picture 5"/>
          <p:cNvPicPr>
            <a:picLocks noChangeAspect="1" noChangeArrowheads="1"/>
          </p:cNvPicPr>
          <p:nvPr/>
        </p:nvPicPr>
        <p:blipFill>
          <a:blip r:embed="rId4" cstate="print"/>
          <a:srcRect/>
          <a:stretch>
            <a:fillRect/>
          </a:stretch>
        </p:blipFill>
        <p:spPr bwMode="auto">
          <a:xfrm>
            <a:off x="3411538" y="4368806"/>
            <a:ext cx="2432050" cy="1944688"/>
          </a:xfrm>
          <a:prstGeom prst="rect">
            <a:avLst/>
          </a:prstGeom>
          <a:noFill/>
          <a:ln w="9525" algn="ctr">
            <a:noFill/>
            <a:miter lim="800000"/>
            <a:headEnd/>
            <a:tailEnd/>
          </a:ln>
          <a:effectLst/>
        </p:spPr>
      </p:pic>
      <p:pic>
        <p:nvPicPr>
          <p:cNvPr id="392198" name="Picture 6"/>
          <p:cNvPicPr>
            <a:picLocks noChangeAspect="1" noChangeArrowheads="1"/>
          </p:cNvPicPr>
          <p:nvPr/>
        </p:nvPicPr>
        <p:blipFill>
          <a:blip r:embed="rId5" cstate="print"/>
          <a:srcRect/>
          <a:stretch>
            <a:fillRect/>
          </a:stretch>
        </p:blipFill>
        <p:spPr bwMode="auto">
          <a:xfrm>
            <a:off x="6288088" y="4368806"/>
            <a:ext cx="2432050" cy="1944688"/>
          </a:xfrm>
          <a:prstGeom prst="rect">
            <a:avLst/>
          </a:prstGeom>
          <a:noFill/>
          <a:ln w="9525" algn="ctr">
            <a:noFill/>
            <a:miter lim="800000"/>
            <a:headEnd/>
            <a:tailEnd/>
          </a:ln>
          <a:effectLst/>
        </p:spPr>
      </p:pic>
      <p:pic>
        <p:nvPicPr>
          <p:cNvPr id="392199" name="Picture 7"/>
          <p:cNvPicPr>
            <a:picLocks noChangeAspect="1" noChangeArrowheads="1"/>
          </p:cNvPicPr>
          <p:nvPr/>
        </p:nvPicPr>
        <p:blipFill>
          <a:blip r:embed="rId6"/>
          <a:srcRect/>
          <a:stretch>
            <a:fillRect/>
          </a:stretch>
        </p:blipFill>
        <p:spPr bwMode="auto">
          <a:xfrm>
            <a:off x="4724400" y="3217871"/>
            <a:ext cx="1354138" cy="965200"/>
          </a:xfrm>
          <a:prstGeom prst="rect">
            <a:avLst/>
          </a:prstGeom>
          <a:noFill/>
          <a:ln w="19050" algn="ctr">
            <a:solidFill>
              <a:schemeClr val="bg1"/>
            </a:solidFill>
            <a:miter lim="800000"/>
            <a:headEnd/>
            <a:tailEnd/>
          </a:ln>
          <a:effectLst/>
        </p:spPr>
      </p:pic>
      <p:pic>
        <p:nvPicPr>
          <p:cNvPr id="392200" name="Picture 8"/>
          <p:cNvPicPr>
            <a:picLocks noChangeAspect="1" noChangeArrowheads="1"/>
          </p:cNvPicPr>
          <p:nvPr/>
        </p:nvPicPr>
        <p:blipFill>
          <a:blip r:embed="rId7"/>
          <a:srcRect/>
          <a:stretch>
            <a:fillRect/>
          </a:stretch>
        </p:blipFill>
        <p:spPr bwMode="auto">
          <a:xfrm>
            <a:off x="7620000" y="3262321"/>
            <a:ext cx="1295400" cy="925512"/>
          </a:xfrm>
          <a:prstGeom prst="rect">
            <a:avLst/>
          </a:prstGeom>
          <a:noFill/>
          <a:ln w="19050" algn="ctr">
            <a:solidFill>
              <a:schemeClr val="bg1"/>
            </a:solidFill>
            <a:miter lim="800000"/>
            <a:headEnd/>
            <a:tailEnd/>
          </a:ln>
          <a:effectLst/>
        </p:spPr>
      </p:pic>
      <p:sp>
        <p:nvSpPr>
          <p:cNvPr id="392201" name="Rectangle 9"/>
          <p:cNvSpPr>
            <a:spLocks noChangeArrowheads="1"/>
          </p:cNvSpPr>
          <p:nvPr/>
        </p:nvSpPr>
        <p:spPr bwMode="auto">
          <a:xfrm>
            <a:off x="4821238" y="5664206"/>
            <a:ext cx="304800" cy="228600"/>
          </a:xfrm>
          <a:prstGeom prst="rect">
            <a:avLst/>
          </a:prstGeom>
          <a:noFill/>
          <a:ln w="19050" algn="ctr">
            <a:solidFill>
              <a:schemeClr val="bg1"/>
            </a:solidFill>
            <a:miter lim="800000"/>
            <a:headEnd/>
            <a:tailEnd/>
          </a:ln>
          <a:effectLst/>
        </p:spPr>
        <p:txBody>
          <a:bodyPr wrap="none" anchor="ctr"/>
          <a:lstStyle/>
          <a:p>
            <a:endParaRPr lang="en-US"/>
          </a:p>
        </p:txBody>
      </p:sp>
      <p:sp>
        <p:nvSpPr>
          <p:cNvPr id="392202" name="Rectangle 10"/>
          <p:cNvSpPr>
            <a:spLocks noChangeArrowheads="1"/>
          </p:cNvSpPr>
          <p:nvPr/>
        </p:nvSpPr>
        <p:spPr bwMode="auto">
          <a:xfrm>
            <a:off x="7754938" y="5664206"/>
            <a:ext cx="304800" cy="228600"/>
          </a:xfrm>
          <a:prstGeom prst="rect">
            <a:avLst/>
          </a:prstGeom>
          <a:noFill/>
          <a:ln w="19050" algn="ctr">
            <a:solidFill>
              <a:schemeClr val="bg1"/>
            </a:solidFill>
            <a:miter lim="800000"/>
            <a:headEnd/>
            <a:tailEnd/>
          </a:ln>
          <a:effectLst/>
        </p:spPr>
        <p:txBody>
          <a:bodyPr wrap="none" anchor="ctr"/>
          <a:lstStyle/>
          <a:p>
            <a:endParaRPr lang="en-US"/>
          </a:p>
        </p:txBody>
      </p:sp>
      <p:sp>
        <p:nvSpPr>
          <p:cNvPr id="392209" name="Text Box 17"/>
          <p:cNvSpPr txBox="1">
            <a:spLocks noChangeArrowheads="1"/>
          </p:cNvSpPr>
          <p:nvPr/>
        </p:nvSpPr>
        <p:spPr bwMode="auto">
          <a:xfrm>
            <a:off x="668338" y="6273806"/>
            <a:ext cx="2057400" cy="641350"/>
          </a:xfrm>
          <a:prstGeom prst="rect">
            <a:avLst/>
          </a:prstGeom>
          <a:noFill/>
          <a:ln w="9525" algn="ctr">
            <a:noFill/>
            <a:miter lim="800000"/>
            <a:headEnd/>
            <a:tailEnd/>
          </a:ln>
          <a:effectLst/>
        </p:spPr>
        <p:txBody>
          <a:bodyPr>
            <a:spAutoFit/>
          </a:bodyPr>
          <a:lstStyle/>
          <a:p>
            <a:pPr>
              <a:spcBef>
                <a:spcPct val="50000"/>
              </a:spcBef>
            </a:pPr>
            <a:r>
              <a:rPr lang="en-US" sz="1800">
                <a:solidFill>
                  <a:schemeClr val="tx1"/>
                </a:solidFill>
                <a:latin typeface="Arial" charset="0"/>
              </a:rPr>
              <a:t>4x4 upsampled result</a:t>
            </a:r>
          </a:p>
        </p:txBody>
      </p:sp>
      <p:sp>
        <p:nvSpPr>
          <p:cNvPr id="392210" name="Text Box 18"/>
          <p:cNvSpPr txBox="1">
            <a:spLocks noChangeArrowheads="1"/>
          </p:cNvSpPr>
          <p:nvPr/>
        </p:nvSpPr>
        <p:spPr bwMode="auto">
          <a:xfrm>
            <a:off x="3259138" y="6273806"/>
            <a:ext cx="2743200" cy="641350"/>
          </a:xfrm>
          <a:prstGeom prst="rect">
            <a:avLst/>
          </a:prstGeom>
          <a:noFill/>
          <a:ln w="9525" algn="ctr">
            <a:noFill/>
            <a:miter lim="800000"/>
            <a:headEnd/>
            <a:tailEnd/>
          </a:ln>
          <a:effectLst/>
        </p:spPr>
        <p:txBody>
          <a:bodyPr>
            <a:spAutoFit/>
          </a:bodyPr>
          <a:lstStyle/>
          <a:p>
            <a:pPr>
              <a:spcBef>
                <a:spcPct val="50000"/>
              </a:spcBef>
            </a:pPr>
            <a:r>
              <a:rPr lang="en-US" sz="1800">
                <a:solidFill>
                  <a:schemeClr val="tx1"/>
                </a:solidFill>
                <a:latin typeface="Arial" charset="0"/>
              </a:rPr>
              <a:t>Gradients with temporal finite differences</a:t>
            </a:r>
          </a:p>
        </p:txBody>
      </p:sp>
      <p:sp>
        <p:nvSpPr>
          <p:cNvPr id="392211" name="Text Box 19"/>
          <p:cNvSpPr txBox="1">
            <a:spLocks noChangeArrowheads="1"/>
          </p:cNvSpPr>
          <p:nvPr/>
        </p:nvSpPr>
        <p:spPr bwMode="auto">
          <a:xfrm>
            <a:off x="6078538" y="6273806"/>
            <a:ext cx="2971800" cy="641350"/>
          </a:xfrm>
          <a:prstGeom prst="rect">
            <a:avLst/>
          </a:prstGeom>
          <a:noFill/>
          <a:ln w="9525" algn="ctr">
            <a:noFill/>
            <a:miter lim="800000"/>
            <a:headEnd/>
            <a:tailEnd/>
          </a:ln>
          <a:effectLst/>
        </p:spPr>
        <p:txBody>
          <a:bodyPr>
            <a:spAutoFit/>
          </a:bodyPr>
          <a:lstStyle/>
          <a:p>
            <a:pPr>
              <a:spcBef>
                <a:spcPct val="50000"/>
              </a:spcBef>
            </a:pPr>
            <a:r>
              <a:rPr lang="en-US" sz="1800">
                <a:solidFill>
                  <a:schemeClr val="tx1"/>
                </a:solidFill>
                <a:latin typeface="Arial" charset="0"/>
              </a:rPr>
              <a:t>Spatially + temporally filtered gradients</a:t>
            </a:r>
          </a:p>
        </p:txBody>
      </p:sp>
      <p:sp>
        <p:nvSpPr>
          <p:cNvPr id="392216" name="Line 24"/>
          <p:cNvSpPr>
            <a:spLocks noChangeShapeType="1"/>
          </p:cNvSpPr>
          <p:nvPr/>
        </p:nvSpPr>
        <p:spPr bwMode="auto">
          <a:xfrm flipH="1">
            <a:off x="6978650" y="5435606"/>
            <a:ext cx="336550" cy="565150"/>
          </a:xfrm>
          <a:prstGeom prst="line">
            <a:avLst/>
          </a:prstGeom>
          <a:noFill/>
          <a:ln w="19050">
            <a:solidFill>
              <a:schemeClr val="bg1"/>
            </a:solidFill>
            <a:round/>
            <a:headEnd/>
            <a:tailEnd type="triangle" w="lg" len="med"/>
          </a:ln>
          <a:effectLst/>
        </p:spPr>
        <p:txBody>
          <a:bodyPr wrap="none" anchor="ctr"/>
          <a:lstStyle/>
          <a:p>
            <a:endParaRPr lang="en-US"/>
          </a:p>
        </p:txBody>
      </p:sp>
      <p:sp>
        <p:nvSpPr>
          <p:cNvPr id="392217" name="Text Box 25"/>
          <p:cNvSpPr txBox="1">
            <a:spLocks noChangeArrowheads="1"/>
          </p:cNvSpPr>
          <p:nvPr/>
        </p:nvSpPr>
        <p:spPr bwMode="auto">
          <a:xfrm>
            <a:off x="6934200" y="5207006"/>
            <a:ext cx="1219200" cy="274638"/>
          </a:xfrm>
          <a:prstGeom prst="rect">
            <a:avLst/>
          </a:prstGeom>
          <a:noFill/>
          <a:ln w="9525" algn="ctr">
            <a:noFill/>
            <a:miter lim="800000"/>
            <a:headEnd/>
            <a:tailEnd/>
          </a:ln>
          <a:effectLst/>
        </p:spPr>
        <p:txBody>
          <a:bodyPr>
            <a:spAutoFit/>
          </a:bodyPr>
          <a:lstStyle/>
          <a:p>
            <a:pPr>
              <a:spcBef>
                <a:spcPct val="50000"/>
              </a:spcBef>
            </a:pPr>
            <a:r>
              <a:rPr lang="en-US" sz="1200">
                <a:latin typeface="Arial" charset="0"/>
              </a:rPr>
              <a:t>disocclusions</a:t>
            </a:r>
          </a:p>
        </p:txBody>
      </p:sp>
      <p:sp>
        <p:nvSpPr>
          <p:cNvPr id="392218" name="Line 26"/>
          <p:cNvSpPr>
            <a:spLocks noChangeShapeType="1"/>
          </p:cNvSpPr>
          <p:nvPr/>
        </p:nvSpPr>
        <p:spPr bwMode="auto">
          <a:xfrm>
            <a:off x="8001000" y="5435606"/>
            <a:ext cx="533400" cy="228600"/>
          </a:xfrm>
          <a:prstGeom prst="line">
            <a:avLst/>
          </a:prstGeom>
          <a:noFill/>
          <a:ln w="19050">
            <a:solidFill>
              <a:schemeClr val="bg1"/>
            </a:solidFill>
            <a:round/>
            <a:headEnd/>
            <a:tailEnd type="triangle" w="lg" len="med"/>
          </a:ln>
          <a:effectLst/>
        </p:spPr>
        <p:txBody>
          <a:bodyPr wrap="none" anchor="ctr"/>
          <a:lstStyle/>
          <a:p>
            <a:endParaRPr lang="en-US"/>
          </a:p>
        </p:txBody>
      </p:sp>
      <p:sp>
        <p:nvSpPr>
          <p:cNvPr id="392219" name="Line 27"/>
          <p:cNvSpPr>
            <a:spLocks noChangeShapeType="1"/>
          </p:cNvSpPr>
          <p:nvPr/>
        </p:nvSpPr>
        <p:spPr bwMode="auto">
          <a:xfrm flipH="1">
            <a:off x="4108450" y="5403856"/>
            <a:ext cx="336550" cy="565150"/>
          </a:xfrm>
          <a:prstGeom prst="line">
            <a:avLst/>
          </a:prstGeom>
          <a:noFill/>
          <a:ln w="19050">
            <a:solidFill>
              <a:schemeClr val="bg1"/>
            </a:solidFill>
            <a:round/>
            <a:headEnd/>
            <a:tailEnd type="triangle" w="lg" len="med"/>
          </a:ln>
          <a:effectLst/>
        </p:spPr>
        <p:txBody>
          <a:bodyPr wrap="none" anchor="ctr"/>
          <a:lstStyle/>
          <a:p>
            <a:endParaRPr lang="en-US"/>
          </a:p>
        </p:txBody>
      </p:sp>
      <p:sp>
        <p:nvSpPr>
          <p:cNvPr id="392220" name="Text Box 28"/>
          <p:cNvSpPr txBox="1">
            <a:spLocks noChangeArrowheads="1"/>
          </p:cNvSpPr>
          <p:nvPr/>
        </p:nvSpPr>
        <p:spPr bwMode="auto">
          <a:xfrm>
            <a:off x="4064000" y="5175256"/>
            <a:ext cx="1219200" cy="274638"/>
          </a:xfrm>
          <a:prstGeom prst="rect">
            <a:avLst/>
          </a:prstGeom>
          <a:noFill/>
          <a:ln w="9525" algn="ctr">
            <a:noFill/>
            <a:miter lim="800000"/>
            <a:headEnd/>
            <a:tailEnd/>
          </a:ln>
          <a:effectLst/>
        </p:spPr>
        <p:txBody>
          <a:bodyPr>
            <a:spAutoFit/>
          </a:bodyPr>
          <a:lstStyle/>
          <a:p>
            <a:pPr>
              <a:spcBef>
                <a:spcPct val="50000"/>
              </a:spcBef>
            </a:pPr>
            <a:r>
              <a:rPr lang="en-US" sz="1200">
                <a:latin typeface="Arial" charset="0"/>
              </a:rPr>
              <a:t>disocclusions</a:t>
            </a:r>
          </a:p>
        </p:txBody>
      </p:sp>
      <p:sp>
        <p:nvSpPr>
          <p:cNvPr id="392221" name="Line 29"/>
          <p:cNvSpPr>
            <a:spLocks noChangeShapeType="1"/>
          </p:cNvSpPr>
          <p:nvPr/>
        </p:nvSpPr>
        <p:spPr bwMode="auto">
          <a:xfrm>
            <a:off x="5105400" y="5429256"/>
            <a:ext cx="533400" cy="228600"/>
          </a:xfrm>
          <a:prstGeom prst="line">
            <a:avLst/>
          </a:prstGeom>
          <a:noFill/>
          <a:ln w="19050">
            <a:solidFill>
              <a:schemeClr val="bg1"/>
            </a:solidFill>
            <a:round/>
            <a:headEnd/>
            <a:tailEnd type="triangle" w="lg" len="med"/>
          </a:ln>
          <a:effectLst/>
        </p:spPr>
        <p:txBody>
          <a:bodyPr wrap="none" anchor="ctr"/>
          <a:lstStyle/>
          <a:p>
            <a:endParaRPr lang="en-US"/>
          </a:p>
        </p:txBody>
      </p:sp>
      <p:pic>
        <p:nvPicPr>
          <p:cNvPr id="21" name="Picture 30" descr="spatialUndersampling8x8"/>
          <p:cNvPicPr>
            <a:picLocks noChangeAspect="1" noChangeArrowheads="1"/>
          </p:cNvPicPr>
          <p:nvPr/>
        </p:nvPicPr>
        <p:blipFill>
          <a:blip r:embed="rId8"/>
          <a:srcRect l="44278" t="47906" r="45676" b="42317"/>
          <a:stretch>
            <a:fillRect/>
          </a:stretch>
        </p:blipFill>
        <p:spPr bwMode="auto">
          <a:xfrm>
            <a:off x="1817197" y="3289309"/>
            <a:ext cx="1183167" cy="925509"/>
          </a:xfrm>
          <a:prstGeom prst="rect">
            <a:avLst/>
          </a:prstGeom>
          <a:noFill/>
          <a:ln w="76200">
            <a:solidFill>
              <a:srgbClr val="00FF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92201"/>
                                        </p:tgtEl>
                                        <p:attrNameLst>
                                          <p:attrName>style.visibility</p:attrName>
                                        </p:attrNameLst>
                                      </p:cBhvr>
                                      <p:to>
                                        <p:strVal val="visible"/>
                                      </p:to>
                                    </p:set>
                                    <p:anim calcmode="lin" valueType="num">
                                      <p:cBhvr>
                                        <p:cTn id="7" dur="500" fill="hold"/>
                                        <p:tgtEl>
                                          <p:spTgt spid="392201"/>
                                        </p:tgtEl>
                                        <p:attrNameLst>
                                          <p:attrName>ppt_w</p:attrName>
                                        </p:attrNameLst>
                                      </p:cBhvr>
                                      <p:tavLst>
                                        <p:tav tm="0">
                                          <p:val>
                                            <p:fltVal val="0"/>
                                          </p:val>
                                        </p:tav>
                                        <p:tav tm="100000">
                                          <p:val>
                                            <p:strVal val="#ppt_w"/>
                                          </p:val>
                                        </p:tav>
                                      </p:tavLst>
                                    </p:anim>
                                    <p:anim calcmode="lin" valueType="num">
                                      <p:cBhvr>
                                        <p:cTn id="8" dur="500" fill="hold"/>
                                        <p:tgtEl>
                                          <p:spTgt spid="392201"/>
                                        </p:tgtEl>
                                        <p:attrNameLst>
                                          <p:attrName>ppt_h</p:attrName>
                                        </p:attrNameLst>
                                      </p:cBhvr>
                                      <p:tavLst>
                                        <p:tav tm="0">
                                          <p:val>
                                            <p:fltVal val="0"/>
                                          </p:val>
                                        </p:tav>
                                        <p:tav tm="100000">
                                          <p:val>
                                            <p:strVal val="#ppt_h"/>
                                          </p:val>
                                        </p:tav>
                                      </p:tavLst>
                                    </p:anim>
                                    <p:animEffect transition="in" filter="fade">
                                      <p:cBhvr>
                                        <p:cTn id="9" dur="500"/>
                                        <p:tgtEl>
                                          <p:spTgt spid="392201"/>
                                        </p:tgtEl>
                                      </p:cBhvr>
                                    </p:animEffect>
                                  </p:childTnLst>
                                </p:cTn>
                              </p:par>
                              <p:par>
                                <p:cTn id="10" presetID="53" presetClass="entr" presetSubtype="0" fill="hold" nodeType="withEffect">
                                  <p:stCondLst>
                                    <p:cond delay="0"/>
                                  </p:stCondLst>
                                  <p:childTnLst>
                                    <p:set>
                                      <p:cBhvr>
                                        <p:cTn id="11" dur="1" fill="hold">
                                          <p:stCondLst>
                                            <p:cond delay="0"/>
                                          </p:stCondLst>
                                        </p:cTn>
                                        <p:tgtEl>
                                          <p:spTgt spid="392199"/>
                                        </p:tgtEl>
                                        <p:attrNameLst>
                                          <p:attrName>style.visibility</p:attrName>
                                        </p:attrNameLst>
                                      </p:cBhvr>
                                      <p:to>
                                        <p:strVal val="visible"/>
                                      </p:to>
                                    </p:set>
                                    <p:anim calcmode="lin" valueType="num">
                                      <p:cBhvr>
                                        <p:cTn id="12" dur="500" fill="hold"/>
                                        <p:tgtEl>
                                          <p:spTgt spid="392199"/>
                                        </p:tgtEl>
                                        <p:attrNameLst>
                                          <p:attrName>ppt_w</p:attrName>
                                        </p:attrNameLst>
                                      </p:cBhvr>
                                      <p:tavLst>
                                        <p:tav tm="0">
                                          <p:val>
                                            <p:fltVal val="0"/>
                                          </p:val>
                                        </p:tav>
                                        <p:tav tm="100000">
                                          <p:val>
                                            <p:strVal val="#ppt_w"/>
                                          </p:val>
                                        </p:tav>
                                      </p:tavLst>
                                    </p:anim>
                                    <p:anim calcmode="lin" valueType="num">
                                      <p:cBhvr>
                                        <p:cTn id="13" dur="500" fill="hold"/>
                                        <p:tgtEl>
                                          <p:spTgt spid="392199"/>
                                        </p:tgtEl>
                                        <p:attrNameLst>
                                          <p:attrName>ppt_h</p:attrName>
                                        </p:attrNameLst>
                                      </p:cBhvr>
                                      <p:tavLst>
                                        <p:tav tm="0">
                                          <p:val>
                                            <p:fltVal val="0"/>
                                          </p:val>
                                        </p:tav>
                                        <p:tav tm="100000">
                                          <p:val>
                                            <p:strVal val="#ppt_h"/>
                                          </p:val>
                                        </p:tav>
                                      </p:tavLst>
                                    </p:anim>
                                    <p:animEffect transition="in" filter="fade">
                                      <p:cBhvr>
                                        <p:cTn id="14" dur="500"/>
                                        <p:tgtEl>
                                          <p:spTgt spid="39219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392202"/>
                                        </p:tgtEl>
                                        <p:attrNameLst>
                                          <p:attrName>style.visibility</p:attrName>
                                        </p:attrNameLst>
                                      </p:cBhvr>
                                      <p:to>
                                        <p:strVal val="visible"/>
                                      </p:to>
                                    </p:set>
                                    <p:anim calcmode="lin" valueType="num">
                                      <p:cBhvr>
                                        <p:cTn id="19" dur="500" fill="hold"/>
                                        <p:tgtEl>
                                          <p:spTgt spid="392202"/>
                                        </p:tgtEl>
                                        <p:attrNameLst>
                                          <p:attrName>ppt_w</p:attrName>
                                        </p:attrNameLst>
                                      </p:cBhvr>
                                      <p:tavLst>
                                        <p:tav tm="0">
                                          <p:val>
                                            <p:fltVal val="0"/>
                                          </p:val>
                                        </p:tav>
                                        <p:tav tm="100000">
                                          <p:val>
                                            <p:strVal val="#ppt_w"/>
                                          </p:val>
                                        </p:tav>
                                      </p:tavLst>
                                    </p:anim>
                                    <p:anim calcmode="lin" valueType="num">
                                      <p:cBhvr>
                                        <p:cTn id="20" dur="500" fill="hold"/>
                                        <p:tgtEl>
                                          <p:spTgt spid="392202"/>
                                        </p:tgtEl>
                                        <p:attrNameLst>
                                          <p:attrName>ppt_h</p:attrName>
                                        </p:attrNameLst>
                                      </p:cBhvr>
                                      <p:tavLst>
                                        <p:tav tm="0">
                                          <p:val>
                                            <p:fltVal val="0"/>
                                          </p:val>
                                        </p:tav>
                                        <p:tav tm="100000">
                                          <p:val>
                                            <p:strVal val="#ppt_h"/>
                                          </p:val>
                                        </p:tav>
                                      </p:tavLst>
                                    </p:anim>
                                    <p:animEffect transition="in" filter="fade">
                                      <p:cBhvr>
                                        <p:cTn id="21" dur="500"/>
                                        <p:tgtEl>
                                          <p:spTgt spid="392202"/>
                                        </p:tgtEl>
                                      </p:cBhvr>
                                    </p:animEffect>
                                  </p:childTnLst>
                                </p:cTn>
                              </p:par>
                              <p:par>
                                <p:cTn id="22" presetID="53" presetClass="entr" presetSubtype="0" fill="hold" nodeType="withEffect">
                                  <p:stCondLst>
                                    <p:cond delay="0"/>
                                  </p:stCondLst>
                                  <p:childTnLst>
                                    <p:set>
                                      <p:cBhvr>
                                        <p:cTn id="23" dur="1" fill="hold">
                                          <p:stCondLst>
                                            <p:cond delay="0"/>
                                          </p:stCondLst>
                                        </p:cTn>
                                        <p:tgtEl>
                                          <p:spTgt spid="392200"/>
                                        </p:tgtEl>
                                        <p:attrNameLst>
                                          <p:attrName>style.visibility</p:attrName>
                                        </p:attrNameLst>
                                      </p:cBhvr>
                                      <p:to>
                                        <p:strVal val="visible"/>
                                      </p:to>
                                    </p:set>
                                    <p:anim calcmode="lin" valueType="num">
                                      <p:cBhvr>
                                        <p:cTn id="24" dur="500" fill="hold"/>
                                        <p:tgtEl>
                                          <p:spTgt spid="392200"/>
                                        </p:tgtEl>
                                        <p:attrNameLst>
                                          <p:attrName>ppt_w</p:attrName>
                                        </p:attrNameLst>
                                      </p:cBhvr>
                                      <p:tavLst>
                                        <p:tav tm="0">
                                          <p:val>
                                            <p:fltVal val="0"/>
                                          </p:val>
                                        </p:tav>
                                        <p:tav tm="100000">
                                          <p:val>
                                            <p:strVal val="#ppt_w"/>
                                          </p:val>
                                        </p:tav>
                                      </p:tavLst>
                                    </p:anim>
                                    <p:anim calcmode="lin" valueType="num">
                                      <p:cBhvr>
                                        <p:cTn id="25" dur="500" fill="hold"/>
                                        <p:tgtEl>
                                          <p:spTgt spid="392200"/>
                                        </p:tgtEl>
                                        <p:attrNameLst>
                                          <p:attrName>ppt_h</p:attrName>
                                        </p:attrNameLst>
                                      </p:cBhvr>
                                      <p:tavLst>
                                        <p:tav tm="0">
                                          <p:val>
                                            <p:fltVal val="0"/>
                                          </p:val>
                                        </p:tav>
                                        <p:tav tm="100000">
                                          <p:val>
                                            <p:strVal val="#ppt_h"/>
                                          </p:val>
                                        </p:tav>
                                      </p:tavLst>
                                    </p:anim>
                                    <p:animEffect transition="in" filter="fade">
                                      <p:cBhvr>
                                        <p:cTn id="26" dur="500"/>
                                        <p:tgtEl>
                                          <p:spTgt spid="392200"/>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922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9222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922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9221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9221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92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2201" grpId="0" animBg="1"/>
      <p:bldP spid="392202" grpId="0" animBg="1"/>
      <p:bldP spid="392216" grpId="0" animBg="1"/>
      <p:bldP spid="392217" grpId="0"/>
      <p:bldP spid="392218" grpId="0" animBg="1"/>
      <p:bldP spid="392219" grpId="0" animBg="1"/>
      <p:bldP spid="392220" grpId="0"/>
      <p:bldP spid="3922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p:txBody>
          <a:bodyPr/>
          <a:lstStyle/>
          <a:p>
            <a:r>
              <a:rPr lang="en-US"/>
              <a:t>Static Frame Convergence</a:t>
            </a:r>
          </a:p>
        </p:txBody>
      </p:sp>
      <p:pic>
        <p:nvPicPr>
          <p:cNvPr id="394244" name="Picture 4"/>
          <p:cNvPicPr>
            <a:picLocks noChangeAspect="1" noChangeArrowheads="1"/>
          </p:cNvPicPr>
          <p:nvPr/>
        </p:nvPicPr>
        <p:blipFill>
          <a:blip r:embed="rId2" cstate="print"/>
          <a:srcRect/>
          <a:stretch>
            <a:fillRect/>
          </a:stretch>
        </p:blipFill>
        <p:spPr bwMode="auto">
          <a:xfrm>
            <a:off x="180599" y="3243714"/>
            <a:ext cx="4357718" cy="3486174"/>
          </a:xfrm>
          <a:prstGeom prst="rect">
            <a:avLst/>
          </a:prstGeom>
          <a:noFill/>
          <a:ln w="9525" algn="ctr">
            <a:noFill/>
            <a:miter lim="800000"/>
            <a:headEnd/>
            <a:tailEnd/>
          </a:ln>
          <a:effectLst/>
        </p:spPr>
      </p:pic>
      <p:pic>
        <p:nvPicPr>
          <p:cNvPr id="394245" name="Picture 5"/>
          <p:cNvPicPr preferRelativeResize="0">
            <a:picLocks noChangeAspect="1" noChangeArrowheads="1"/>
          </p:cNvPicPr>
          <p:nvPr/>
        </p:nvPicPr>
        <p:blipFill>
          <a:blip r:embed="rId3"/>
          <a:srcRect/>
          <a:stretch>
            <a:fillRect/>
          </a:stretch>
        </p:blipFill>
        <p:spPr bwMode="auto">
          <a:xfrm>
            <a:off x="2228489" y="1580122"/>
            <a:ext cx="2271347" cy="1619009"/>
          </a:xfrm>
          <a:prstGeom prst="rect">
            <a:avLst/>
          </a:prstGeom>
          <a:noFill/>
          <a:ln w="19050" algn="ctr">
            <a:solidFill>
              <a:srgbClr val="00FF00"/>
            </a:solidFill>
            <a:miter lim="800000"/>
            <a:headEnd/>
            <a:tailEnd/>
          </a:ln>
          <a:effectLst/>
        </p:spPr>
      </p:pic>
      <p:sp>
        <p:nvSpPr>
          <p:cNvPr id="394246" name="Rectangle 6"/>
          <p:cNvSpPr>
            <a:spLocks noChangeArrowheads="1"/>
          </p:cNvSpPr>
          <p:nvPr/>
        </p:nvSpPr>
        <p:spPr bwMode="auto">
          <a:xfrm>
            <a:off x="1871299" y="6172672"/>
            <a:ext cx="442824" cy="332118"/>
          </a:xfrm>
          <a:prstGeom prst="rect">
            <a:avLst/>
          </a:prstGeom>
          <a:noFill/>
          <a:ln w="19050" algn="ctr">
            <a:solidFill>
              <a:srgbClr val="00FF00"/>
            </a:solidFill>
            <a:miter lim="800000"/>
            <a:headEnd/>
            <a:tailEnd/>
          </a:ln>
          <a:effectLst/>
        </p:spPr>
        <p:txBody>
          <a:bodyPr wrap="none" anchor="ctr"/>
          <a:lstStyle/>
          <a:p>
            <a:endParaRPr lang="en-US"/>
          </a:p>
        </p:txBody>
      </p:sp>
      <p:pic>
        <p:nvPicPr>
          <p:cNvPr id="394247" name="Picture 7"/>
          <p:cNvPicPr>
            <a:picLocks noChangeAspect="1" noChangeArrowheads="1"/>
          </p:cNvPicPr>
          <p:nvPr/>
        </p:nvPicPr>
        <p:blipFill>
          <a:blip r:embed="rId4"/>
          <a:srcRect/>
          <a:stretch>
            <a:fillRect/>
          </a:stretch>
        </p:blipFill>
        <p:spPr bwMode="auto">
          <a:xfrm>
            <a:off x="4657349" y="3243714"/>
            <a:ext cx="4343807" cy="3475045"/>
          </a:xfrm>
          <a:prstGeom prst="rect">
            <a:avLst/>
          </a:prstGeom>
          <a:noFill/>
          <a:ln w="9525" algn="ctr">
            <a:noFill/>
            <a:miter lim="800000"/>
            <a:headEnd/>
            <a:tailEnd/>
          </a:ln>
          <a:effectLst/>
        </p:spPr>
      </p:pic>
      <p:sp>
        <p:nvSpPr>
          <p:cNvPr id="394248" name="Rectangle 8"/>
          <p:cNvSpPr>
            <a:spLocks noChangeArrowheads="1"/>
          </p:cNvSpPr>
          <p:nvPr/>
        </p:nvSpPr>
        <p:spPr bwMode="auto">
          <a:xfrm>
            <a:off x="6290868" y="6147255"/>
            <a:ext cx="442824" cy="332118"/>
          </a:xfrm>
          <a:prstGeom prst="rect">
            <a:avLst/>
          </a:prstGeom>
          <a:noFill/>
          <a:ln w="19050" algn="ctr">
            <a:solidFill>
              <a:srgbClr val="00FF00"/>
            </a:solidFill>
            <a:miter lim="800000"/>
            <a:headEnd/>
            <a:tailEnd/>
          </a:ln>
          <a:effectLst/>
        </p:spPr>
        <p:txBody>
          <a:bodyPr wrap="none" anchor="ctr"/>
          <a:lstStyle/>
          <a:p>
            <a:endParaRPr lang="en-US"/>
          </a:p>
        </p:txBody>
      </p:sp>
      <p:pic>
        <p:nvPicPr>
          <p:cNvPr id="394249" name="Picture 9"/>
          <p:cNvPicPr preferRelativeResize="0">
            <a:picLocks noChangeAspect="1" noChangeArrowheads="1"/>
          </p:cNvPicPr>
          <p:nvPr/>
        </p:nvPicPr>
        <p:blipFill>
          <a:blip r:embed="rId5"/>
          <a:srcRect/>
          <a:stretch>
            <a:fillRect/>
          </a:stretch>
        </p:blipFill>
        <p:spPr bwMode="auto">
          <a:xfrm>
            <a:off x="6719496" y="1580122"/>
            <a:ext cx="2271346" cy="1619011"/>
          </a:xfrm>
          <a:prstGeom prst="rect">
            <a:avLst/>
          </a:prstGeom>
          <a:noFill/>
          <a:ln w="19050" algn="ctr">
            <a:solidFill>
              <a:srgbClr val="00FF00"/>
            </a:solidFill>
            <a:miter lim="800000"/>
            <a:headEnd/>
            <a:tailEnd/>
          </a:ln>
          <a:effectLst/>
        </p:spPr>
      </p:pic>
      <p:sp>
        <p:nvSpPr>
          <p:cNvPr id="394251" name="Text Box 11"/>
          <p:cNvSpPr txBox="1">
            <a:spLocks noChangeArrowheads="1"/>
          </p:cNvSpPr>
          <p:nvPr/>
        </p:nvSpPr>
        <p:spPr bwMode="auto">
          <a:xfrm>
            <a:off x="4643438" y="6376594"/>
            <a:ext cx="4649647" cy="338554"/>
          </a:xfrm>
          <a:prstGeom prst="rect">
            <a:avLst/>
          </a:prstGeom>
          <a:noFill/>
          <a:ln w="9525" algn="ctr">
            <a:noFill/>
            <a:miter lim="800000"/>
            <a:headEnd/>
            <a:tailEnd/>
          </a:ln>
          <a:effectLst/>
        </p:spPr>
        <p:txBody>
          <a:bodyPr wrap="square">
            <a:spAutoFit/>
          </a:bodyPr>
          <a:lstStyle/>
          <a:p>
            <a:pPr>
              <a:spcBef>
                <a:spcPct val="50000"/>
              </a:spcBef>
            </a:pPr>
            <a:r>
              <a:rPr lang="en-US" sz="1600" b="1" dirty="0">
                <a:solidFill>
                  <a:schemeClr val="bg1"/>
                </a:solidFill>
                <a:latin typeface="Arial" charset="0"/>
              </a:rPr>
              <a:t>Converged (frozen) scene</a:t>
            </a:r>
          </a:p>
        </p:txBody>
      </p:sp>
      <p:sp>
        <p:nvSpPr>
          <p:cNvPr id="394252" name="Text Box 12"/>
          <p:cNvSpPr txBox="1">
            <a:spLocks noChangeArrowheads="1"/>
          </p:cNvSpPr>
          <p:nvPr/>
        </p:nvSpPr>
        <p:spPr bwMode="auto">
          <a:xfrm>
            <a:off x="228225" y="6361569"/>
            <a:ext cx="4649647" cy="338554"/>
          </a:xfrm>
          <a:prstGeom prst="rect">
            <a:avLst/>
          </a:prstGeom>
          <a:noFill/>
          <a:ln w="9525" algn="ctr">
            <a:noFill/>
            <a:miter lim="800000"/>
            <a:headEnd/>
            <a:tailEnd/>
          </a:ln>
          <a:effectLst/>
        </p:spPr>
        <p:txBody>
          <a:bodyPr wrap="square">
            <a:spAutoFit/>
          </a:bodyPr>
          <a:lstStyle/>
          <a:p>
            <a:pPr>
              <a:spcBef>
                <a:spcPct val="50000"/>
              </a:spcBef>
            </a:pPr>
            <a:r>
              <a:rPr lang="en-US" sz="1600" b="1" dirty="0">
                <a:solidFill>
                  <a:schemeClr val="bg1"/>
                </a:solidFill>
                <a:latin typeface="Arial" charset="0"/>
              </a:rPr>
              <a:t>Dynamic scene</a:t>
            </a:r>
          </a:p>
        </p:txBody>
      </p:sp>
      <p:pic>
        <p:nvPicPr>
          <p:cNvPr id="394256" name="Picture 16"/>
          <p:cNvPicPr>
            <a:picLocks noChangeAspect="1" noChangeArrowheads="1"/>
          </p:cNvPicPr>
          <p:nvPr/>
        </p:nvPicPr>
        <p:blipFill>
          <a:blip r:embed="rId4"/>
          <a:srcRect l="24815" t="41354" r="64149" b="44800"/>
          <a:stretch>
            <a:fillRect/>
          </a:stretch>
        </p:blipFill>
        <p:spPr bwMode="auto">
          <a:xfrm>
            <a:off x="4647794" y="1172012"/>
            <a:ext cx="2008099" cy="2015072"/>
          </a:xfrm>
          <a:prstGeom prst="rect">
            <a:avLst/>
          </a:prstGeom>
          <a:noFill/>
          <a:ln w="19050" algn="ctr">
            <a:solidFill>
              <a:srgbClr val="FF0000"/>
            </a:solidFill>
            <a:miter lim="800000"/>
            <a:headEnd/>
            <a:tailEnd/>
          </a:ln>
          <a:effectLst/>
        </p:spPr>
      </p:pic>
      <p:pic>
        <p:nvPicPr>
          <p:cNvPr id="394257" name="Picture 17"/>
          <p:cNvPicPr>
            <a:picLocks noChangeAspect="1" noChangeArrowheads="1"/>
          </p:cNvPicPr>
          <p:nvPr/>
        </p:nvPicPr>
        <p:blipFill>
          <a:blip r:embed="rId6"/>
          <a:srcRect l="25203" t="41348" r="63795" b="44865"/>
          <a:stretch>
            <a:fillRect/>
          </a:stretch>
        </p:blipFill>
        <p:spPr bwMode="auto">
          <a:xfrm>
            <a:off x="171456" y="1172012"/>
            <a:ext cx="2004615" cy="2008101"/>
          </a:xfrm>
          <a:prstGeom prst="rect">
            <a:avLst/>
          </a:prstGeom>
          <a:noFill/>
          <a:ln w="19050" algn="ctr">
            <a:solidFill>
              <a:srgbClr val="FF0000"/>
            </a:solidFill>
            <a:miter lim="800000"/>
            <a:headEnd/>
            <a:tailEnd/>
          </a:ln>
          <a:effectLst/>
        </p:spPr>
      </p:pic>
      <p:sp>
        <p:nvSpPr>
          <p:cNvPr id="394258" name="Rectangle 18"/>
          <p:cNvSpPr>
            <a:spLocks noChangeArrowheads="1"/>
          </p:cNvSpPr>
          <p:nvPr/>
        </p:nvSpPr>
        <p:spPr bwMode="auto">
          <a:xfrm>
            <a:off x="5719364" y="4572253"/>
            <a:ext cx="571876" cy="574870"/>
          </a:xfrm>
          <a:prstGeom prst="rect">
            <a:avLst/>
          </a:prstGeom>
          <a:noFill/>
          <a:ln w="15875" algn="ctr">
            <a:solidFill>
              <a:srgbClr val="FF0000"/>
            </a:solidFill>
            <a:miter lim="800000"/>
            <a:headEnd/>
            <a:tailEnd/>
          </a:ln>
          <a:effectLst/>
        </p:spPr>
        <p:txBody>
          <a:bodyPr wrap="none" anchor="ctr"/>
          <a:lstStyle/>
          <a:p>
            <a:endParaRPr lang="en-US"/>
          </a:p>
        </p:txBody>
      </p:sp>
      <p:sp>
        <p:nvSpPr>
          <p:cNvPr id="394259" name="Rectangle 19"/>
          <p:cNvSpPr>
            <a:spLocks noChangeArrowheads="1"/>
          </p:cNvSpPr>
          <p:nvPr/>
        </p:nvSpPr>
        <p:spPr bwMode="auto">
          <a:xfrm>
            <a:off x="1228357" y="4597670"/>
            <a:ext cx="571876" cy="574870"/>
          </a:xfrm>
          <a:prstGeom prst="rect">
            <a:avLst/>
          </a:prstGeom>
          <a:noFill/>
          <a:ln w="15875" algn="ctr">
            <a:solidFill>
              <a:srgbClr val="FF0000"/>
            </a:solidFill>
            <a:miter lim="800000"/>
            <a:headEnd/>
            <a:tailEnd/>
          </a:ln>
          <a:effectLst/>
        </p:spPr>
        <p:txBody>
          <a:bodyPr wrap="none" anchor="ctr"/>
          <a:lstStyle/>
          <a:p>
            <a:endParaRPr lang="en-US"/>
          </a:p>
        </p:txBody>
      </p:sp>
      <p:pic>
        <p:nvPicPr>
          <p:cNvPr id="394250" name="Picture 10" descr="differenceStaticDynamic"/>
          <p:cNvPicPr>
            <a:picLocks noChangeAspect="1" noChangeArrowheads="1"/>
          </p:cNvPicPr>
          <p:nvPr/>
        </p:nvPicPr>
        <p:blipFill>
          <a:blip r:embed="rId7" cstate="print">
            <a:lum bright="18000" contrast="36000"/>
          </a:blip>
          <a:srcRect/>
          <a:stretch>
            <a:fillRect/>
          </a:stretch>
        </p:blipFill>
        <p:spPr bwMode="auto">
          <a:xfrm>
            <a:off x="928662" y="1000108"/>
            <a:ext cx="7215238" cy="5770524"/>
          </a:xfrm>
          <a:prstGeom prst="rect">
            <a:avLst/>
          </a:prstGeom>
          <a:noFill/>
        </p:spPr>
      </p:pic>
      <p:sp>
        <p:nvSpPr>
          <p:cNvPr id="394253" name="Text Box 13"/>
          <p:cNvSpPr txBox="1">
            <a:spLocks noChangeArrowheads="1"/>
          </p:cNvSpPr>
          <p:nvPr/>
        </p:nvSpPr>
        <p:spPr bwMode="auto">
          <a:xfrm>
            <a:off x="3657608" y="6307160"/>
            <a:ext cx="2057400" cy="336550"/>
          </a:xfrm>
          <a:prstGeom prst="rect">
            <a:avLst/>
          </a:prstGeom>
          <a:noFill/>
          <a:ln w="9525" algn="ctr">
            <a:noFill/>
            <a:miter lim="800000"/>
            <a:headEnd/>
            <a:tailEnd/>
          </a:ln>
          <a:effectLst/>
        </p:spPr>
        <p:txBody>
          <a:bodyPr>
            <a:spAutoFit/>
          </a:bodyPr>
          <a:lstStyle/>
          <a:p>
            <a:pPr algn="ctr">
              <a:spcBef>
                <a:spcPct val="50000"/>
              </a:spcBef>
            </a:pPr>
            <a:r>
              <a:rPr lang="en-US" sz="1600" b="1" dirty="0">
                <a:solidFill>
                  <a:schemeClr val="bg1"/>
                </a:solidFill>
                <a:latin typeface="Arial" charset="0"/>
              </a:rPr>
              <a:t>4 x difference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94248"/>
                                        </p:tgtEl>
                                        <p:attrNameLst>
                                          <p:attrName>style.visibility</p:attrName>
                                        </p:attrNameLst>
                                      </p:cBhvr>
                                      <p:to>
                                        <p:strVal val="visible"/>
                                      </p:to>
                                    </p:set>
                                    <p:anim calcmode="lin" valueType="num">
                                      <p:cBhvr>
                                        <p:cTn id="7" dur="500" fill="hold"/>
                                        <p:tgtEl>
                                          <p:spTgt spid="394248"/>
                                        </p:tgtEl>
                                        <p:attrNameLst>
                                          <p:attrName>ppt_w</p:attrName>
                                        </p:attrNameLst>
                                      </p:cBhvr>
                                      <p:tavLst>
                                        <p:tav tm="0">
                                          <p:val>
                                            <p:fltVal val="0"/>
                                          </p:val>
                                        </p:tav>
                                        <p:tav tm="100000">
                                          <p:val>
                                            <p:strVal val="#ppt_w"/>
                                          </p:val>
                                        </p:tav>
                                      </p:tavLst>
                                    </p:anim>
                                    <p:anim calcmode="lin" valueType="num">
                                      <p:cBhvr>
                                        <p:cTn id="8" dur="500" fill="hold"/>
                                        <p:tgtEl>
                                          <p:spTgt spid="394248"/>
                                        </p:tgtEl>
                                        <p:attrNameLst>
                                          <p:attrName>ppt_h</p:attrName>
                                        </p:attrNameLst>
                                      </p:cBhvr>
                                      <p:tavLst>
                                        <p:tav tm="0">
                                          <p:val>
                                            <p:fltVal val="0"/>
                                          </p:val>
                                        </p:tav>
                                        <p:tav tm="100000">
                                          <p:val>
                                            <p:strVal val="#ppt_h"/>
                                          </p:val>
                                        </p:tav>
                                      </p:tavLst>
                                    </p:anim>
                                    <p:animEffect transition="in" filter="fade">
                                      <p:cBhvr>
                                        <p:cTn id="9" dur="500"/>
                                        <p:tgtEl>
                                          <p:spTgt spid="394248"/>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4246"/>
                                        </p:tgtEl>
                                        <p:attrNameLst>
                                          <p:attrName>style.visibility</p:attrName>
                                        </p:attrNameLst>
                                      </p:cBhvr>
                                      <p:to>
                                        <p:strVal val="visible"/>
                                      </p:to>
                                    </p:set>
                                    <p:anim calcmode="lin" valueType="num">
                                      <p:cBhvr>
                                        <p:cTn id="12" dur="500" fill="hold"/>
                                        <p:tgtEl>
                                          <p:spTgt spid="394246"/>
                                        </p:tgtEl>
                                        <p:attrNameLst>
                                          <p:attrName>ppt_w</p:attrName>
                                        </p:attrNameLst>
                                      </p:cBhvr>
                                      <p:tavLst>
                                        <p:tav tm="0">
                                          <p:val>
                                            <p:fltVal val="0"/>
                                          </p:val>
                                        </p:tav>
                                        <p:tav tm="100000">
                                          <p:val>
                                            <p:strVal val="#ppt_w"/>
                                          </p:val>
                                        </p:tav>
                                      </p:tavLst>
                                    </p:anim>
                                    <p:anim calcmode="lin" valueType="num">
                                      <p:cBhvr>
                                        <p:cTn id="13" dur="500" fill="hold"/>
                                        <p:tgtEl>
                                          <p:spTgt spid="394246"/>
                                        </p:tgtEl>
                                        <p:attrNameLst>
                                          <p:attrName>ppt_h</p:attrName>
                                        </p:attrNameLst>
                                      </p:cBhvr>
                                      <p:tavLst>
                                        <p:tav tm="0">
                                          <p:val>
                                            <p:fltVal val="0"/>
                                          </p:val>
                                        </p:tav>
                                        <p:tav tm="100000">
                                          <p:val>
                                            <p:strVal val="#ppt_h"/>
                                          </p:val>
                                        </p:tav>
                                      </p:tavLst>
                                    </p:anim>
                                    <p:animEffect transition="in" filter="fade">
                                      <p:cBhvr>
                                        <p:cTn id="14" dur="500"/>
                                        <p:tgtEl>
                                          <p:spTgt spid="394246"/>
                                        </p:tgtEl>
                                      </p:cBhvr>
                                    </p:animEffect>
                                  </p:childTnLst>
                                </p:cTn>
                              </p:par>
                              <p:par>
                                <p:cTn id="15" presetID="53" presetClass="entr" presetSubtype="0" fill="hold" nodeType="withEffect">
                                  <p:stCondLst>
                                    <p:cond delay="0"/>
                                  </p:stCondLst>
                                  <p:childTnLst>
                                    <p:set>
                                      <p:cBhvr>
                                        <p:cTn id="16" dur="1" fill="hold">
                                          <p:stCondLst>
                                            <p:cond delay="0"/>
                                          </p:stCondLst>
                                        </p:cTn>
                                        <p:tgtEl>
                                          <p:spTgt spid="394249"/>
                                        </p:tgtEl>
                                        <p:attrNameLst>
                                          <p:attrName>style.visibility</p:attrName>
                                        </p:attrNameLst>
                                      </p:cBhvr>
                                      <p:to>
                                        <p:strVal val="visible"/>
                                      </p:to>
                                    </p:set>
                                    <p:anim calcmode="lin" valueType="num">
                                      <p:cBhvr>
                                        <p:cTn id="17" dur="500" fill="hold"/>
                                        <p:tgtEl>
                                          <p:spTgt spid="394249"/>
                                        </p:tgtEl>
                                        <p:attrNameLst>
                                          <p:attrName>ppt_w</p:attrName>
                                        </p:attrNameLst>
                                      </p:cBhvr>
                                      <p:tavLst>
                                        <p:tav tm="0">
                                          <p:val>
                                            <p:fltVal val="0"/>
                                          </p:val>
                                        </p:tav>
                                        <p:tav tm="100000">
                                          <p:val>
                                            <p:strVal val="#ppt_w"/>
                                          </p:val>
                                        </p:tav>
                                      </p:tavLst>
                                    </p:anim>
                                    <p:anim calcmode="lin" valueType="num">
                                      <p:cBhvr>
                                        <p:cTn id="18" dur="500" fill="hold"/>
                                        <p:tgtEl>
                                          <p:spTgt spid="394249"/>
                                        </p:tgtEl>
                                        <p:attrNameLst>
                                          <p:attrName>ppt_h</p:attrName>
                                        </p:attrNameLst>
                                      </p:cBhvr>
                                      <p:tavLst>
                                        <p:tav tm="0">
                                          <p:val>
                                            <p:fltVal val="0"/>
                                          </p:val>
                                        </p:tav>
                                        <p:tav tm="100000">
                                          <p:val>
                                            <p:strVal val="#ppt_h"/>
                                          </p:val>
                                        </p:tav>
                                      </p:tavLst>
                                    </p:anim>
                                    <p:animEffect transition="in" filter="fade">
                                      <p:cBhvr>
                                        <p:cTn id="19" dur="500"/>
                                        <p:tgtEl>
                                          <p:spTgt spid="394249"/>
                                        </p:tgtEl>
                                      </p:cBhvr>
                                    </p:animEffect>
                                  </p:childTnLst>
                                </p:cTn>
                              </p:par>
                              <p:par>
                                <p:cTn id="20" presetID="53" presetClass="entr" presetSubtype="0" fill="hold" nodeType="withEffect">
                                  <p:stCondLst>
                                    <p:cond delay="0"/>
                                  </p:stCondLst>
                                  <p:childTnLst>
                                    <p:set>
                                      <p:cBhvr>
                                        <p:cTn id="21" dur="1" fill="hold">
                                          <p:stCondLst>
                                            <p:cond delay="0"/>
                                          </p:stCondLst>
                                        </p:cTn>
                                        <p:tgtEl>
                                          <p:spTgt spid="394245"/>
                                        </p:tgtEl>
                                        <p:attrNameLst>
                                          <p:attrName>style.visibility</p:attrName>
                                        </p:attrNameLst>
                                      </p:cBhvr>
                                      <p:to>
                                        <p:strVal val="visible"/>
                                      </p:to>
                                    </p:set>
                                    <p:anim calcmode="lin" valueType="num">
                                      <p:cBhvr>
                                        <p:cTn id="22" dur="500" fill="hold"/>
                                        <p:tgtEl>
                                          <p:spTgt spid="394245"/>
                                        </p:tgtEl>
                                        <p:attrNameLst>
                                          <p:attrName>ppt_w</p:attrName>
                                        </p:attrNameLst>
                                      </p:cBhvr>
                                      <p:tavLst>
                                        <p:tav tm="0">
                                          <p:val>
                                            <p:fltVal val="0"/>
                                          </p:val>
                                        </p:tav>
                                        <p:tav tm="100000">
                                          <p:val>
                                            <p:strVal val="#ppt_w"/>
                                          </p:val>
                                        </p:tav>
                                      </p:tavLst>
                                    </p:anim>
                                    <p:anim calcmode="lin" valueType="num">
                                      <p:cBhvr>
                                        <p:cTn id="23" dur="500" fill="hold"/>
                                        <p:tgtEl>
                                          <p:spTgt spid="394245"/>
                                        </p:tgtEl>
                                        <p:attrNameLst>
                                          <p:attrName>ppt_h</p:attrName>
                                        </p:attrNameLst>
                                      </p:cBhvr>
                                      <p:tavLst>
                                        <p:tav tm="0">
                                          <p:val>
                                            <p:fltVal val="0"/>
                                          </p:val>
                                        </p:tav>
                                        <p:tav tm="100000">
                                          <p:val>
                                            <p:strVal val="#ppt_h"/>
                                          </p:val>
                                        </p:tav>
                                      </p:tavLst>
                                    </p:anim>
                                    <p:animEffect transition="in" filter="fade">
                                      <p:cBhvr>
                                        <p:cTn id="24" dur="500"/>
                                        <p:tgtEl>
                                          <p:spTgt spid="394245"/>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0" fill="hold" grpId="0" nodeType="clickEffect">
                                  <p:stCondLst>
                                    <p:cond delay="0"/>
                                  </p:stCondLst>
                                  <p:childTnLst>
                                    <p:set>
                                      <p:cBhvr>
                                        <p:cTn id="28" dur="1" fill="hold">
                                          <p:stCondLst>
                                            <p:cond delay="0"/>
                                          </p:stCondLst>
                                        </p:cTn>
                                        <p:tgtEl>
                                          <p:spTgt spid="394258"/>
                                        </p:tgtEl>
                                        <p:attrNameLst>
                                          <p:attrName>style.visibility</p:attrName>
                                        </p:attrNameLst>
                                      </p:cBhvr>
                                      <p:to>
                                        <p:strVal val="visible"/>
                                      </p:to>
                                    </p:set>
                                    <p:anim calcmode="lin" valueType="num">
                                      <p:cBhvr>
                                        <p:cTn id="29" dur="500" fill="hold"/>
                                        <p:tgtEl>
                                          <p:spTgt spid="394258"/>
                                        </p:tgtEl>
                                        <p:attrNameLst>
                                          <p:attrName>ppt_w</p:attrName>
                                        </p:attrNameLst>
                                      </p:cBhvr>
                                      <p:tavLst>
                                        <p:tav tm="0">
                                          <p:val>
                                            <p:fltVal val="0"/>
                                          </p:val>
                                        </p:tav>
                                        <p:tav tm="100000">
                                          <p:val>
                                            <p:strVal val="#ppt_w"/>
                                          </p:val>
                                        </p:tav>
                                      </p:tavLst>
                                    </p:anim>
                                    <p:anim calcmode="lin" valueType="num">
                                      <p:cBhvr>
                                        <p:cTn id="30" dur="500" fill="hold"/>
                                        <p:tgtEl>
                                          <p:spTgt spid="394258"/>
                                        </p:tgtEl>
                                        <p:attrNameLst>
                                          <p:attrName>ppt_h</p:attrName>
                                        </p:attrNameLst>
                                      </p:cBhvr>
                                      <p:tavLst>
                                        <p:tav tm="0">
                                          <p:val>
                                            <p:fltVal val="0"/>
                                          </p:val>
                                        </p:tav>
                                        <p:tav tm="100000">
                                          <p:val>
                                            <p:strVal val="#ppt_h"/>
                                          </p:val>
                                        </p:tav>
                                      </p:tavLst>
                                    </p:anim>
                                    <p:animEffect transition="in" filter="fade">
                                      <p:cBhvr>
                                        <p:cTn id="31" dur="500"/>
                                        <p:tgtEl>
                                          <p:spTgt spid="394258"/>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394259"/>
                                        </p:tgtEl>
                                        <p:attrNameLst>
                                          <p:attrName>style.visibility</p:attrName>
                                        </p:attrNameLst>
                                      </p:cBhvr>
                                      <p:to>
                                        <p:strVal val="visible"/>
                                      </p:to>
                                    </p:set>
                                    <p:anim calcmode="lin" valueType="num">
                                      <p:cBhvr>
                                        <p:cTn id="34" dur="500" fill="hold"/>
                                        <p:tgtEl>
                                          <p:spTgt spid="394259"/>
                                        </p:tgtEl>
                                        <p:attrNameLst>
                                          <p:attrName>ppt_w</p:attrName>
                                        </p:attrNameLst>
                                      </p:cBhvr>
                                      <p:tavLst>
                                        <p:tav tm="0">
                                          <p:val>
                                            <p:fltVal val="0"/>
                                          </p:val>
                                        </p:tav>
                                        <p:tav tm="100000">
                                          <p:val>
                                            <p:strVal val="#ppt_w"/>
                                          </p:val>
                                        </p:tav>
                                      </p:tavLst>
                                    </p:anim>
                                    <p:anim calcmode="lin" valueType="num">
                                      <p:cBhvr>
                                        <p:cTn id="35" dur="500" fill="hold"/>
                                        <p:tgtEl>
                                          <p:spTgt spid="394259"/>
                                        </p:tgtEl>
                                        <p:attrNameLst>
                                          <p:attrName>ppt_h</p:attrName>
                                        </p:attrNameLst>
                                      </p:cBhvr>
                                      <p:tavLst>
                                        <p:tav tm="0">
                                          <p:val>
                                            <p:fltVal val="0"/>
                                          </p:val>
                                        </p:tav>
                                        <p:tav tm="100000">
                                          <p:val>
                                            <p:strVal val="#ppt_h"/>
                                          </p:val>
                                        </p:tav>
                                      </p:tavLst>
                                    </p:anim>
                                    <p:animEffect transition="in" filter="fade">
                                      <p:cBhvr>
                                        <p:cTn id="36" dur="500"/>
                                        <p:tgtEl>
                                          <p:spTgt spid="394259"/>
                                        </p:tgtEl>
                                      </p:cBhvr>
                                    </p:animEffect>
                                  </p:childTnLst>
                                </p:cTn>
                              </p:par>
                              <p:par>
                                <p:cTn id="37" presetID="53" presetClass="entr" presetSubtype="0" fill="hold" nodeType="withEffect">
                                  <p:stCondLst>
                                    <p:cond delay="0"/>
                                  </p:stCondLst>
                                  <p:childTnLst>
                                    <p:set>
                                      <p:cBhvr>
                                        <p:cTn id="38" dur="1" fill="hold">
                                          <p:stCondLst>
                                            <p:cond delay="0"/>
                                          </p:stCondLst>
                                        </p:cTn>
                                        <p:tgtEl>
                                          <p:spTgt spid="394257"/>
                                        </p:tgtEl>
                                        <p:attrNameLst>
                                          <p:attrName>style.visibility</p:attrName>
                                        </p:attrNameLst>
                                      </p:cBhvr>
                                      <p:to>
                                        <p:strVal val="visible"/>
                                      </p:to>
                                    </p:set>
                                    <p:anim calcmode="lin" valueType="num">
                                      <p:cBhvr>
                                        <p:cTn id="39" dur="500" fill="hold"/>
                                        <p:tgtEl>
                                          <p:spTgt spid="394257"/>
                                        </p:tgtEl>
                                        <p:attrNameLst>
                                          <p:attrName>ppt_w</p:attrName>
                                        </p:attrNameLst>
                                      </p:cBhvr>
                                      <p:tavLst>
                                        <p:tav tm="0">
                                          <p:val>
                                            <p:fltVal val="0"/>
                                          </p:val>
                                        </p:tav>
                                        <p:tav tm="100000">
                                          <p:val>
                                            <p:strVal val="#ppt_w"/>
                                          </p:val>
                                        </p:tav>
                                      </p:tavLst>
                                    </p:anim>
                                    <p:anim calcmode="lin" valueType="num">
                                      <p:cBhvr>
                                        <p:cTn id="40" dur="500" fill="hold"/>
                                        <p:tgtEl>
                                          <p:spTgt spid="394257"/>
                                        </p:tgtEl>
                                        <p:attrNameLst>
                                          <p:attrName>ppt_h</p:attrName>
                                        </p:attrNameLst>
                                      </p:cBhvr>
                                      <p:tavLst>
                                        <p:tav tm="0">
                                          <p:val>
                                            <p:fltVal val="0"/>
                                          </p:val>
                                        </p:tav>
                                        <p:tav tm="100000">
                                          <p:val>
                                            <p:strVal val="#ppt_h"/>
                                          </p:val>
                                        </p:tav>
                                      </p:tavLst>
                                    </p:anim>
                                    <p:animEffect transition="in" filter="fade">
                                      <p:cBhvr>
                                        <p:cTn id="41" dur="500"/>
                                        <p:tgtEl>
                                          <p:spTgt spid="394257"/>
                                        </p:tgtEl>
                                      </p:cBhvr>
                                    </p:animEffect>
                                  </p:childTnLst>
                                </p:cTn>
                              </p:par>
                              <p:par>
                                <p:cTn id="42" presetID="53" presetClass="entr" presetSubtype="0" fill="hold" nodeType="withEffect">
                                  <p:stCondLst>
                                    <p:cond delay="0"/>
                                  </p:stCondLst>
                                  <p:childTnLst>
                                    <p:set>
                                      <p:cBhvr>
                                        <p:cTn id="43" dur="1" fill="hold">
                                          <p:stCondLst>
                                            <p:cond delay="0"/>
                                          </p:stCondLst>
                                        </p:cTn>
                                        <p:tgtEl>
                                          <p:spTgt spid="394256"/>
                                        </p:tgtEl>
                                        <p:attrNameLst>
                                          <p:attrName>style.visibility</p:attrName>
                                        </p:attrNameLst>
                                      </p:cBhvr>
                                      <p:to>
                                        <p:strVal val="visible"/>
                                      </p:to>
                                    </p:set>
                                    <p:anim calcmode="lin" valueType="num">
                                      <p:cBhvr>
                                        <p:cTn id="44" dur="500" fill="hold"/>
                                        <p:tgtEl>
                                          <p:spTgt spid="394256"/>
                                        </p:tgtEl>
                                        <p:attrNameLst>
                                          <p:attrName>ppt_w</p:attrName>
                                        </p:attrNameLst>
                                      </p:cBhvr>
                                      <p:tavLst>
                                        <p:tav tm="0">
                                          <p:val>
                                            <p:fltVal val="0"/>
                                          </p:val>
                                        </p:tav>
                                        <p:tav tm="100000">
                                          <p:val>
                                            <p:strVal val="#ppt_w"/>
                                          </p:val>
                                        </p:tav>
                                      </p:tavLst>
                                    </p:anim>
                                    <p:anim calcmode="lin" valueType="num">
                                      <p:cBhvr>
                                        <p:cTn id="45" dur="500" fill="hold"/>
                                        <p:tgtEl>
                                          <p:spTgt spid="394256"/>
                                        </p:tgtEl>
                                        <p:attrNameLst>
                                          <p:attrName>ppt_h</p:attrName>
                                        </p:attrNameLst>
                                      </p:cBhvr>
                                      <p:tavLst>
                                        <p:tav tm="0">
                                          <p:val>
                                            <p:fltVal val="0"/>
                                          </p:val>
                                        </p:tav>
                                        <p:tav tm="100000">
                                          <p:val>
                                            <p:strVal val="#ppt_h"/>
                                          </p:val>
                                        </p:tav>
                                      </p:tavLst>
                                    </p:anim>
                                    <p:animEffect transition="in" filter="fade">
                                      <p:cBhvr>
                                        <p:cTn id="46" dur="500"/>
                                        <p:tgtEl>
                                          <p:spTgt spid="39425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94253"/>
                                        </p:tgtEl>
                                        <p:attrNameLst>
                                          <p:attrName>style.visibility</p:attrName>
                                        </p:attrNameLst>
                                      </p:cBhvr>
                                      <p:to>
                                        <p:strVal val="visible"/>
                                      </p:to>
                                    </p:set>
                                    <p:animEffect transition="in" filter="fade">
                                      <p:cBhvr>
                                        <p:cTn id="51" dur="500"/>
                                        <p:tgtEl>
                                          <p:spTgt spid="394253"/>
                                        </p:tgtEl>
                                      </p:cBhvr>
                                    </p:animEffect>
                                  </p:childTnLst>
                                </p:cTn>
                              </p:par>
                              <p:par>
                                <p:cTn id="52" presetID="10" presetClass="entr" presetSubtype="0" fill="hold" nodeType="withEffect">
                                  <p:stCondLst>
                                    <p:cond delay="0"/>
                                  </p:stCondLst>
                                  <p:childTnLst>
                                    <p:set>
                                      <p:cBhvr>
                                        <p:cTn id="53" dur="1" fill="hold">
                                          <p:stCondLst>
                                            <p:cond delay="0"/>
                                          </p:stCondLst>
                                        </p:cTn>
                                        <p:tgtEl>
                                          <p:spTgt spid="394250"/>
                                        </p:tgtEl>
                                        <p:attrNameLst>
                                          <p:attrName>style.visibility</p:attrName>
                                        </p:attrNameLst>
                                      </p:cBhvr>
                                      <p:to>
                                        <p:strVal val="visible"/>
                                      </p:to>
                                    </p:set>
                                    <p:animEffect transition="in" filter="fade">
                                      <p:cBhvr>
                                        <p:cTn id="54" dur="500"/>
                                        <p:tgtEl>
                                          <p:spTgt spid="394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6" grpId="0" animBg="1"/>
      <p:bldP spid="394248" grpId="0" animBg="1"/>
      <p:bldP spid="394258" grpId="0" animBg="1"/>
      <p:bldP spid="394259" grpId="0" animBg="1"/>
      <p:bldP spid="39425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smtClean="0"/>
              <a:t>Spatio</a:t>
            </a:r>
            <a:r>
              <a:rPr lang="en-US" dirty="0" smtClean="0"/>
              <a:t>-Temporal </a:t>
            </a:r>
            <a:r>
              <a:rPr lang="en-US" dirty="0" err="1" smtClean="0"/>
              <a:t>Upsampling</a:t>
            </a:r>
            <a:r>
              <a:rPr lang="en-US" dirty="0" smtClean="0"/>
              <a:t> [Herzog et al. 2010]</a:t>
            </a:r>
            <a:endParaRPr lang="en-US" dirty="0"/>
          </a:p>
        </p:txBody>
      </p:sp>
      <p:sp>
        <p:nvSpPr>
          <p:cNvPr id="3" name="Inhaltsplatzhalter 2"/>
          <p:cNvSpPr>
            <a:spLocks noGrp="1"/>
          </p:cNvSpPr>
          <p:nvPr>
            <p:ph idx="1"/>
          </p:nvPr>
        </p:nvSpPr>
        <p:spPr/>
        <p:txBody>
          <a:bodyPr/>
          <a:lstStyle/>
          <a:p>
            <a:r>
              <a:rPr lang="en-US" dirty="0" smtClean="0"/>
              <a:t>Beneficial to use </a:t>
            </a:r>
          </a:p>
          <a:p>
            <a:pPr>
              <a:buNone/>
            </a:pPr>
            <a:r>
              <a:rPr lang="en-US" dirty="0" smtClean="0"/>
              <a:t>			Spatial </a:t>
            </a:r>
          </a:p>
          <a:p>
            <a:pPr>
              <a:buNone/>
            </a:pPr>
            <a:r>
              <a:rPr lang="en-US" dirty="0" smtClean="0"/>
              <a:t>		&amp; 	temporal </a:t>
            </a:r>
            <a:r>
              <a:rPr lang="en-US" dirty="0" err="1" smtClean="0"/>
              <a:t>upsampling</a:t>
            </a:r>
            <a:endParaRPr lang="en-US" dirty="0" smtClean="0"/>
          </a:p>
          <a:p>
            <a:pPr>
              <a:buNone/>
            </a:pPr>
            <a:endParaRPr lang="en-US" dirty="0" smtClean="0"/>
          </a:p>
          <a:p>
            <a:pPr lvl="1"/>
            <a:r>
              <a:rPr lang="en-US" dirty="0" smtClean="0"/>
              <a:t>Static frame convergence</a:t>
            </a:r>
          </a:p>
          <a:p>
            <a:pPr lvl="1"/>
            <a:endParaRPr lang="en-US" dirty="0" smtClean="0"/>
          </a:p>
          <a:p>
            <a:pPr lvl="1"/>
            <a:r>
              <a:rPr lang="en-US" dirty="0" smtClean="0"/>
              <a:t>Robustness with respect </a:t>
            </a:r>
          </a:p>
          <a:p>
            <a:pPr lvl="1">
              <a:buNone/>
            </a:pPr>
            <a:r>
              <a:rPr lang="en-US" dirty="0" smtClean="0"/>
              <a:t>	</a:t>
            </a:r>
            <a:r>
              <a:rPr lang="en-US" dirty="0" smtClean="0"/>
              <a:t>to changing lighting conditions</a:t>
            </a:r>
          </a:p>
          <a:p>
            <a:pPr>
              <a:buNone/>
            </a:pPr>
            <a:endParaRPr lang="en-US" dirty="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rostokąt 8"/>
          <p:cNvSpPr/>
          <p:nvPr/>
        </p:nvSpPr>
        <p:spPr bwMode="auto">
          <a:xfrm>
            <a:off x="3236884" y="1622754"/>
            <a:ext cx="3168650" cy="947737"/>
          </a:xfrm>
          <a:prstGeom prst="rect">
            <a:avLst/>
          </a:prstGeom>
          <a:solidFill>
            <a:schemeClr val="bg1"/>
          </a:solidFill>
          <a:ln>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endParaRPr lang="en-US" sz="1600">
              <a:solidFill>
                <a:schemeClr val="bg1"/>
              </a:solidFill>
            </a:endParaRPr>
          </a:p>
        </p:txBody>
      </p:sp>
      <p:sp>
        <p:nvSpPr>
          <p:cNvPr id="10" name="pole tekstowe 9"/>
          <p:cNvSpPr txBox="1"/>
          <p:nvPr/>
        </p:nvSpPr>
        <p:spPr>
          <a:xfrm>
            <a:off x="2373284" y="1870404"/>
            <a:ext cx="785813" cy="400050"/>
          </a:xfrm>
          <a:prstGeom prst="rect">
            <a:avLst/>
          </a:prstGeom>
          <a:noFill/>
        </p:spPr>
        <p:txBody>
          <a:bodyPr wrap="none">
            <a:spAutoFit/>
          </a:bodyPr>
          <a:lstStyle/>
          <a:p>
            <a:pPr algn="ctr" eaLnBrk="0" hangingPunct="0">
              <a:defRPr/>
            </a:pPr>
            <a:r>
              <a:rPr lang="en-US" sz="2000">
                <a:solidFill>
                  <a:schemeClr val="tx1"/>
                </a:solidFill>
                <a:latin typeface="+mn-lt"/>
              </a:rPr>
              <a:t>Client</a:t>
            </a:r>
          </a:p>
        </p:txBody>
      </p:sp>
      <p:sp>
        <p:nvSpPr>
          <p:cNvPr id="39939" name="Tytuł 1"/>
          <p:cNvSpPr>
            <a:spLocks noGrp="1"/>
          </p:cNvSpPr>
          <p:nvPr>
            <p:ph type="title"/>
          </p:nvPr>
        </p:nvSpPr>
        <p:spPr/>
        <p:txBody>
          <a:bodyPr/>
          <a:lstStyle/>
          <a:p>
            <a:r>
              <a:rPr lang="en-US" smtClean="0"/>
              <a:t>Client-side extra applications</a:t>
            </a:r>
          </a:p>
        </p:txBody>
      </p:sp>
      <p:sp>
        <p:nvSpPr>
          <p:cNvPr id="23" name="Inhaltsplatzhalter 22"/>
          <p:cNvSpPr>
            <a:spLocks noGrp="1"/>
          </p:cNvSpPr>
          <p:nvPr>
            <p:ph idx="1"/>
          </p:nvPr>
        </p:nvSpPr>
        <p:spPr>
          <a:xfrm>
            <a:off x="609600" y="2319364"/>
            <a:ext cx="8305800" cy="4800600"/>
          </a:xfrm>
        </p:spPr>
        <p:txBody>
          <a:bodyPr/>
          <a:lstStyle/>
          <a:p>
            <a:endParaRPr lang="en-US" dirty="0"/>
          </a:p>
        </p:txBody>
      </p:sp>
      <p:pic>
        <p:nvPicPr>
          <p:cNvPr id="39940" name="Picture 4" descr="http://news.cnet.com/i/bto/20081022/S10_red_01_540x409.JPG"/>
          <p:cNvPicPr>
            <a:picLocks noChangeAspect="1" noChangeArrowheads="1"/>
          </p:cNvPicPr>
          <p:nvPr/>
        </p:nvPicPr>
        <p:blipFill>
          <a:blip r:embed="rId3" cstate="print"/>
          <a:srcRect/>
          <a:stretch>
            <a:fillRect/>
          </a:stretch>
        </p:blipFill>
        <p:spPr bwMode="auto">
          <a:xfrm>
            <a:off x="5519709" y="1773566"/>
            <a:ext cx="814388" cy="615950"/>
          </a:xfrm>
          <a:prstGeom prst="rect">
            <a:avLst/>
          </a:prstGeom>
          <a:noFill/>
          <a:ln w="9525">
            <a:noFill/>
            <a:miter lim="800000"/>
            <a:headEnd/>
            <a:tailEnd/>
          </a:ln>
        </p:spPr>
      </p:pic>
      <p:sp>
        <p:nvSpPr>
          <p:cNvPr id="6" name="Prostokąt zaokrąglony 5"/>
          <p:cNvSpPr/>
          <p:nvPr/>
        </p:nvSpPr>
        <p:spPr bwMode="auto">
          <a:xfrm>
            <a:off x="3327372" y="1667204"/>
            <a:ext cx="633412" cy="361950"/>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900">
                <a:solidFill>
                  <a:schemeClr val="tx1"/>
                </a:solidFill>
              </a:rPr>
              <a:t>Video </a:t>
            </a:r>
          </a:p>
          <a:p>
            <a:pPr algn="ctr" eaLnBrk="0" hangingPunct="0">
              <a:defRPr/>
            </a:pPr>
            <a:r>
              <a:rPr lang="en-US" sz="900">
                <a:solidFill>
                  <a:schemeClr val="tx1"/>
                </a:solidFill>
              </a:rPr>
              <a:t>Decoding</a:t>
            </a:r>
          </a:p>
        </p:txBody>
      </p:sp>
      <p:sp>
        <p:nvSpPr>
          <p:cNvPr id="7" name="Prostokąt zaokrąglony 6"/>
          <p:cNvSpPr/>
          <p:nvPr/>
        </p:nvSpPr>
        <p:spPr bwMode="auto">
          <a:xfrm>
            <a:off x="3327372" y="2073604"/>
            <a:ext cx="633412" cy="452437"/>
          </a:xfrm>
          <a:prstGeom prst="roundRect">
            <a:avLst/>
          </a:prstGeom>
          <a:solidFill>
            <a:srgbClr val="FF3300"/>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900">
                <a:solidFill>
                  <a:schemeClr val="bg1"/>
                </a:solidFill>
              </a:rPr>
              <a:t>Auxiliary </a:t>
            </a:r>
          </a:p>
          <a:p>
            <a:pPr algn="ctr" eaLnBrk="0" hangingPunct="0">
              <a:defRPr/>
            </a:pPr>
            <a:r>
              <a:rPr lang="en-US" sz="900">
                <a:solidFill>
                  <a:schemeClr val="bg1"/>
                </a:solidFill>
              </a:rPr>
              <a:t>Stream </a:t>
            </a:r>
          </a:p>
          <a:p>
            <a:pPr algn="ctr" eaLnBrk="0" hangingPunct="0">
              <a:defRPr/>
            </a:pPr>
            <a:r>
              <a:rPr lang="en-US" sz="900">
                <a:solidFill>
                  <a:schemeClr val="bg1"/>
                </a:solidFill>
              </a:rPr>
              <a:t>Decoding</a:t>
            </a:r>
          </a:p>
        </p:txBody>
      </p:sp>
      <p:sp>
        <p:nvSpPr>
          <p:cNvPr id="36" name="Prostokąt 35"/>
          <p:cNvSpPr/>
          <p:nvPr/>
        </p:nvSpPr>
        <p:spPr bwMode="auto">
          <a:xfrm>
            <a:off x="2300259" y="1549729"/>
            <a:ext cx="4392613" cy="1081087"/>
          </a:xfrm>
          <a:prstGeom prst="rect">
            <a:avLst/>
          </a:prstGeom>
          <a:solidFill>
            <a:schemeClr val="bg1">
              <a:alpha val="45000"/>
            </a:schemeClr>
          </a:solidFill>
          <a:ln w="9525" cap="flat" cmpd="sng" algn="ctr">
            <a:noFill/>
            <a:prstDash val="solid"/>
            <a:round/>
            <a:headEnd type="none" w="med" len="med"/>
            <a:tailEnd type="none" w="med" len="med"/>
          </a:ln>
          <a:effectLst/>
        </p:spPr>
        <p:txBody>
          <a:bodyPr wrap="none" anchor="ctr"/>
          <a:lstStyle/>
          <a:p>
            <a:pPr algn="ctr" eaLnBrk="0" hangingPunct="0">
              <a:defRPr/>
            </a:pPr>
            <a:endParaRPr lang="en-US">
              <a:latin typeface="+mn-lt"/>
            </a:endParaRPr>
          </a:p>
        </p:txBody>
      </p:sp>
      <p:pic>
        <p:nvPicPr>
          <p:cNvPr id="39944" name="Picture 2"/>
          <p:cNvPicPr>
            <a:picLocks noChangeAspect="1" noChangeArrowheads="1"/>
          </p:cNvPicPr>
          <p:nvPr/>
        </p:nvPicPr>
        <p:blipFill>
          <a:blip r:embed="rId4" cstate="print"/>
          <a:srcRect/>
          <a:stretch>
            <a:fillRect/>
          </a:stretch>
        </p:blipFill>
        <p:spPr bwMode="auto">
          <a:xfrm>
            <a:off x="500034" y="2928934"/>
            <a:ext cx="4249738" cy="3313113"/>
          </a:xfrm>
          <a:prstGeom prst="rect">
            <a:avLst/>
          </a:prstGeom>
          <a:noFill/>
          <a:ln w="9525">
            <a:noFill/>
            <a:miter lim="800000"/>
            <a:headEnd/>
            <a:tailEnd/>
          </a:ln>
        </p:spPr>
      </p:pic>
      <p:pic>
        <p:nvPicPr>
          <p:cNvPr id="39945" name="Picture 3"/>
          <p:cNvPicPr>
            <a:picLocks noChangeAspect="1" noChangeArrowheads="1"/>
          </p:cNvPicPr>
          <p:nvPr/>
        </p:nvPicPr>
        <p:blipFill>
          <a:blip r:embed="rId5" cstate="print"/>
          <a:srcRect/>
          <a:stretch>
            <a:fillRect/>
          </a:stretch>
        </p:blipFill>
        <p:spPr bwMode="auto">
          <a:xfrm>
            <a:off x="4821209" y="2928934"/>
            <a:ext cx="4249738" cy="3322638"/>
          </a:xfrm>
          <a:prstGeom prst="rect">
            <a:avLst/>
          </a:prstGeom>
          <a:noFill/>
          <a:ln w="9525">
            <a:noFill/>
            <a:miter lim="800000"/>
            <a:headEnd/>
            <a:tailEnd/>
          </a:ln>
        </p:spPr>
      </p:pic>
      <p:sp>
        <p:nvSpPr>
          <p:cNvPr id="13" name="pole tekstowe 12"/>
          <p:cNvSpPr txBox="1"/>
          <p:nvPr/>
        </p:nvSpPr>
        <p:spPr>
          <a:xfrm>
            <a:off x="411163" y="6215082"/>
            <a:ext cx="3810000" cy="708025"/>
          </a:xfrm>
          <a:prstGeom prst="rect">
            <a:avLst/>
          </a:prstGeom>
          <a:noFill/>
        </p:spPr>
        <p:txBody>
          <a:bodyPr wrap="none">
            <a:spAutoFit/>
          </a:bodyPr>
          <a:lstStyle/>
          <a:p>
            <a:pPr algn="ctr" eaLnBrk="0" hangingPunct="0">
              <a:defRPr/>
            </a:pPr>
            <a:r>
              <a:rPr lang="en-US" sz="2000" dirty="0">
                <a:solidFill>
                  <a:schemeClr val="tx1"/>
                </a:solidFill>
                <a:latin typeface="+mn-lt"/>
              </a:rPr>
              <a:t>2x </a:t>
            </a:r>
            <a:r>
              <a:rPr lang="en-US" sz="2000" dirty="0" err="1">
                <a:solidFill>
                  <a:schemeClr val="tx1"/>
                </a:solidFill>
                <a:latin typeface="+mn-lt"/>
              </a:rPr>
              <a:t>upsampled</a:t>
            </a:r>
            <a:r>
              <a:rPr lang="en-US" sz="2000" dirty="0">
                <a:solidFill>
                  <a:schemeClr val="tx1"/>
                </a:solidFill>
                <a:latin typeface="+mn-lt"/>
              </a:rPr>
              <a:t> video using</a:t>
            </a:r>
          </a:p>
          <a:p>
            <a:pPr algn="ctr" eaLnBrk="0" hangingPunct="0">
              <a:defRPr/>
            </a:pPr>
            <a:r>
              <a:rPr lang="en-US" sz="2000" dirty="0">
                <a:solidFill>
                  <a:schemeClr val="tx1"/>
                </a:solidFill>
                <a:latin typeface="+mn-lt"/>
              </a:rPr>
              <a:t>depth/motion encoded with H.264</a:t>
            </a:r>
          </a:p>
        </p:txBody>
      </p:sp>
      <p:sp>
        <p:nvSpPr>
          <p:cNvPr id="14" name="pole tekstowe 13"/>
          <p:cNvSpPr txBox="1"/>
          <p:nvPr/>
        </p:nvSpPr>
        <p:spPr>
          <a:xfrm>
            <a:off x="5545109" y="6315098"/>
            <a:ext cx="3268395" cy="400110"/>
          </a:xfrm>
          <a:prstGeom prst="rect">
            <a:avLst/>
          </a:prstGeom>
          <a:noFill/>
        </p:spPr>
        <p:txBody>
          <a:bodyPr wrap="none">
            <a:spAutoFit/>
          </a:bodyPr>
          <a:lstStyle/>
          <a:p>
            <a:pPr algn="ctr" eaLnBrk="0" hangingPunct="0">
              <a:defRPr/>
            </a:pPr>
            <a:r>
              <a:rPr lang="en-US" sz="2000" dirty="0" err="1" smtClean="0">
                <a:solidFill>
                  <a:schemeClr val="tx1"/>
                </a:solidFill>
                <a:latin typeface="+mn-lt"/>
              </a:rPr>
              <a:t>Pajak</a:t>
            </a:r>
            <a:r>
              <a:rPr lang="en-US" sz="2000" dirty="0" smtClean="0">
                <a:solidFill>
                  <a:schemeClr val="tx1"/>
                </a:solidFill>
                <a:latin typeface="+mn-lt"/>
              </a:rPr>
              <a:t> et al. </a:t>
            </a:r>
            <a:r>
              <a:rPr lang="en-US" sz="2000" dirty="0">
                <a:solidFill>
                  <a:schemeClr val="tx1"/>
                </a:solidFill>
                <a:latin typeface="+mn-lt"/>
              </a:rPr>
              <a:t>(same bandwidth)</a:t>
            </a:r>
          </a:p>
        </p:txBody>
      </p:sp>
      <p:cxnSp>
        <p:nvCxnSpPr>
          <p:cNvPr id="18" name="Łącznik łamany 17"/>
          <p:cNvCxnSpPr>
            <a:stCxn id="8" idx="2"/>
          </p:cNvCxnSpPr>
          <p:nvPr/>
        </p:nvCxnSpPr>
        <p:spPr bwMode="auto">
          <a:xfrm rot="16200000" flipH="1">
            <a:off x="5530441" y="1596148"/>
            <a:ext cx="598457" cy="2232818"/>
          </a:xfrm>
          <a:prstGeom prst="bentConnector3">
            <a:avLst>
              <a:gd name="adj1" fmla="val 50000"/>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cxnSp>
        <p:nvCxnSpPr>
          <p:cNvPr id="19" name="Łącznik łamany 18"/>
          <p:cNvCxnSpPr>
            <a:stCxn id="8" idx="2"/>
          </p:cNvCxnSpPr>
          <p:nvPr/>
        </p:nvCxnSpPr>
        <p:spPr bwMode="auto">
          <a:xfrm rot="5400000">
            <a:off x="3369854" y="1668379"/>
            <a:ext cx="598457" cy="2088357"/>
          </a:xfrm>
          <a:prstGeom prst="bentConnector3">
            <a:avLst>
              <a:gd name="adj1" fmla="val 50000"/>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sp>
        <p:nvSpPr>
          <p:cNvPr id="8" name="Prostokąt zaokrąglony 7"/>
          <p:cNvSpPr/>
          <p:nvPr/>
        </p:nvSpPr>
        <p:spPr bwMode="auto">
          <a:xfrm>
            <a:off x="3813147" y="1694191"/>
            <a:ext cx="1800225" cy="719138"/>
          </a:xfrm>
          <a:prstGeom prst="roundRect">
            <a:avLst/>
          </a:prstGeom>
          <a:solidFill>
            <a:srgbClr val="92D050"/>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2000">
                <a:solidFill>
                  <a:schemeClr val="tx1"/>
                </a:solidFill>
              </a:rPr>
              <a:t>Spatio-temporal</a:t>
            </a:r>
          </a:p>
          <a:p>
            <a:pPr algn="ctr" eaLnBrk="0" hangingPunct="0">
              <a:defRPr/>
            </a:pPr>
            <a:r>
              <a:rPr lang="en-US" sz="2000">
                <a:solidFill>
                  <a:schemeClr val="tx1"/>
                </a:solidFill>
              </a:rPr>
              <a:t>Upsampling</a:t>
            </a:r>
            <a:r>
              <a:rPr lang="en-US" sz="2000" baseline="30000">
                <a:solidFill>
                  <a:schemeClr val="tx1"/>
                </a:solidFill>
              </a:rPr>
              <a:t>1</a:t>
            </a:r>
          </a:p>
        </p:txBody>
      </p:sp>
      <p:sp>
        <p:nvSpPr>
          <p:cNvPr id="37" name="pole tekstowe 36"/>
          <p:cNvSpPr txBox="1"/>
          <p:nvPr/>
        </p:nvSpPr>
        <p:spPr>
          <a:xfrm>
            <a:off x="6765959" y="1622754"/>
            <a:ext cx="2592387" cy="400050"/>
          </a:xfrm>
          <a:prstGeom prst="rect">
            <a:avLst/>
          </a:prstGeom>
          <a:noFill/>
        </p:spPr>
        <p:txBody>
          <a:bodyPr>
            <a:spAutoFit/>
          </a:bodyPr>
          <a:lstStyle/>
          <a:p>
            <a:pPr>
              <a:defRPr/>
            </a:pPr>
            <a:r>
              <a:rPr lang="en-US" sz="2000" baseline="30000" dirty="0">
                <a:solidFill>
                  <a:schemeClr val="tx1"/>
                </a:solidFill>
                <a:latin typeface="+mn-lt"/>
              </a:rPr>
              <a:t>1</a:t>
            </a:r>
            <a:r>
              <a:rPr lang="en-US" sz="2000" dirty="0">
                <a:solidFill>
                  <a:schemeClr val="tx1"/>
                </a:solidFill>
                <a:latin typeface="+mn-lt"/>
              </a:rPr>
              <a:t>[Herzog et al. 2010]</a:t>
            </a:r>
          </a:p>
        </p:txBody>
      </p:sp>
      <p:grpSp>
        <p:nvGrpSpPr>
          <p:cNvPr id="2" name="Grupa 34"/>
          <p:cNvGrpSpPr/>
          <p:nvPr/>
        </p:nvGrpSpPr>
        <p:grpSpPr>
          <a:xfrm>
            <a:off x="5469281" y="2126016"/>
            <a:ext cx="2160240" cy="2160240"/>
            <a:chOff x="5220072" y="1628800"/>
            <a:chExt cx="2160240" cy="2160240"/>
          </a:xfrm>
        </p:grpSpPr>
        <p:grpSp>
          <p:nvGrpSpPr>
            <p:cNvPr id="3" name="Grupa 26"/>
            <p:cNvGrpSpPr/>
            <p:nvPr/>
          </p:nvGrpSpPr>
          <p:grpSpPr>
            <a:xfrm>
              <a:off x="5220072" y="1628800"/>
              <a:ext cx="2160240" cy="2160240"/>
              <a:chOff x="6732240" y="1556792"/>
              <a:chExt cx="2160240" cy="2160240"/>
            </a:xfrm>
          </p:grpSpPr>
          <p:sp>
            <p:nvSpPr>
              <p:cNvPr id="26" name="Objaśnienie prostokątne 25"/>
              <p:cNvSpPr/>
              <p:nvPr/>
            </p:nvSpPr>
            <p:spPr bwMode="auto">
              <a:xfrm>
                <a:off x="6732240" y="1556792"/>
                <a:ext cx="2160240" cy="2160240"/>
              </a:xfrm>
              <a:prstGeom prst="wedgeRectCallout">
                <a:avLst/>
              </a:prstGeom>
              <a:ln>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endParaRPr>
              </a:p>
            </p:txBody>
          </p:sp>
          <p:pic>
            <p:nvPicPr>
              <p:cNvPr id="1027" name="Picture 3"/>
              <p:cNvPicPr>
                <a:picLocks noChangeAspect="1" noChangeArrowheads="1"/>
              </p:cNvPicPr>
              <p:nvPr/>
            </p:nvPicPr>
            <p:blipFill>
              <a:blip r:embed="rId6" cstate="print"/>
              <a:srcRect/>
              <a:stretch>
                <a:fillRect/>
              </a:stretch>
            </p:blipFill>
            <p:spPr bwMode="auto">
              <a:xfrm>
                <a:off x="6804248" y="1628800"/>
                <a:ext cx="2016224" cy="2016224"/>
              </a:xfrm>
              <a:prstGeom prst="rect">
                <a:avLst/>
              </a:prstGeom>
              <a:noFill/>
              <a:ln w="9525">
                <a:noFill/>
                <a:miter lim="800000"/>
                <a:headEnd/>
                <a:tailEnd/>
              </a:ln>
            </p:spPr>
          </p:pic>
        </p:grpSp>
        <p:cxnSp>
          <p:nvCxnSpPr>
            <p:cNvPr id="30" name="Łącznik prosty ze strzałką 29"/>
            <p:cNvCxnSpPr/>
            <p:nvPr/>
          </p:nvCxnSpPr>
          <p:spPr bwMode="auto">
            <a:xfrm>
              <a:off x="5940152" y="2780928"/>
              <a:ext cx="288032" cy="216024"/>
            </a:xfrm>
            <a:prstGeom prst="straightConnector1">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cxnSp>
          <p:nvCxnSpPr>
            <p:cNvPr id="32" name="Łącznik prosty ze strzałką 31"/>
            <p:cNvCxnSpPr/>
            <p:nvPr/>
          </p:nvCxnSpPr>
          <p:spPr bwMode="auto">
            <a:xfrm rot="10800000">
              <a:off x="6272896" y="3024248"/>
              <a:ext cx="288032" cy="216024"/>
            </a:xfrm>
            <a:prstGeom prst="straightConnector1">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rostokąt 8"/>
          <p:cNvSpPr/>
          <p:nvPr/>
        </p:nvSpPr>
        <p:spPr bwMode="auto">
          <a:xfrm>
            <a:off x="2987675" y="1624007"/>
            <a:ext cx="3168650" cy="947737"/>
          </a:xfrm>
          <a:prstGeom prst="rect">
            <a:avLst/>
          </a:prstGeom>
          <a:solidFill>
            <a:schemeClr val="bg1"/>
          </a:solidFill>
          <a:ln>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endParaRPr lang="en-US" sz="1600">
              <a:solidFill>
                <a:schemeClr val="bg1"/>
              </a:solidFill>
            </a:endParaRPr>
          </a:p>
        </p:txBody>
      </p:sp>
      <p:sp>
        <p:nvSpPr>
          <p:cNvPr id="40962" name="Tytuł 1"/>
          <p:cNvSpPr>
            <a:spLocks noGrp="1"/>
          </p:cNvSpPr>
          <p:nvPr>
            <p:ph type="title"/>
          </p:nvPr>
        </p:nvSpPr>
        <p:spPr/>
        <p:txBody>
          <a:bodyPr/>
          <a:lstStyle/>
          <a:p>
            <a:r>
              <a:rPr lang="en-US" smtClean="0"/>
              <a:t>Client-side extra applications</a:t>
            </a:r>
          </a:p>
        </p:txBody>
      </p:sp>
      <p:sp>
        <p:nvSpPr>
          <p:cNvPr id="16" name="Inhaltsplatzhalter 15"/>
          <p:cNvSpPr>
            <a:spLocks noGrp="1"/>
          </p:cNvSpPr>
          <p:nvPr>
            <p:ph idx="1"/>
          </p:nvPr>
        </p:nvSpPr>
        <p:spPr/>
        <p:txBody>
          <a:bodyPr/>
          <a:lstStyle/>
          <a:p>
            <a:endParaRPr lang="en-US"/>
          </a:p>
        </p:txBody>
      </p:sp>
      <p:pic>
        <p:nvPicPr>
          <p:cNvPr id="40963" name="Picture 4" descr="http://news.cnet.com/i/bto/20081022/S10_red_01_540x409.JPG"/>
          <p:cNvPicPr>
            <a:picLocks noChangeAspect="1" noChangeArrowheads="1"/>
          </p:cNvPicPr>
          <p:nvPr/>
        </p:nvPicPr>
        <p:blipFill>
          <a:blip r:embed="rId3" cstate="print"/>
          <a:srcRect/>
          <a:stretch>
            <a:fillRect/>
          </a:stretch>
        </p:blipFill>
        <p:spPr bwMode="auto">
          <a:xfrm>
            <a:off x="5270500" y="1774819"/>
            <a:ext cx="814388" cy="615950"/>
          </a:xfrm>
          <a:prstGeom prst="rect">
            <a:avLst/>
          </a:prstGeom>
          <a:noFill/>
          <a:ln w="9525">
            <a:noFill/>
            <a:miter lim="800000"/>
            <a:headEnd/>
            <a:tailEnd/>
          </a:ln>
        </p:spPr>
      </p:pic>
      <p:sp>
        <p:nvSpPr>
          <p:cNvPr id="6" name="Prostokąt zaokrąglony 5"/>
          <p:cNvSpPr/>
          <p:nvPr/>
        </p:nvSpPr>
        <p:spPr bwMode="auto">
          <a:xfrm>
            <a:off x="3078163" y="1668457"/>
            <a:ext cx="633412" cy="361950"/>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900">
                <a:solidFill>
                  <a:schemeClr val="tx1"/>
                </a:solidFill>
              </a:rPr>
              <a:t>Video </a:t>
            </a:r>
          </a:p>
          <a:p>
            <a:pPr algn="ctr" eaLnBrk="0" hangingPunct="0">
              <a:defRPr/>
            </a:pPr>
            <a:r>
              <a:rPr lang="en-US" sz="900">
                <a:solidFill>
                  <a:schemeClr val="tx1"/>
                </a:solidFill>
              </a:rPr>
              <a:t>Decoding</a:t>
            </a:r>
          </a:p>
        </p:txBody>
      </p:sp>
      <p:sp>
        <p:nvSpPr>
          <p:cNvPr id="7" name="Prostokąt zaokrąglony 6"/>
          <p:cNvSpPr/>
          <p:nvPr/>
        </p:nvSpPr>
        <p:spPr bwMode="auto">
          <a:xfrm>
            <a:off x="3078163" y="2074857"/>
            <a:ext cx="633412" cy="452437"/>
          </a:xfrm>
          <a:prstGeom prst="roundRect">
            <a:avLst/>
          </a:prstGeom>
          <a:solidFill>
            <a:srgbClr val="FF3300"/>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900">
                <a:solidFill>
                  <a:schemeClr val="bg1"/>
                </a:solidFill>
              </a:rPr>
              <a:t>Auxiliary </a:t>
            </a:r>
          </a:p>
          <a:p>
            <a:pPr algn="ctr" eaLnBrk="0" hangingPunct="0">
              <a:defRPr/>
            </a:pPr>
            <a:r>
              <a:rPr lang="en-US" sz="900">
                <a:solidFill>
                  <a:schemeClr val="bg1"/>
                </a:solidFill>
              </a:rPr>
              <a:t>Stream </a:t>
            </a:r>
          </a:p>
          <a:p>
            <a:pPr algn="ctr" eaLnBrk="0" hangingPunct="0">
              <a:defRPr/>
            </a:pPr>
            <a:r>
              <a:rPr lang="en-US" sz="900">
                <a:solidFill>
                  <a:schemeClr val="bg1"/>
                </a:solidFill>
              </a:rPr>
              <a:t>Decoding</a:t>
            </a:r>
          </a:p>
        </p:txBody>
      </p:sp>
      <p:sp>
        <p:nvSpPr>
          <p:cNvPr id="8" name="Prostokąt zaokrąglony 7"/>
          <p:cNvSpPr/>
          <p:nvPr/>
        </p:nvSpPr>
        <p:spPr bwMode="auto">
          <a:xfrm>
            <a:off x="3779838" y="1766882"/>
            <a:ext cx="1512887" cy="576262"/>
          </a:xfrm>
          <a:prstGeom prst="roundRect">
            <a:avLst/>
          </a:prstGeom>
          <a:solidFill>
            <a:srgbClr val="92D050"/>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600">
                <a:solidFill>
                  <a:schemeClr val="tx1"/>
                </a:solidFill>
              </a:rPr>
              <a:t>Spatio-temporal</a:t>
            </a:r>
          </a:p>
          <a:p>
            <a:pPr algn="ctr" eaLnBrk="0" hangingPunct="0">
              <a:defRPr/>
            </a:pPr>
            <a:r>
              <a:rPr lang="en-US" sz="1600">
                <a:solidFill>
                  <a:schemeClr val="tx1"/>
                </a:solidFill>
              </a:rPr>
              <a:t>Upsampling</a:t>
            </a:r>
          </a:p>
        </p:txBody>
      </p:sp>
      <p:sp>
        <p:nvSpPr>
          <p:cNvPr id="10" name="pole tekstowe 9"/>
          <p:cNvSpPr txBox="1"/>
          <p:nvPr/>
        </p:nvSpPr>
        <p:spPr>
          <a:xfrm>
            <a:off x="2124075" y="1871657"/>
            <a:ext cx="785813" cy="400050"/>
          </a:xfrm>
          <a:prstGeom prst="rect">
            <a:avLst/>
          </a:prstGeom>
          <a:noFill/>
        </p:spPr>
        <p:txBody>
          <a:bodyPr wrap="none">
            <a:spAutoFit/>
          </a:bodyPr>
          <a:lstStyle/>
          <a:p>
            <a:pPr algn="ctr" eaLnBrk="0" hangingPunct="0">
              <a:defRPr/>
            </a:pPr>
            <a:r>
              <a:rPr lang="en-US" sz="2000">
                <a:solidFill>
                  <a:schemeClr val="tx1"/>
                </a:solidFill>
                <a:latin typeface="+mn-lt"/>
              </a:rPr>
              <a:t>Client</a:t>
            </a:r>
          </a:p>
        </p:txBody>
      </p:sp>
      <p:cxnSp>
        <p:nvCxnSpPr>
          <p:cNvPr id="18" name="Łącznik łamany 17"/>
          <p:cNvCxnSpPr>
            <a:stCxn id="9" idx="2"/>
          </p:cNvCxnSpPr>
          <p:nvPr/>
        </p:nvCxnSpPr>
        <p:spPr bwMode="auto">
          <a:xfrm rot="16200000" flipH="1">
            <a:off x="5330031" y="1813713"/>
            <a:ext cx="563563" cy="2079625"/>
          </a:xfrm>
          <a:prstGeom prst="bentConnector3">
            <a:avLst>
              <a:gd name="adj1" fmla="val 50000"/>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cxnSp>
        <p:nvCxnSpPr>
          <p:cNvPr id="19" name="Łącznik łamany 18"/>
          <p:cNvCxnSpPr>
            <a:stCxn id="9" idx="2"/>
          </p:cNvCxnSpPr>
          <p:nvPr/>
        </p:nvCxnSpPr>
        <p:spPr bwMode="auto">
          <a:xfrm rot="5400000">
            <a:off x="3174206" y="1737513"/>
            <a:ext cx="563563" cy="2232025"/>
          </a:xfrm>
          <a:prstGeom prst="bentConnector3">
            <a:avLst>
              <a:gd name="adj1" fmla="val 50000"/>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pic>
        <p:nvPicPr>
          <p:cNvPr id="40970" name="Picture 2"/>
          <p:cNvPicPr>
            <a:picLocks noChangeAspect="1" noChangeArrowheads="1"/>
          </p:cNvPicPr>
          <p:nvPr/>
        </p:nvPicPr>
        <p:blipFill>
          <a:blip r:embed="rId4" cstate="print"/>
          <a:srcRect/>
          <a:stretch>
            <a:fillRect/>
          </a:stretch>
        </p:blipFill>
        <p:spPr bwMode="auto">
          <a:xfrm>
            <a:off x="179388" y="3187722"/>
            <a:ext cx="4321175" cy="3378200"/>
          </a:xfrm>
          <a:prstGeom prst="rect">
            <a:avLst/>
          </a:prstGeom>
          <a:noFill/>
          <a:ln w="9525">
            <a:noFill/>
            <a:miter lim="800000"/>
            <a:headEnd/>
            <a:tailEnd/>
          </a:ln>
        </p:spPr>
      </p:pic>
      <p:pic>
        <p:nvPicPr>
          <p:cNvPr id="40971" name="Picture 3"/>
          <p:cNvPicPr>
            <a:picLocks noChangeAspect="1" noChangeArrowheads="1"/>
          </p:cNvPicPr>
          <p:nvPr/>
        </p:nvPicPr>
        <p:blipFill>
          <a:blip r:embed="rId5" cstate="print"/>
          <a:srcRect/>
          <a:stretch>
            <a:fillRect/>
          </a:stretch>
        </p:blipFill>
        <p:spPr bwMode="auto">
          <a:xfrm>
            <a:off x="4500563" y="3187722"/>
            <a:ext cx="4303712" cy="3384550"/>
          </a:xfrm>
          <a:prstGeom prst="rect">
            <a:avLst/>
          </a:prstGeom>
          <a:noFill/>
          <a:ln w="9525">
            <a:noFill/>
            <a:miter lim="800000"/>
            <a:headEnd/>
            <a:tailEnd/>
          </a:ln>
        </p:spPr>
      </p:pic>
      <p:sp>
        <p:nvSpPr>
          <p:cNvPr id="32" name="pole tekstowe 31"/>
          <p:cNvSpPr txBox="1"/>
          <p:nvPr/>
        </p:nvSpPr>
        <p:spPr>
          <a:xfrm>
            <a:off x="1390650" y="6457974"/>
            <a:ext cx="1851025" cy="400050"/>
          </a:xfrm>
          <a:prstGeom prst="rect">
            <a:avLst/>
          </a:prstGeom>
          <a:noFill/>
        </p:spPr>
        <p:txBody>
          <a:bodyPr wrap="none">
            <a:spAutoFit/>
          </a:bodyPr>
          <a:lstStyle/>
          <a:p>
            <a:pPr algn="ctr" eaLnBrk="0" hangingPunct="0">
              <a:defRPr/>
            </a:pPr>
            <a:r>
              <a:rPr lang="en-US" sz="2000" dirty="0">
                <a:solidFill>
                  <a:schemeClr val="tx1"/>
                </a:solidFill>
                <a:latin typeface="+mn-lt"/>
              </a:rPr>
              <a:t>3D stereo vision</a:t>
            </a:r>
          </a:p>
        </p:txBody>
      </p:sp>
      <p:sp>
        <p:nvSpPr>
          <p:cNvPr id="33" name="pole tekstowe 32"/>
          <p:cNvSpPr txBox="1"/>
          <p:nvPr/>
        </p:nvSpPr>
        <p:spPr>
          <a:xfrm>
            <a:off x="4675188" y="6457974"/>
            <a:ext cx="3954462" cy="400050"/>
          </a:xfrm>
          <a:prstGeom prst="rect">
            <a:avLst/>
          </a:prstGeom>
          <a:noFill/>
        </p:spPr>
        <p:txBody>
          <a:bodyPr wrap="none">
            <a:spAutoFit/>
          </a:bodyPr>
          <a:lstStyle/>
          <a:p>
            <a:pPr algn="ctr" eaLnBrk="0" hangingPunct="0">
              <a:defRPr/>
            </a:pPr>
            <a:r>
              <a:rPr lang="en-US" sz="2000" dirty="0">
                <a:solidFill>
                  <a:schemeClr val="tx1"/>
                </a:solidFill>
                <a:latin typeface="+mn-lt"/>
              </a:rPr>
              <a:t>Temporal frame inter/extra-</a:t>
            </a:r>
            <a:r>
              <a:rPr lang="en-US" sz="2000" dirty="0" err="1">
                <a:solidFill>
                  <a:schemeClr val="tx1"/>
                </a:solidFill>
                <a:latin typeface="+mn-lt"/>
              </a:rPr>
              <a:t>polation</a:t>
            </a:r>
            <a:endParaRPr lang="en-US" sz="2000" dirty="0">
              <a:solidFill>
                <a:schemeClr val="tx1"/>
              </a:solidFill>
              <a:latin typeface="+mn-lt"/>
            </a:endParaRPr>
          </a:p>
        </p:txBody>
      </p:sp>
      <p:sp>
        <p:nvSpPr>
          <p:cNvPr id="34" name="Prostokąt zaokrąglony 33"/>
          <p:cNvSpPr/>
          <p:nvPr/>
        </p:nvSpPr>
        <p:spPr bwMode="auto">
          <a:xfrm>
            <a:off x="3419475" y="5018112"/>
            <a:ext cx="2089150" cy="792162"/>
          </a:xfrm>
          <a:prstGeom prst="roundRect">
            <a:avLst/>
          </a:prstGeom>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2000">
                <a:solidFill>
                  <a:srgbClr val="FF0000"/>
                </a:solidFill>
              </a:rPr>
              <a:t>No additional</a:t>
            </a:r>
          </a:p>
          <a:p>
            <a:pPr algn="ctr" eaLnBrk="0" hangingPunct="0">
              <a:defRPr/>
            </a:pPr>
            <a:r>
              <a:rPr lang="en-US" sz="2000">
                <a:solidFill>
                  <a:srgbClr val="FF0000"/>
                </a:solidFill>
              </a:rPr>
              <a:t>bandwidth cost!</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Streaming – A Hot Topic in CG</a:t>
            </a:r>
            <a:endParaRPr lang="en-US" dirty="0"/>
          </a:p>
        </p:txBody>
      </p:sp>
      <p:sp>
        <p:nvSpPr>
          <p:cNvPr id="3" name="Inhaltsplatzhalter 2"/>
          <p:cNvSpPr>
            <a:spLocks noGrp="1"/>
          </p:cNvSpPr>
          <p:nvPr>
            <p:ph idx="1"/>
          </p:nvPr>
        </p:nvSpPr>
        <p:spPr/>
        <p:txBody>
          <a:bodyPr/>
          <a:lstStyle/>
          <a:p>
            <a:r>
              <a:rPr lang="en-US" dirty="0" smtClean="0"/>
              <a:t>Different scenarios:</a:t>
            </a:r>
          </a:p>
          <a:p>
            <a:endParaRPr lang="en-US" dirty="0" smtClean="0"/>
          </a:p>
          <a:p>
            <a:pPr lvl="1"/>
            <a:r>
              <a:rPr lang="en-US" dirty="0" smtClean="0"/>
              <a:t>Remote Rendering</a:t>
            </a:r>
          </a:p>
          <a:p>
            <a:pPr lvl="2"/>
            <a:r>
              <a:rPr lang="en-US" dirty="0" err="1" smtClean="0"/>
              <a:t>Onlive</a:t>
            </a:r>
            <a:r>
              <a:rPr lang="en-US" dirty="0" smtClean="0"/>
              <a:t>, </a:t>
            </a:r>
            <a:r>
              <a:rPr lang="en-US" dirty="0" err="1" smtClean="0"/>
              <a:t>OToy</a:t>
            </a:r>
            <a:r>
              <a:rPr lang="en-US" dirty="0" smtClean="0"/>
              <a:t>, </a:t>
            </a:r>
            <a:r>
              <a:rPr lang="en-US" dirty="0" err="1" smtClean="0"/>
              <a:t>Gaikai</a:t>
            </a:r>
            <a:r>
              <a:rPr lang="en-US" dirty="0" smtClean="0"/>
              <a:t>…</a:t>
            </a:r>
          </a:p>
          <a:p>
            <a:pPr lvl="1"/>
            <a:r>
              <a:rPr lang="en-US" dirty="0" smtClean="0"/>
              <a:t>Video Encoding</a:t>
            </a:r>
          </a:p>
          <a:p>
            <a:pPr lvl="2"/>
            <a:r>
              <a:rPr lang="en-US" dirty="0" smtClean="0"/>
              <a:t>H264…</a:t>
            </a:r>
          </a:p>
          <a:p>
            <a:pPr lvl="1"/>
            <a:r>
              <a:rPr lang="en-US" dirty="0" smtClean="0"/>
              <a:t>Large Model Streaming</a:t>
            </a:r>
          </a:p>
          <a:p>
            <a:pPr lvl="2"/>
            <a:r>
              <a:rPr lang="en-US" dirty="0" smtClean="0"/>
              <a:t>Ray tracing, volume data…</a:t>
            </a:r>
          </a:p>
          <a:p>
            <a:pPr lvl="1"/>
            <a:endParaRPr lang="en-US" dirty="0" smtClean="0"/>
          </a:p>
          <a:p>
            <a:pPr lvl="1"/>
            <a:endParaRPr lang="en-US" dirty="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2</a:t>
            </a:fld>
            <a:endParaRPr lang="en-US"/>
          </a:p>
        </p:txBody>
      </p:sp>
      <p:sp>
        <p:nvSpPr>
          <p:cNvPr id="5" name="Rechteck 4"/>
          <p:cNvSpPr/>
          <p:nvPr/>
        </p:nvSpPr>
        <p:spPr>
          <a:xfrm>
            <a:off x="857224" y="3071810"/>
            <a:ext cx="4214842" cy="19288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feil nach rechts 5"/>
          <p:cNvSpPr/>
          <p:nvPr/>
        </p:nvSpPr>
        <p:spPr>
          <a:xfrm rot="10800000">
            <a:off x="4500562" y="4143380"/>
            <a:ext cx="785818" cy="7143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feld 6"/>
          <p:cNvSpPr txBox="1"/>
          <p:nvPr/>
        </p:nvSpPr>
        <p:spPr>
          <a:xfrm>
            <a:off x="5429256" y="4211429"/>
            <a:ext cx="2000264" cy="646331"/>
          </a:xfrm>
          <a:prstGeom prst="rect">
            <a:avLst/>
          </a:prstGeom>
          <a:noFill/>
        </p:spPr>
        <p:txBody>
          <a:bodyPr wrap="square" rtlCol="0">
            <a:spAutoFit/>
          </a:bodyPr>
          <a:lstStyle/>
          <a:p>
            <a:r>
              <a:rPr lang="en-US" dirty="0" smtClean="0"/>
              <a:t>Out of the scope of this STAR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09600" y="792163"/>
            <a:ext cx="8677308" cy="960437"/>
          </a:xfrm>
        </p:spPr>
        <p:txBody>
          <a:bodyPr/>
          <a:lstStyle/>
          <a:p>
            <a:r>
              <a:rPr lang="en-US" dirty="0" smtClean="0"/>
              <a:t>Temporal Coherence for compression</a:t>
            </a:r>
            <a:endParaRPr lang="en-US" dirty="0"/>
          </a:p>
        </p:txBody>
      </p:sp>
      <p:sp>
        <p:nvSpPr>
          <p:cNvPr id="3" name="Inhaltsplatzhalter 2"/>
          <p:cNvSpPr>
            <a:spLocks noGrp="1"/>
          </p:cNvSpPr>
          <p:nvPr>
            <p:ph idx="1"/>
          </p:nvPr>
        </p:nvSpPr>
        <p:spPr/>
        <p:txBody>
          <a:bodyPr/>
          <a:lstStyle/>
          <a:p>
            <a:r>
              <a:rPr lang="en-US" dirty="0" smtClean="0"/>
              <a:t>Specialized Encoding</a:t>
            </a:r>
          </a:p>
          <a:p>
            <a:endParaRPr lang="en-US" dirty="0" smtClean="0"/>
          </a:p>
          <a:p>
            <a:r>
              <a:rPr lang="en-US" dirty="0" smtClean="0"/>
              <a:t>Exploit last frame as predictor</a:t>
            </a:r>
          </a:p>
          <a:p>
            <a:endParaRPr lang="en-US" dirty="0" smtClean="0"/>
          </a:p>
          <a:p>
            <a:r>
              <a:rPr lang="en-US" dirty="0" smtClean="0"/>
              <a:t>Rely on </a:t>
            </a:r>
            <a:r>
              <a:rPr lang="en-US" dirty="0" err="1" smtClean="0"/>
              <a:t>spatio</a:t>
            </a:r>
            <a:r>
              <a:rPr lang="en-US" dirty="0" smtClean="0"/>
              <a:t>-temporal </a:t>
            </a:r>
            <a:r>
              <a:rPr lang="en-US" dirty="0" err="1" smtClean="0"/>
              <a:t>upsampling</a:t>
            </a:r>
            <a:r>
              <a:rPr lang="en-US" dirty="0" smtClean="0"/>
              <a:t> strategies</a:t>
            </a:r>
          </a:p>
          <a:p>
            <a:pPr lvl="1"/>
            <a:r>
              <a:rPr lang="en-US" dirty="0" smtClean="0"/>
              <a:t>Less bandwidth</a:t>
            </a:r>
          </a:p>
          <a:p>
            <a:pPr lvl="1"/>
            <a:r>
              <a:rPr lang="en-US" dirty="0" smtClean="0"/>
              <a:t>Less server workload</a:t>
            </a:r>
            <a:endParaRPr lang="en-US" dirty="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Streaming – A Hot Topic in CG</a:t>
            </a:r>
            <a:endParaRPr lang="en-US" dirty="0"/>
          </a:p>
        </p:txBody>
      </p:sp>
      <p:sp>
        <p:nvSpPr>
          <p:cNvPr id="3" name="Inhaltsplatzhalter 2"/>
          <p:cNvSpPr>
            <a:spLocks noGrp="1"/>
          </p:cNvSpPr>
          <p:nvPr>
            <p:ph idx="1"/>
          </p:nvPr>
        </p:nvSpPr>
        <p:spPr/>
        <p:txBody>
          <a:bodyPr/>
          <a:lstStyle/>
          <a:p>
            <a:r>
              <a:rPr lang="en-US" dirty="0" smtClean="0"/>
              <a:t>Different scenarios:</a:t>
            </a:r>
          </a:p>
          <a:p>
            <a:endParaRPr lang="en-US" dirty="0" smtClean="0"/>
          </a:p>
          <a:p>
            <a:pPr lvl="1"/>
            <a:r>
              <a:rPr lang="en-US" dirty="0" smtClean="0"/>
              <a:t>Remote Rendering</a:t>
            </a:r>
          </a:p>
          <a:p>
            <a:pPr lvl="2"/>
            <a:r>
              <a:rPr lang="en-US" dirty="0" err="1" smtClean="0"/>
              <a:t>Onlive</a:t>
            </a:r>
            <a:r>
              <a:rPr lang="en-US" dirty="0" smtClean="0"/>
              <a:t>, </a:t>
            </a:r>
            <a:r>
              <a:rPr lang="en-US" dirty="0" err="1" smtClean="0"/>
              <a:t>OToy</a:t>
            </a:r>
            <a:r>
              <a:rPr lang="en-US" dirty="0" smtClean="0"/>
              <a:t>, </a:t>
            </a:r>
            <a:r>
              <a:rPr lang="en-US" dirty="0" err="1" smtClean="0"/>
              <a:t>Gaikai</a:t>
            </a:r>
            <a:r>
              <a:rPr lang="en-US" dirty="0" smtClean="0"/>
              <a:t>…</a:t>
            </a:r>
          </a:p>
          <a:p>
            <a:pPr lvl="1"/>
            <a:r>
              <a:rPr lang="en-US" dirty="0" smtClean="0"/>
              <a:t>Video Encoding</a:t>
            </a:r>
          </a:p>
          <a:p>
            <a:pPr lvl="2"/>
            <a:r>
              <a:rPr lang="en-US" dirty="0" smtClean="0"/>
              <a:t>H264…</a:t>
            </a:r>
          </a:p>
          <a:p>
            <a:pPr lvl="1"/>
            <a:r>
              <a:rPr lang="en-US" dirty="0" smtClean="0"/>
              <a:t>Large Model Streaming</a:t>
            </a:r>
          </a:p>
          <a:p>
            <a:pPr lvl="2"/>
            <a:r>
              <a:rPr lang="en-US" dirty="0" smtClean="0"/>
              <a:t>Ray tracing, volume data…</a:t>
            </a:r>
          </a:p>
          <a:p>
            <a:pPr lvl="1"/>
            <a:endParaRPr lang="en-US" dirty="0" smtClean="0"/>
          </a:p>
          <a:p>
            <a:pPr lvl="1"/>
            <a:endParaRPr lang="en-US" dirty="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21</a:t>
            </a:fld>
            <a:endParaRPr lang="en-US"/>
          </a:p>
        </p:txBody>
      </p:sp>
      <p:sp>
        <p:nvSpPr>
          <p:cNvPr id="5" name="Rechteck 4"/>
          <p:cNvSpPr/>
          <p:nvPr/>
        </p:nvSpPr>
        <p:spPr>
          <a:xfrm>
            <a:off x="857224" y="4929198"/>
            <a:ext cx="4714908" cy="10715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Streaming of Large Data Sets</a:t>
            </a:r>
            <a:endParaRPr lang="en-US" dirty="0"/>
          </a:p>
        </p:txBody>
      </p:sp>
      <p:sp>
        <p:nvSpPr>
          <p:cNvPr id="3" name="Inhaltsplatzhalter 2"/>
          <p:cNvSpPr>
            <a:spLocks noGrp="1"/>
          </p:cNvSpPr>
          <p:nvPr>
            <p:ph idx="1"/>
          </p:nvPr>
        </p:nvSpPr>
        <p:spPr>
          <a:xfrm>
            <a:off x="609600" y="1905000"/>
            <a:ext cx="8534400" cy="4800600"/>
          </a:xfrm>
        </p:spPr>
        <p:txBody>
          <a:bodyPr/>
          <a:lstStyle/>
          <a:p>
            <a:r>
              <a:rPr lang="en-US" dirty="0" smtClean="0"/>
              <a:t>Ray tracing allows us to combine:</a:t>
            </a:r>
          </a:p>
          <a:p>
            <a:pPr>
              <a:buNone/>
            </a:pPr>
            <a:r>
              <a:rPr lang="en-US" dirty="0" smtClean="0"/>
              <a:t>	</a:t>
            </a:r>
            <a:r>
              <a:rPr lang="en-US" dirty="0" smtClean="0"/>
              <a:t>Queries and Rendering [Wald et al. 2004]</a:t>
            </a:r>
          </a:p>
          <a:p>
            <a:pPr lvl="1"/>
            <a:r>
              <a:rPr lang="en-US" dirty="0" smtClean="0"/>
              <a:t>During ray traversal record missing data then upload</a:t>
            </a:r>
          </a:p>
          <a:p>
            <a:pPr>
              <a:buNone/>
            </a:pPr>
            <a:endParaRPr lang="en-US" dirty="0" smtClean="0"/>
          </a:p>
          <a:p>
            <a:pPr>
              <a:buNone/>
            </a:pPr>
            <a:endParaRPr lang="en-US" dirty="0" smtClean="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22</a:t>
            </a:fld>
            <a:endParaRPr lang="en-US"/>
          </a:p>
        </p:txBody>
      </p:sp>
      <p:pic>
        <p:nvPicPr>
          <p:cNvPr id="3074" name="Picture 2"/>
          <p:cNvPicPr>
            <a:picLocks noChangeAspect="1" noChangeArrowheads="1"/>
          </p:cNvPicPr>
          <p:nvPr/>
        </p:nvPicPr>
        <p:blipFill>
          <a:blip r:embed="rId2"/>
          <a:srcRect/>
          <a:stretch>
            <a:fillRect/>
          </a:stretch>
        </p:blipFill>
        <p:spPr bwMode="auto">
          <a:xfrm>
            <a:off x="653070" y="3750471"/>
            <a:ext cx="8286808" cy="310755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Unified Framework: </a:t>
            </a:r>
            <a:r>
              <a:rPr lang="en-US" dirty="0" smtClean="0"/>
              <a:t/>
            </a:r>
            <a:br>
              <a:rPr lang="en-US" dirty="0" smtClean="0"/>
            </a:br>
            <a:r>
              <a:rPr lang="en-US" dirty="0" smtClean="0"/>
              <a:t>Render </a:t>
            </a:r>
            <a:r>
              <a:rPr lang="en-US" dirty="0" smtClean="0"/>
              <a:t>&amp; Query</a:t>
            </a:r>
            <a:endParaRPr lang="en-US" dirty="0"/>
          </a:p>
        </p:txBody>
      </p:sp>
      <p:sp>
        <p:nvSpPr>
          <p:cNvPr id="3" name="Inhaltsplatzhalter 2"/>
          <p:cNvSpPr>
            <a:spLocks noGrp="1"/>
          </p:cNvSpPr>
          <p:nvPr>
            <p:ph idx="1"/>
          </p:nvPr>
        </p:nvSpPr>
        <p:spPr/>
        <p:txBody>
          <a:bodyPr>
            <a:normAutofit fontScale="77500" lnSpcReduction="20000"/>
          </a:bodyPr>
          <a:lstStyle/>
          <a:p>
            <a:pPr>
              <a:buNone/>
            </a:pPr>
            <a:endParaRPr lang="en-US" dirty="0" smtClean="0"/>
          </a:p>
          <a:p>
            <a:pPr>
              <a:buNone/>
            </a:pPr>
            <a:r>
              <a:rPr lang="en-US" dirty="0" smtClean="0"/>
              <a:t>Potential to automatically perform:</a:t>
            </a:r>
          </a:p>
          <a:p>
            <a:pPr>
              <a:buNone/>
            </a:pPr>
            <a:endParaRPr lang="en-US" sz="2400" dirty="0" smtClean="0"/>
          </a:p>
          <a:p>
            <a:r>
              <a:rPr lang="en-US" dirty="0" smtClean="0"/>
              <a:t>Frustum </a:t>
            </a:r>
            <a:r>
              <a:rPr lang="en-US" dirty="0" smtClean="0"/>
              <a:t>culling</a:t>
            </a:r>
          </a:p>
          <a:p>
            <a:endParaRPr lang="en-US" sz="2400" dirty="0" smtClean="0"/>
          </a:p>
          <a:p>
            <a:r>
              <a:rPr lang="en-US" dirty="0" smtClean="0"/>
              <a:t>Visibility tests</a:t>
            </a:r>
          </a:p>
          <a:p>
            <a:endParaRPr lang="en-US" sz="2400" dirty="0" smtClean="0"/>
          </a:p>
          <a:p>
            <a:r>
              <a:rPr lang="en-US" dirty="0" smtClean="0"/>
              <a:t>LOD adaptation</a:t>
            </a:r>
          </a:p>
          <a:p>
            <a:endParaRPr lang="en-US" sz="2400" dirty="0" smtClean="0"/>
          </a:p>
          <a:p>
            <a:r>
              <a:rPr lang="en-US" dirty="0" smtClean="0"/>
              <a:t>Subdivision requests</a:t>
            </a:r>
          </a:p>
          <a:p>
            <a:endParaRPr lang="en-US" sz="2400" dirty="0" smtClean="0"/>
          </a:p>
          <a:p>
            <a:r>
              <a:rPr lang="en-US" dirty="0" smtClean="0"/>
              <a:t>Temporal Coherence Optimization</a:t>
            </a:r>
          </a:p>
          <a:p>
            <a:endParaRPr lang="en-US" sz="2400" dirty="0" smtClean="0"/>
          </a:p>
          <a:p>
            <a:r>
              <a:rPr lang="en-US" dirty="0" smtClean="0"/>
              <a:t>No synchronization</a:t>
            </a:r>
            <a:endParaRPr lang="en-US" dirty="0"/>
          </a:p>
        </p:txBody>
      </p:sp>
    </p:spTree>
  </p:cSld>
  <p:clrMapOvr>
    <a:masterClrMapping/>
  </p:clrMapOvr>
  <p:transition advTm="5553">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Effect transition="in" filter="fade">
                                      <p:cBhvr>
                                        <p:cTn id="11" dur="500"/>
                                        <p:tgtEl>
                                          <p:spTgt spid="3">
                                            <p:txEl>
                                              <p:pRg st="5" end="5"/>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Effect transition="in" filter="fade">
                                      <p:cBhvr>
                                        <p:cTn id="15" dur="500"/>
                                        <p:tgtEl>
                                          <p:spTgt spid="3">
                                            <p:txEl>
                                              <p:pRg st="7" end="7"/>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animEffect transition="in" filter="fade">
                                      <p:cBhvr>
                                        <p:cTn id="19" dur="500"/>
                                        <p:tgtEl>
                                          <p:spTgt spid="3">
                                            <p:txEl>
                                              <p:pRg st="9" end="9"/>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animEffect transition="in" filter="fade">
                                      <p:cBhvr>
                                        <p:cTn id="23" dur="500"/>
                                        <p:tgtEl>
                                          <p:spTgt spid="3">
                                            <p:txEl>
                                              <p:pRg st="11" end="11"/>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13" end="13"/>
                                            </p:txEl>
                                          </p:spTgt>
                                        </p:tgtEl>
                                        <p:attrNameLst>
                                          <p:attrName>style.visibility</p:attrName>
                                        </p:attrNameLst>
                                      </p:cBhvr>
                                      <p:to>
                                        <p:strVal val="visible"/>
                                      </p:to>
                                    </p:set>
                                    <p:animEffect transition="in" filter="fade">
                                      <p:cBhvr>
                                        <p:cTn id="27"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Modern GPU instances</a:t>
            </a:r>
            <a:endParaRPr lang="en-US" dirty="0"/>
          </a:p>
        </p:txBody>
      </p:sp>
      <p:sp>
        <p:nvSpPr>
          <p:cNvPr id="3" name="Inhaltsplatzhalter 2"/>
          <p:cNvSpPr>
            <a:spLocks noGrp="1"/>
          </p:cNvSpPr>
          <p:nvPr>
            <p:ph idx="1"/>
          </p:nvPr>
        </p:nvSpPr>
        <p:spPr/>
        <p:txBody>
          <a:bodyPr/>
          <a:lstStyle/>
          <a:p>
            <a:r>
              <a:rPr lang="en-US" dirty="0" smtClean="0"/>
              <a:t>Recently applied to Volume Rendering</a:t>
            </a:r>
          </a:p>
          <a:p>
            <a:pPr lvl="1"/>
            <a:r>
              <a:rPr lang="en-US" dirty="0" smtClean="0"/>
              <a:t>Hybrid CPU/GPU approach [</a:t>
            </a:r>
            <a:r>
              <a:rPr lang="en-US" dirty="0" err="1" smtClean="0"/>
              <a:t>Gobetti</a:t>
            </a:r>
            <a:r>
              <a:rPr lang="en-US" dirty="0" smtClean="0"/>
              <a:t> et al. 2008]</a:t>
            </a:r>
          </a:p>
          <a:p>
            <a:pPr lvl="1"/>
            <a:r>
              <a:rPr lang="en-US" dirty="0" smtClean="0"/>
              <a:t>Full GPU approach [Crassin et al. 2009]</a:t>
            </a:r>
          </a:p>
          <a:p>
            <a:pPr>
              <a:buNone/>
            </a:pPr>
            <a:endParaRPr lang="en-US" dirty="0" smtClean="0"/>
          </a:p>
          <a:p>
            <a:endParaRPr lang="en-US" dirty="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24</a:t>
            </a:fld>
            <a:endParaRPr lang="en-US"/>
          </a:p>
        </p:txBody>
      </p:sp>
      <p:pic>
        <p:nvPicPr>
          <p:cNvPr id="4098" name="Picture 2"/>
          <p:cNvPicPr>
            <a:picLocks noChangeAspect="1" noChangeArrowheads="1"/>
          </p:cNvPicPr>
          <p:nvPr/>
        </p:nvPicPr>
        <p:blipFill>
          <a:blip r:embed="rId2"/>
          <a:srcRect/>
          <a:stretch>
            <a:fillRect/>
          </a:stretch>
        </p:blipFill>
        <p:spPr bwMode="auto">
          <a:xfrm>
            <a:off x="5786438" y="3500438"/>
            <a:ext cx="3357562" cy="3357562"/>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r="26595"/>
          <a:stretch>
            <a:fillRect/>
          </a:stretch>
        </p:blipFill>
        <p:spPr bwMode="auto">
          <a:xfrm>
            <a:off x="2928926" y="3500438"/>
            <a:ext cx="3286148" cy="3357562"/>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a:srcRect l="19062" t="14375" r="14375" b="3125"/>
          <a:stretch>
            <a:fillRect/>
          </a:stretch>
        </p:blipFill>
        <p:spPr bwMode="auto">
          <a:xfrm>
            <a:off x="500034" y="3493371"/>
            <a:ext cx="2714644" cy="336462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p:cBhvr override="childStyle">
                                        <p:cTn id="6" dur="500" fill="hold"/>
                                        <p:tgtEl>
                                          <p:spTgt spid="3">
                                            <p:txEl>
                                              <p:pRg st="2" end="2"/>
                                            </p:txEl>
                                          </p:spTgt>
                                        </p:tgtEl>
                                        <p:attrNameLst>
                                          <p:attrName>style.color</p:attrName>
                                        </p:attrNameLst>
                                      </p:cBhvr>
                                      <p:to>
                                        <a:srgbClr val="FF111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Ways to deal with large data</a:t>
            </a:r>
            <a:endParaRPr lang="en-US" dirty="0"/>
          </a:p>
        </p:txBody>
      </p:sp>
      <p:sp>
        <p:nvSpPr>
          <p:cNvPr id="3" name="Inhaltsplatzhalter 2"/>
          <p:cNvSpPr>
            <a:spLocks noGrp="1"/>
          </p:cNvSpPr>
          <p:nvPr>
            <p:ph idx="1"/>
          </p:nvPr>
        </p:nvSpPr>
        <p:spPr/>
        <p:txBody>
          <a:bodyPr>
            <a:normAutofit/>
          </a:bodyPr>
          <a:lstStyle/>
          <a:p>
            <a:r>
              <a:rPr lang="en-US" dirty="0" smtClean="0"/>
              <a:t>Constant valued areas </a:t>
            </a:r>
          </a:p>
          <a:p>
            <a:pPr>
              <a:buNone/>
            </a:pPr>
            <a:r>
              <a:rPr lang="en-US" dirty="0" smtClean="0"/>
              <a:t>	(also empty)</a:t>
            </a:r>
          </a:p>
          <a:p>
            <a:pPr>
              <a:buNone/>
            </a:pPr>
            <a:endParaRPr lang="en-US" dirty="0" smtClean="0"/>
          </a:p>
          <a:p>
            <a:endParaRPr lang="en-US" dirty="0" smtClean="0"/>
          </a:p>
          <a:p>
            <a:pPr>
              <a:buNone/>
            </a:pPr>
            <a:endParaRPr lang="en-US" dirty="0" smtClean="0"/>
          </a:p>
          <a:p>
            <a:endParaRPr lang="en-US" dirty="0" smtClean="0"/>
          </a:p>
          <a:p>
            <a:endParaRPr lang="en-US" dirty="0" smtClean="0"/>
          </a:p>
          <a:p>
            <a:endParaRPr lang="en-US" dirty="0" smtClean="0"/>
          </a:p>
        </p:txBody>
      </p:sp>
      <p:grpSp>
        <p:nvGrpSpPr>
          <p:cNvPr id="4" name="Group 2065"/>
          <p:cNvGrpSpPr/>
          <p:nvPr/>
        </p:nvGrpSpPr>
        <p:grpSpPr>
          <a:xfrm>
            <a:off x="5929322" y="1571612"/>
            <a:ext cx="2428892" cy="2428892"/>
            <a:chOff x="3000364" y="3357562"/>
            <a:chExt cx="2428892" cy="2428892"/>
          </a:xfrm>
        </p:grpSpPr>
        <p:sp>
          <p:nvSpPr>
            <p:cNvPr id="279" name="Rechteck 278"/>
            <p:cNvSpPr/>
            <p:nvPr/>
          </p:nvSpPr>
          <p:spPr>
            <a:xfrm>
              <a:off x="3759393"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2" name="Rechteck 281"/>
            <p:cNvSpPr/>
            <p:nvPr/>
          </p:nvSpPr>
          <p:spPr>
            <a:xfrm>
              <a:off x="3607587"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3" name="Rechteck 282"/>
            <p:cNvSpPr/>
            <p:nvPr/>
          </p:nvSpPr>
          <p:spPr>
            <a:xfrm>
              <a:off x="3455781"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4" name="Rechteck 283"/>
            <p:cNvSpPr/>
            <p:nvPr/>
          </p:nvSpPr>
          <p:spPr>
            <a:xfrm>
              <a:off x="3455781"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1" name="Rechteck 290"/>
            <p:cNvSpPr/>
            <p:nvPr/>
          </p:nvSpPr>
          <p:spPr>
            <a:xfrm>
              <a:off x="3455781"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3" name="Rechteck 292"/>
            <p:cNvSpPr/>
            <p:nvPr/>
          </p:nvSpPr>
          <p:spPr>
            <a:xfrm>
              <a:off x="3607587"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5" name="Rechteck 294"/>
            <p:cNvSpPr/>
            <p:nvPr/>
          </p:nvSpPr>
          <p:spPr>
            <a:xfrm>
              <a:off x="3759393"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hteck 303"/>
            <p:cNvSpPr/>
            <p:nvPr/>
          </p:nvSpPr>
          <p:spPr>
            <a:xfrm>
              <a:off x="4973839"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5" name="Rechteck 304"/>
            <p:cNvSpPr/>
            <p:nvPr/>
          </p:nvSpPr>
          <p:spPr>
            <a:xfrm>
              <a:off x="3000364"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6" name="Rechteck 305"/>
            <p:cNvSpPr/>
            <p:nvPr/>
          </p:nvSpPr>
          <p:spPr>
            <a:xfrm>
              <a:off x="3152170"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hteck 306"/>
            <p:cNvSpPr/>
            <p:nvPr/>
          </p:nvSpPr>
          <p:spPr>
            <a:xfrm>
              <a:off x="3303976"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 name="Rechteck 307"/>
            <p:cNvSpPr/>
            <p:nvPr/>
          </p:nvSpPr>
          <p:spPr>
            <a:xfrm>
              <a:off x="3455781"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9" name="Rechteck 308"/>
            <p:cNvSpPr/>
            <p:nvPr/>
          </p:nvSpPr>
          <p:spPr>
            <a:xfrm>
              <a:off x="3000364"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hteck 309"/>
            <p:cNvSpPr/>
            <p:nvPr/>
          </p:nvSpPr>
          <p:spPr>
            <a:xfrm>
              <a:off x="3152170"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1" name="Rechteck 310"/>
            <p:cNvSpPr/>
            <p:nvPr/>
          </p:nvSpPr>
          <p:spPr>
            <a:xfrm>
              <a:off x="3303976"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2" name="Rechteck 311"/>
            <p:cNvSpPr/>
            <p:nvPr/>
          </p:nvSpPr>
          <p:spPr>
            <a:xfrm>
              <a:off x="3455781"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hteck 312"/>
            <p:cNvSpPr/>
            <p:nvPr/>
          </p:nvSpPr>
          <p:spPr>
            <a:xfrm>
              <a:off x="3000364"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4" name="Rechteck 313"/>
            <p:cNvSpPr/>
            <p:nvPr/>
          </p:nvSpPr>
          <p:spPr>
            <a:xfrm>
              <a:off x="3152170"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5" name="Rechteck 314"/>
            <p:cNvSpPr/>
            <p:nvPr/>
          </p:nvSpPr>
          <p:spPr>
            <a:xfrm>
              <a:off x="3303976"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6" name="Rechteck 315"/>
            <p:cNvSpPr/>
            <p:nvPr/>
          </p:nvSpPr>
          <p:spPr>
            <a:xfrm>
              <a:off x="3455781"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7" name="Rechteck 316"/>
            <p:cNvSpPr/>
            <p:nvPr/>
          </p:nvSpPr>
          <p:spPr>
            <a:xfrm>
              <a:off x="3000364"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8" name="Rechteck 317"/>
            <p:cNvSpPr/>
            <p:nvPr/>
          </p:nvSpPr>
          <p:spPr>
            <a:xfrm>
              <a:off x="3152170"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9" name="Rechteck 318"/>
            <p:cNvSpPr/>
            <p:nvPr/>
          </p:nvSpPr>
          <p:spPr>
            <a:xfrm>
              <a:off x="3303976"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0" name="Rechteck 319"/>
            <p:cNvSpPr/>
            <p:nvPr/>
          </p:nvSpPr>
          <p:spPr>
            <a:xfrm>
              <a:off x="3455781"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1" name="Rechteck 320"/>
            <p:cNvSpPr/>
            <p:nvPr/>
          </p:nvSpPr>
          <p:spPr>
            <a:xfrm>
              <a:off x="3000364"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2" name="Rechteck 321"/>
            <p:cNvSpPr/>
            <p:nvPr/>
          </p:nvSpPr>
          <p:spPr>
            <a:xfrm>
              <a:off x="3152170"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3" name="Rechteck 322"/>
            <p:cNvSpPr/>
            <p:nvPr/>
          </p:nvSpPr>
          <p:spPr>
            <a:xfrm>
              <a:off x="3303976"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4" name="Rechteck 323"/>
            <p:cNvSpPr/>
            <p:nvPr/>
          </p:nvSpPr>
          <p:spPr>
            <a:xfrm>
              <a:off x="3455781"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5" name="Rechteck 324"/>
            <p:cNvSpPr/>
            <p:nvPr/>
          </p:nvSpPr>
          <p:spPr>
            <a:xfrm>
              <a:off x="3000364"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6" name="Rechteck 325"/>
            <p:cNvSpPr/>
            <p:nvPr/>
          </p:nvSpPr>
          <p:spPr>
            <a:xfrm>
              <a:off x="3152170"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7" name="Rechteck 326"/>
            <p:cNvSpPr/>
            <p:nvPr/>
          </p:nvSpPr>
          <p:spPr>
            <a:xfrm>
              <a:off x="3303976"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8" name="Rechteck 327"/>
            <p:cNvSpPr/>
            <p:nvPr/>
          </p:nvSpPr>
          <p:spPr>
            <a:xfrm>
              <a:off x="3455781"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9" name="Rechteck 328"/>
            <p:cNvSpPr/>
            <p:nvPr/>
          </p:nvSpPr>
          <p:spPr>
            <a:xfrm>
              <a:off x="3607587"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0" name="Rechteck 329"/>
            <p:cNvSpPr/>
            <p:nvPr/>
          </p:nvSpPr>
          <p:spPr>
            <a:xfrm>
              <a:off x="3759393"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1" name="Rechteck 330"/>
            <p:cNvSpPr/>
            <p:nvPr/>
          </p:nvSpPr>
          <p:spPr>
            <a:xfrm>
              <a:off x="3911199"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2" name="Rechteck 331"/>
            <p:cNvSpPr/>
            <p:nvPr/>
          </p:nvSpPr>
          <p:spPr>
            <a:xfrm>
              <a:off x="4063004"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Rechteck 332"/>
            <p:cNvSpPr/>
            <p:nvPr/>
          </p:nvSpPr>
          <p:spPr>
            <a:xfrm>
              <a:off x="3607587"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Rechteck 333"/>
            <p:cNvSpPr/>
            <p:nvPr/>
          </p:nvSpPr>
          <p:spPr>
            <a:xfrm>
              <a:off x="3759393"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5" name="Rechteck 334"/>
            <p:cNvSpPr/>
            <p:nvPr/>
          </p:nvSpPr>
          <p:spPr>
            <a:xfrm>
              <a:off x="3911199"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6" name="Rechteck 335"/>
            <p:cNvSpPr/>
            <p:nvPr/>
          </p:nvSpPr>
          <p:spPr>
            <a:xfrm>
              <a:off x="4063004"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7" name="Rechteck 336"/>
            <p:cNvSpPr/>
            <p:nvPr/>
          </p:nvSpPr>
          <p:spPr>
            <a:xfrm>
              <a:off x="3607587"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8" name="Rechteck 337"/>
            <p:cNvSpPr/>
            <p:nvPr/>
          </p:nvSpPr>
          <p:spPr>
            <a:xfrm>
              <a:off x="3759393"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9" name="Rechteck 338"/>
            <p:cNvSpPr/>
            <p:nvPr/>
          </p:nvSpPr>
          <p:spPr>
            <a:xfrm>
              <a:off x="3911199"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0" name="Rechteck 339"/>
            <p:cNvSpPr/>
            <p:nvPr/>
          </p:nvSpPr>
          <p:spPr>
            <a:xfrm>
              <a:off x="4063004"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1" name="Rechteck 340"/>
            <p:cNvSpPr/>
            <p:nvPr/>
          </p:nvSpPr>
          <p:spPr>
            <a:xfrm>
              <a:off x="3607587"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2" name="Rechteck 341"/>
            <p:cNvSpPr/>
            <p:nvPr/>
          </p:nvSpPr>
          <p:spPr>
            <a:xfrm>
              <a:off x="3759393"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3" name="Rechteck 342"/>
            <p:cNvSpPr/>
            <p:nvPr/>
          </p:nvSpPr>
          <p:spPr>
            <a:xfrm>
              <a:off x="3911199"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4" name="Rechteck 343"/>
            <p:cNvSpPr/>
            <p:nvPr/>
          </p:nvSpPr>
          <p:spPr>
            <a:xfrm>
              <a:off x="4063004"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5" name="Rechteck 344"/>
            <p:cNvSpPr/>
            <p:nvPr/>
          </p:nvSpPr>
          <p:spPr>
            <a:xfrm>
              <a:off x="3607587"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6" name="Rechteck 345"/>
            <p:cNvSpPr/>
            <p:nvPr/>
          </p:nvSpPr>
          <p:spPr>
            <a:xfrm>
              <a:off x="3000364"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7" name="Rechteck 346"/>
            <p:cNvSpPr/>
            <p:nvPr/>
          </p:nvSpPr>
          <p:spPr>
            <a:xfrm>
              <a:off x="3152170"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 name="Rechteck 347"/>
            <p:cNvSpPr/>
            <p:nvPr/>
          </p:nvSpPr>
          <p:spPr>
            <a:xfrm>
              <a:off x="3303976"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9" name="Rechteck 348"/>
            <p:cNvSpPr/>
            <p:nvPr/>
          </p:nvSpPr>
          <p:spPr>
            <a:xfrm>
              <a:off x="3000364"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0" name="Rechteck 349"/>
            <p:cNvSpPr/>
            <p:nvPr/>
          </p:nvSpPr>
          <p:spPr>
            <a:xfrm>
              <a:off x="3152170"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1" name="Rechteck 350"/>
            <p:cNvSpPr/>
            <p:nvPr/>
          </p:nvSpPr>
          <p:spPr>
            <a:xfrm>
              <a:off x="3303976"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2" name="Rechteck 351"/>
            <p:cNvSpPr/>
            <p:nvPr/>
          </p:nvSpPr>
          <p:spPr>
            <a:xfrm>
              <a:off x="4214810"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3" name="Rechteck 352"/>
            <p:cNvSpPr/>
            <p:nvPr/>
          </p:nvSpPr>
          <p:spPr>
            <a:xfrm>
              <a:off x="4366616"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4" name="Rechteck 353"/>
            <p:cNvSpPr/>
            <p:nvPr/>
          </p:nvSpPr>
          <p:spPr>
            <a:xfrm>
              <a:off x="4518422"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5" name="Rechteck 354"/>
            <p:cNvSpPr/>
            <p:nvPr/>
          </p:nvSpPr>
          <p:spPr>
            <a:xfrm>
              <a:off x="4670227"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6" name="Rechteck 355"/>
            <p:cNvSpPr/>
            <p:nvPr/>
          </p:nvSpPr>
          <p:spPr>
            <a:xfrm>
              <a:off x="4214810"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 name="Rechteck 356"/>
            <p:cNvSpPr/>
            <p:nvPr/>
          </p:nvSpPr>
          <p:spPr>
            <a:xfrm>
              <a:off x="4366616"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 name="Rechteck 357"/>
            <p:cNvSpPr/>
            <p:nvPr/>
          </p:nvSpPr>
          <p:spPr>
            <a:xfrm>
              <a:off x="4518422"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9" name="Rechteck 358"/>
            <p:cNvSpPr/>
            <p:nvPr/>
          </p:nvSpPr>
          <p:spPr>
            <a:xfrm>
              <a:off x="4670227"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 name="Rechteck 359"/>
            <p:cNvSpPr/>
            <p:nvPr/>
          </p:nvSpPr>
          <p:spPr>
            <a:xfrm>
              <a:off x="4214810"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1" name="Rechteck 360"/>
            <p:cNvSpPr/>
            <p:nvPr/>
          </p:nvSpPr>
          <p:spPr>
            <a:xfrm>
              <a:off x="4366616"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2" name="Rechteck 361"/>
            <p:cNvSpPr/>
            <p:nvPr/>
          </p:nvSpPr>
          <p:spPr>
            <a:xfrm>
              <a:off x="4518422"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3" name="Rechteck 362"/>
            <p:cNvSpPr/>
            <p:nvPr/>
          </p:nvSpPr>
          <p:spPr>
            <a:xfrm>
              <a:off x="4670227"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4" name="Rechteck 363"/>
            <p:cNvSpPr/>
            <p:nvPr/>
          </p:nvSpPr>
          <p:spPr>
            <a:xfrm>
              <a:off x="4214810"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5" name="Rechteck 364"/>
            <p:cNvSpPr/>
            <p:nvPr/>
          </p:nvSpPr>
          <p:spPr>
            <a:xfrm>
              <a:off x="4366616"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6" name="Rechteck 365"/>
            <p:cNvSpPr/>
            <p:nvPr/>
          </p:nvSpPr>
          <p:spPr>
            <a:xfrm>
              <a:off x="4518422"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7" name="Rechteck 366"/>
            <p:cNvSpPr/>
            <p:nvPr/>
          </p:nvSpPr>
          <p:spPr>
            <a:xfrm>
              <a:off x="4670227"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 name="Rechteck 367"/>
            <p:cNvSpPr/>
            <p:nvPr/>
          </p:nvSpPr>
          <p:spPr>
            <a:xfrm>
              <a:off x="4518422"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9" name="Rechteck 368"/>
            <p:cNvSpPr/>
            <p:nvPr/>
          </p:nvSpPr>
          <p:spPr>
            <a:xfrm>
              <a:off x="4670227"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0" name="Rechteck 369"/>
            <p:cNvSpPr/>
            <p:nvPr/>
          </p:nvSpPr>
          <p:spPr>
            <a:xfrm>
              <a:off x="4670227"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1" name="Rechteck 370"/>
            <p:cNvSpPr/>
            <p:nvPr/>
          </p:nvSpPr>
          <p:spPr>
            <a:xfrm>
              <a:off x="4822033"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2" name="Rechteck 371"/>
            <p:cNvSpPr/>
            <p:nvPr/>
          </p:nvSpPr>
          <p:spPr>
            <a:xfrm>
              <a:off x="4973839"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3" name="Rechteck 372"/>
            <p:cNvSpPr/>
            <p:nvPr/>
          </p:nvSpPr>
          <p:spPr>
            <a:xfrm>
              <a:off x="5125645"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4" name="Rechteck 373"/>
            <p:cNvSpPr/>
            <p:nvPr/>
          </p:nvSpPr>
          <p:spPr>
            <a:xfrm>
              <a:off x="5277450"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5" name="Rechteck 374"/>
            <p:cNvSpPr/>
            <p:nvPr/>
          </p:nvSpPr>
          <p:spPr>
            <a:xfrm>
              <a:off x="4822033"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6" name="Rechteck 375"/>
            <p:cNvSpPr/>
            <p:nvPr/>
          </p:nvSpPr>
          <p:spPr>
            <a:xfrm>
              <a:off x="5125645"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7" name="Rechteck 376"/>
            <p:cNvSpPr/>
            <p:nvPr/>
          </p:nvSpPr>
          <p:spPr>
            <a:xfrm>
              <a:off x="5277450"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8" name="Rechteck 377"/>
            <p:cNvSpPr/>
            <p:nvPr/>
          </p:nvSpPr>
          <p:spPr>
            <a:xfrm>
              <a:off x="4822033"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9" name="Rechteck 378"/>
            <p:cNvSpPr/>
            <p:nvPr/>
          </p:nvSpPr>
          <p:spPr>
            <a:xfrm>
              <a:off x="4973839"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0" name="Rechteck 379"/>
            <p:cNvSpPr/>
            <p:nvPr/>
          </p:nvSpPr>
          <p:spPr>
            <a:xfrm>
              <a:off x="5125645"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1" name="Rechteck 380"/>
            <p:cNvSpPr/>
            <p:nvPr/>
          </p:nvSpPr>
          <p:spPr>
            <a:xfrm>
              <a:off x="5277450"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2" name="Rechteck 381"/>
            <p:cNvSpPr/>
            <p:nvPr/>
          </p:nvSpPr>
          <p:spPr>
            <a:xfrm>
              <a:off x="4822033"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3" name="Rechteck 382"/>
            <p:cNvSpPr/>
            <p:nvPr/>
          </p:nvSpPr>
          <p:spPr>
            <a:xfrm>
              <a:off x="4973839"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4" name="Rechteck 383"/>
            <p:cNvSpPr/>
            <p:nvPr/>
          </p:nvSpPr>
          <p:spPr>
            <a:xfrm>
              <a:off x="5125645"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5" name="Rechteck 384"/>
            <p:cNvSpPr/>
            <p:nvPr/>
          </p:nvSpPr>
          <p:spPr>
            <a:xfrm>
              <a:off x="5277450"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6" name="Rechteck 385"/>
            <p:cNvSpPr/>
            <p:nvPr/>
          </p:nvSpPr>
          <p:spPr>
            <a:xfrm>
              <a:off x="4822033"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7" name="Rechteck 386"/>
            <p:cNvSpPr/>
            <p:nvPr/>
          </p:nvSpPr>
          <p:spPr>
            <a:xfrm>
              <a:off x="4973839"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8" name="Rechteck 387"/>
            <p:cNvSpPr/>
            <p:nvPr/>
          </p:nvSpPr>
          <p:spPr>
            <a:xfrm>
              <a:off x="5125645"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9" name="Rechteck 388"/>
            <p:cNvSpPr/>
            <p:nvPr/>
          </p:nvSpPr>
          <p:spPr>
            <a:xfrm>
              <a:off x="5277450"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0" name="Rechteck 389"/>
            <p:cNvSpPr/>
            <p:nvPr/>
          </p:nvSpPr>
          <p:spPr>
            <a:xfrm>
              <a:off x="4822033"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1" name="Rechteck 390"/>
            <p:cNvSpPr/>
            <p:nvPr/>
          </p:nvSpPr>
          <p:spPr>
            <a:xfrm>
              <a:off x="4973839"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2" name="Rechteck 391"/>
            <p:cNvSpPr/>
            <p:nvPr/>
          </p:nvSpPr>
          <p:spPr>
            <a:xfrm>
              <a:off x="5125645"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3" name="Rechteck 392"/>
            <p:cNvSpPr/>
            <p:nvPr/>
          </p:nvSpPr>
          <p:spPr>
            <a:xfrm>
              <a:off x="5277450"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4" name="Rechteck 393"/>
            <p:cNvSpPr/>
            <p:nvPr/>
          </p:nvSpPr>
          <p:spPr>
            <a:xfrm>
              <a:off x="4822033"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5" name="Rechteck 394"/>
            <p:cNvSpPr/>
            <p:nvPr/>
          </p:nvSpPr>
          <p:spPr>
            <a:xfrm>
              <a:off x="4973839"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6" name="Rechteck 395"/>
            <p:cNvSpPr/>
            <p:nvPr/>
          </p:nvSpPr>
          <p:spPr>
            <a:xfrm>
              <a:off x="5125645"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7" name="Rechteck 396"/>
            <p:cNvSpPr/>
            <p:nvPr/>
          </p:nvSpPr>
          <p:spPr>
            <a:xfrm>
              <a:off x="5277450"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8" name="Rechteck 397"/>
            <p:cNvSpPr/>
            <p:nvPr/>
          </p:nvSpPr>
          <p:spPr>
            <a:xfrm>
              <a:off x="4822033"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9" name="Rechteck 398"/>
            <p:cNvSpPr/>
            <p:nvPr/>
          </p:nvSpPr>
          <p:spPr>
            <a:xfrm>
              <a:off x="4973839"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0" name="Rechteck 399"/>
            <p:cNvSpPr/>
            <p:nvPr/>
          </p:nvSpPr>
          <p:spPr>
            <a:xfrm>
              <a:off x="5125645"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1" name="Rechteck 400"/>
            <p:cNvSpPr/>
            <p:nvPr/>
          </p:nvSpPr>
          <p:spPr>
            <a:xfrm>
              <a:off x="5277450"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2" name="Rechteck 401"/>
            <p:cNvSpPr/>
            <p:nvPr/>
          </p:nvSpPr>
          <p:spPr>
            <a:xfrm>
              <a:off x="3000364"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3" name="Rechteck 402"/>
            <p:cNvSpPr/>
            <p:nvPr/>
          </p:nvSpPr>
          <p:spPr>
            <a:xfrm>
              <a:off x="3152170"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4" name="Rechteck 403"/>
            <p:cNvSpPr/>
            <p:nvPr/>
          </p:nvSpPr>
          <p:spPr>
            <a:xfrm>
              <a:off x="3303976"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5" name="Rechteck 404"/>
            <p:cNvSpPr/>
            <p:nvPr/>
          </p:nvSpPr>
          <p:spPr>
            <a:xfrm>
              <a:off x="3000364"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6" name="Rechteck 405"/>
            <p:cNvSpPr/>
            <p:nvPr/>
          </p:nvSpPr>
          <p:spPr>
            <a:xfrm>
              <a:off x="3152170"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7" name="Rechteck 406"/>
            <p:cNvSpPr/>
            <p:nvPr/>
          </p:nvSpPr>
          <p:spPr>
            <a:xfrm>
              <a:off x="3303976"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8" name="Rechteck 407"/>
            <p:cNvSpPr/>
            <p:nvPr/>
          </p:nvSpPr>
          <p:spPr>
            <a:xfrm>
              <a:off x="3455781"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 name="Rechteck 408"/>
            <p:cNvSpPr/>
            <p:nvPr/>
          </p:nvSpPr>
          <p:spPr>
            <a:xfrm>
              <a:off x="3000364"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 name="Rechteck 409"/>
            <p:cNvSpPr/>
            <p:nvPr/>
          </p:nvSpPr>
          <p:spPr>
            <a:xfrm>
              <a:off x="3152170"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 name="Rechteck 410"/>
            <p:cNvSpPr/>
            <p:nvPr/>
          </p:nvSpPr>
          <p:spPr>
            <a:xfrm>
              <a:off x="3303976"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2" name="Rechteck 411"/>
            <p:cNvSpPr/>
            <p:nvPr/>
          </p:nvSpPr>
          <p:spPr>
            <a:xfrm>
              <a:off x="3455781"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Rechteck 412"/>
            <p:cNvSpPr/>
            <p:nvPr/>
          </p:nvSpPr>
          <p:spPr>
            <a:xfrm>
              <a:off x="3000364"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4" name="Rechteck 413"/>
            <p:cNvSpPr/>
            <p:nvPr/>
          </p:nvSpPr>
          <p:spPr>
            <a:xfrm>
              <a:off x="3152170"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5" name="Rechteck 414"/>
            <p:cNvSpPr/>
            <p:nvPr/>
          </p:nvSpPr>
          <p:spPr>
            <a:xfrm>
              <a:off x="3303976"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6" name="Rechteck 415"/>
            <p:cNvSpPr/>
            <p:nvPr/>
          </p:nvSpPr>
          <p:spPr>
            <a:xfrm>
              <a:off x="3455781"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7" name="Rechteck 416"/>
            <p:cNvSpPr/>
            <p:nvPr/>
          </p:nvSpPr>
          <p:spPr>
            <a:xfrm>
              <a:off x="3000364"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8" name="Rechteck 417"/>
            <p:cNvSpPr/>
            <p:nvPr/>
          </p:nvSpPr>
          <p:spPr>
            <a:xfrm>
              <a:off x="3152170"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9" name="Rechteck 418"/>
            <p:cNvSpPr/>
            <p:nvPr/>
          </p:nvSpPr>
          <p:spPr>
            <a:xfrm>
              <a:off x="3303976"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0" name="Rechteck 419"/>
            <p:cNvSpPr/>
            <p:nvPr/>
          </p:nvSpPr>
          <p:spPr>
            <a:xfrm>
              <a:off x="3455781"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1" name="Rechteck 420"/>
            <p:cNvSpPr/>
            <p:nvPr/>
          </p:nvSpPr>
          <p:spPr>
            <a:xfrm>
              <a:off x="3000364"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2" name="Rechteck 421"/>
            <p:cNvSpPr/>
            <p:nvPr/>
          </p:nvSpPr>
          <p:spPr>
            <a:xfrm>
              <a:off x="3152170"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3" name="Rechteck 422"/>
            <p:cNvSpPr/>
            <p:nvPr/>
          </p:nvSpPr>
          <p:spPr>
            <a:xfrm>
              <a:off x="3303976"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4" name="Rechteck 423"/>
            <p:cNvSpPr/>
            <p:nvPr/>
          </p:nvSpPr>
          <p:spPr>
            <a:xfrm>
              <a:off x="3455781"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5" name="Rechteck 424"/>
            <p:cNvSpPr/>
            <p:nvPr/>
          </p:nvSpPr>
          <p:spPr>
            <a:xfrm>
              <a:off x="3607587"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6" name="Rechteck 425"/>
            <p:cNvSpPr/>
            <p:nvPr/>
          </p:nvSpPr>
          <p:spPr>
            <a:xfrm>
              <a:off x="3607587"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7" name="Rechteck 426"/>
            <p:cNvSpPr/>
            <p:nvPr/>
          </p:nvSpPr>
          <p:spPr>
            <a:xfrm>
              <a:off x="3759393"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8" name="Rechteck 427"/>
            <p:cNvSpPr/>
            <p:nvPr/>
          </p:nvSpPr>
          <p:spPr>
            <a:xfrm>
              <a:off x="3911199"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9" name="Rechteck 428"/>
            <p:cNvSpPr/>
            <p:nvPr/>
          </p:nvSpPr>
          <p:spPr>
            <a:xfrm>
              <a:off x="4063004"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0" name="Rechteck 429"/>
            <p:cNvSpPr/>
            <p:nvPr/>
          </p:nvSpPr>
          <p:spPr>
            <a:xfrm>
              <a:off x="3607587"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1" name="Rechteck 430"/>
            <p:cNvSpPr/>
            <p:nvPr/>
          </p:nvSpPr>
          <p:spPr>
            <a:xfrm>
              <a:off x="3759393"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2" name="Rechteck 431"/>
            <p:cNvSpPr/>
            <p:nvPr/>
          </p:nvSpPr>
          <p:spPr>
            <a:xfrm>
              <a:off x="3911199"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3" name="Rechteck 432"/>
            <p:cNvSpPr/>
            <p:nvPr/>
          </p:nvSpPr>
          <p:spPr>
            <a:xfrm>
              <a:off x="4063004"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4" name="Rechteck 433"/>
            <p:cNvSpPr/>
            <p:nvPr/>
          </p:nvSpPr>
          <p:spPr>
            <a:xfrm>
              <a:off x="3000364"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5" name="Rechteck 434"/>
            <p:cNvSpPr/>
            <p:nvPr/>
          </p:nvSpPr>
          <p:spPr>
            <a:xfrm>
              <a:off x="3152170"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6" name="Rechteck 435"/>
            <p:cNvSpPr/>
            <p:nvPr/>
          </p:nvSpPr>
          <p:spPr>
            <a:xfrm>
              <a:off x="3303976"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7" name="Rechteck 436"/>
            <p:cNvSpPr/>
            <p:nvPr/>
          </p:nvSpPr>
          <p:spPr>
            <a:xfrm>
              <a:off x="3455781"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8" name="Rechteck 437"/>
            <p:cNvSpPr/>
            <p:nvPr/>
          </p:nvSpPr>
          <p:spPr>
            <a:xfrm>
              <a:off x="3000364"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9" name="Rechteck 438"/>
            <p:cNvSpPr/>
            <p:nvPr/>
          </p:nvSpPr>
          <p:spPr>
            <a:xfrm>
              <a:off x="3152170"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0" name="Rechteck 439"/>
            <p:cNvSpPr/>
            <p:nvPr/>
          </p:nvSpPr>
          <p:spPr>
            <a:xfrm>
              <a:off x="3303976"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1" name="Rechteck 440"/>
            <p:cNvSpPr/>
            <p:nvPr/>
          </p:nvSpPr>
          <p:spPr>
            <a:xfrm>
              <a:off x="3455781"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2" name="Rechteck 441"/>
            <p:cNvSpPr/>
            <p:nvPr/>
          </p:nvSpPr>
          <p:spPr>
            <a:xfrm>
              <a:off x="3607587"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3" name="Rechteck 442"/>
            <p:cNvSpPr/>
            <p:nvPr/>
          </p:nvSpPr>
          <p:spPr>
            <a:xfrm>
              <a:off x="3759393"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4" name="Rechteck 443"/>
            <p:cNvSpPr/>
            <p:nvPr/>
          </p:nvSpPr>
          <p:spPr>
            <a:xfrm>
              <a:off x="3911199"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5" name="Rechteck 444"/>
            <p:cNvSpPr/>
            <p:nvPr/>
          </p:nvSpPr>
          <p:spPr>
            <a:xfrm>
              <a:off x="4063004"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6" name="Rechteck 445"/>
            <p:cNvSpPr/>
            <p:nvPr/>
          </p:nvSpPr>
          <p:spPr>
            <a:xfrm>
              <a:off x="3607587"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7" name="Rechteck 446"/>
            <p:cNvSpPr/>
            <p:nvPr/>
          </p:nvSpPr>
          <p:spPr>
            <a:xfrm>
              <a:off x="3759393"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8" name="Rechteck 447"/>
            <p:cNvSpPr/>
            <p:nvPr/>
          </p:nvSpPr>
          <p:spPr>
            <a:xfrm>
              <a:off x="3911199"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Rechteck 448"/>
            <p:cNvSpPr/>
            <p:nvPr/>
          </p:nvSpPr>
          <p:spPr>
            <a:xfrm>
              <a:off x="4063004"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 name="Rechteck 449"/>
            <p:cNvSpPr/>
            <p:nvPr/>
          </p:nvSpPr>
          <p:spPr>
            <a:xfrm>
              <a:off x="4670227"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1" name="Rechteck 450"/>
            <p:cNvSpPr/>
            <p:nvPr/>
          </p:nvSpPr>
          <p:spPr>
            <a:xfrm>
              <a:off x="4518422"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2" name="Rechteck 451"/>
            <p:cNvSpPr/>
            <p:nvPr/>
          </p:nvSpPr>
          <p:spPr>
            <a:xfrm>
              <a:off x="4670227"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3" name="Rechteck 452"/>
            <p:cNvSpPr/>
            <p:nvPr/>
          </p:nvSpPr>
          <p:spPr>
            <a:xfrm>
              <a:off x="4214810"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4" name="Rechteck 453"/>
            <p:cNvSpPr/>
            <p:nvPr/>
          </p:nvSpPr>
          <p:spPr>
            <a:xfrm>
              <a:off x="4366616"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5" name="Rechteck 454"/>
            <p:cNvSpPr/>
            <p:nvPr/>
          </p:nvSpPr>
          <p:spPr>
            <a:xfrm>
              <a:off x="4518422"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6" name="Rechteck 455"/>
            <p:cNvSpPr/>
            <p:nvPr/>
          </p:nvSpPr>
          <p:spPr>
            <a:xfrm>
              <a:off x="4670227"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7" name="Rechteck 456"/>
            <p:cNvSpPr/>
            <p:nvPr/>
          </p:nvSpPr>
          <p:spPr>
            <a:xfrm>
              <a:off x="4214810"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8" name="Rechteck 457"/>
            <p:cNvSpPr/>
            <p:nvPr/>
          </p:nvSpPr>
          <p:spPr>
            <a:xfrm>
              <a:off x="4366616"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9" name="Rechteck 458"/>
            <p:cNvSpPr/>
            <p:nvPr/>
          </p:nvSpPr>
          <p:spPr>
            <a:xfrm>
              <a:off x="4518422"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0" name="Rechteck 459"/>
            <p:cNvSpPr/>
            <p:nvPr/>
          </p:nvSpPr>
          <p:spPr>
            <a:xfrm>
              <a:off x="4670227"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1" name="Rechteck 460"/>
            <p:cNvSpPr/>
            <p:nvPr/>
          </p:nvSpPr>
          <p:spPr>
            <a:xfrm>
              <a:off x="4822033"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hteck 461"/>
            <p:cNvSpPr/>
            <p:nvPr/>
          </p:nvSpPr>
          <p:spPr>
            <a:xfrm>
              <a:off x="4973839"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3" name="Rechteck 462"/>
            <p:cNvSpPr/>
            <p:nvPr/>
          </p:nvSpPr>
          <p:spPr>
            <a:xfrm>
              <a:off x="5125645"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hteck 463"/>
            <p:cNvSpPr/>
            <p:nvPr/>
          </p:nvSpPr>
          <p:spPr>
            <a:xfrm>
              <a:off x="5277450"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5" name="Rechteck 464"/>
            <p:cNvSpPr/>
            <p:nvPr/>
          </p:nvSpPr>
          <p:spPr>
            <a:xfrm>
              <a:off x="4822033"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hteck 465"/>
            <p:cNvSpPr/>
            <p:nvPr/>
          </p:nvSpPr>
          <p:spPr>
            <a:xfrm>
              <a:off x="4973839"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7" name="Rechteck 466"/>
            <p:cNvSpPr/>
            <p:nvPr/>
          </p:nvSpPr>
          <p:spPr>
            <a:xfrm>
              <a:off x="5125645"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8" name="Rechteck 467"/>
            <p:cNvSpPr/>
            <p:nvPr/>
          </p:nvSpPr>
          <p:spPr>
            <a:xfrm>
              <a:off x="5277450"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9" name="Rechteck 468"/>
            <p:cNvSpPr/>
            <p:nvPr/>
          </p:nvSpPr>
          <p:spPr>
            <a:xfrm>
              <a:off x="4822033"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0" name="Rechteck 469"/>
            <p:cNvSpPr/>
            <p:nvPr/>
          </p:nvSpPr>
          <p:spPr>
            <a:xfrm>
              <a:off x="4973839"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1" name="Rechteck 470"/>
            <p:cNvSpPr/>
            <p:nvPr/>
          </p:nvSpPr>
          <p:spPr>
            <a:xfrm>
              <a:off x="5125645"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2" name="Rechteck 471"/>
            <p:cNvSpPr/>
            <p:nvPr/>
          </p:nvSpPr>
          <p:spPr>
            <a:xfrm>
              <a:off x="5277450"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3" name="Rechteck 472"/>
            <p:cNvSpPr/>
            <p:nvPr/>
          </p:nvSpPr>
          <p:spPr>
            <a:xfrm>
              <a:off x="4822033"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4" name="Rechteck 473"/>
            <p:cNvSpPr/>
            <p:nvPr/>
          </p:nvSpPr>
          <p:spPr>
            <a:xfrm>
              <a:off x="4973839"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5" name="Rechteck 474"/>
            <p:cNvSpPr/>
            <p:nvPr/>
          </p:nvSpPr>
          <p:spPr>
            <a:xfrm>
              <a:off x="5125645"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6" name="Rechteck 475"/>
            <p:cNvSpPr/>
            <p:nvPr/>
          </p:nvSpPr>
          <p:spPr>
            <a:xfrm>
              <a:off x="5277450"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7" name="Rechteck 476"/>
            <p:cNvSpPr/>
            <p:nvPr/>
          </p:nvSpPr>
          <p:spPr>
            <a:xfrm>
              <a:off x="4822033"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8" name="Rechteck 477"/>
            <p:cNvSpPr/>
            <p:nvPr/>
          </p:nvSpPr>
          <p:spPr>
            <a:xfrm>
              <a:off x="4973839"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9" name="Rechteck 478"/>
            <p:cNvSpPr/>
            <p:nvPr/>
          </p:nvSpPr>
          <p:spPr>
            <a:xfrm>
              <a:off x="5125645"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0" name="Rechteck 479"/>
            <p:cNvSpPr/>
            <p:nvPr/>
          </p:nvSpPr>
          <p:spPr>
            <a:xfrm>
              <a:off x="5277450"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1" name="Rechteck 480"/>
            <p:cNvSpPr/>
            <p:nvPr/>
          </p:nvSpPr>
          <p:spPr>
            <a:xfrm>
              <a:off x="4822033"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2" name="Rechteck 481"/>
            <p:cNvSpPr/>
            <p:nvPr/>
          </p:nvSpPr>
          <p:spPr>
            <a:xfrm>
              <a:off x="4973839"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3" name="Rechteck 482"/>
            <p:cNvSpPr/>
            <p:nvPr/>
          </p:nvSpPr>
          <p:spPr>
            <a:xfrm>
              <a:off x="5125645"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4" name="Rechteck 483"/>
            <p:cNvSpPr/>
            <p:nvPr/>
          </p:nvSpPr>
          <p:spPr>
            <a:xfrm>
              <a:off x="5277450"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5" name="Rechteck 484"/>
            <p:cNvSpPr/>
            <p:nvPr/>
          </p:nvSpPr>
          <p:spPr>
            <a:xfrm>
              <a:off x="4214810"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6" name="Rechteck 485"/>
            <p:cNvSpPr/>
            <p:nvPr/>
          </p:nvSpPr>
          <p:spPr>
            <a:xfrm>
              <a:off x="4366616"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7" name="Rechteck 486"/>
            <p:cNvSpPr/>
            <p:nvPr/>
          </p:nvSpPr>
          <p:spPr>
            <a:xfrm>
              <a:off x="4518422"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8" name="Rechteck 487"/>
            <p:cNvSpPr/>
            <p:nvPr/>
          </p:nvSpPr>
          <p:spPr>
            <a:xfrm>
              <a:off x="4670227"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9" name="Rechteck 488"/>
            <p:cNvSpPr/>
            <p:nvPr/>
          </p:nvSpPr>
          <p:spPr>
            <a:xfrm>
              <a:off x="4214810"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0" name="Rechteck 489"/>
            <p:cNvSpPr/>
            <p:nvPr/>
          </p:nvSpPr>
          <p:spPr>
            <a:xfrm>
              <a:off x="4366616"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1" name="Rechteck 490"/>
            <p:cNvSpPr/>
            <p:nvPr/>
          </p:nvSpPr>
          <p:spPr>
            <a:xfrm>
              <a:off x="4518422"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2" name="Rechteck 491"/>
            <p:cNvSpPr/>
            <p:nvPr/>
          </p:nvSpPr>
          <p:spPr>
            <a:xfrm>
              <a:off x="4670227"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3" name="Rechteck 492"/>
            <p:cNvSpPr/>
            <p:nvPr/>
          </p:nvSpPr>
          <p:spPr>
            <a:xfrm>
              <a:off x="4822033"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4" name="Rechteck 493"/>
            <p:cNvSpPr/>
            <p:nvPr/>
          </p:nvSpPr>
          <p:spPr>
            <a:xfrm>
              <a:off x="4973839"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5" name="Rechteck 494"/>
            <p:cNvSpPr/>
            <p:nvPr/>
          </p:nvSpPr>
          <p:spPr>
            <a:xfrm>
              <a:off x="5125645"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6" name="Rechteck 495"/>
            <p:cNvSpPr/>
            <p:nvPr/>
          </p:nvSpPr>
          <p:spPr>
            <a:xfrm>
              <a:off x="5277450"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7" name="Rechteck 496"/>
            <p:cNvSpPr/>
            <p:nvPr/>
          </p:nvSpPr>
          <p:spPr>
            <a:xfrm>
              <a:off x="4822033"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8" name="Rechteck 497"/>
            <p:cNvSpPr/>
            <p:nvPr/>
          </p:nvSpPr>
          <p:spPr>
            <a:xfrm>
              <a:off x="4973839"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9" name="Rechteck 498"/>
            <p:cNvSpPr/>
            <p:nvPr/>
          </p:nvSpPr>
          <p:spPr>
            <a:xfrm>
              <a:off x="5125645"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0" name="Rechteck 499"/>
            <p:cNvSpPr/>
            <p:nvPr/>
          </p:nvSpPr>
          <p:spPr>
            <a:xfrm>
              <a:off x="5277450"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1194"/>
            <p:cNvGrpSpPr/>
            <p:nvPr/>
          </p:nvGrpSpPr>
          <p:grpSpPr>
            <a:xfrm>
              <a:off x="3607587" y="3973715"/>
              <a:ext cx="1214446" cy="1214446"/>
              <a:chOff x="4411264" y="3000372"/>
              <a:chExt cx="1214446" cy="1214446"/>
            </a:xfrm>
          </p:grpSpPr>
          <p:sp>
            <p:nvSpPr>
              <p:cNvPr id="280" name="Rechteck 279"/>
              <p:cNvSpPr/>
              <p:nvPr/>
            </p:nvSpPr>
            <p:spPr>
              <a:xfrm>
                <a:off x="4714876" y="3000372"/>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1" name="Rechteck 280"/>
              <p:cNvSpPr/>
              <p:nvPr/>
            </p:nvSpPr>
            <p:spPr>
              <a:xfrm>
                <a:off x="4866681" y="3000372"/>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5" name="Rechteck 284"/>
              <p:cNvSpPr/>
              <p:nvPr/>
            </p:nvSpPr>
            <p:spPr>
              <a:xfrm>
                <a:off x="4411264" y="3303984"/>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 name="Rechteck 285"/>
              <p:cNvSpPr/>
              <p:nvPr/>
            </p:nvSpPr>
            <p:spPr>
              <a:xfrm>
                <a:off x="5018487" y="3000372"/>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7" name="Rechteck 286"/>
              <p:cNvSpPr/>
              <p:nvPr/>
            </p:nvSpPr>
            <p:spPr>
              <a:xfrm>
                <a:off x="5170293" y="3000372"/>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8" name="Rechteck 287"/>
              <p:cNvSpPr/>
              <p:nvPr/>
            </p:nvSpPr>
            <p:spPr>
              <a:xfrm>
                <a:off x="5322099" y="3152178"/>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9" name="Rechteck 288"/>
              <p:cNvSpPr/>
              <p:nvPr/>
            </p:nvSpPr>
            <p:spPr>
              <a:xfrm>
                <a:off x="5473904" y="3303984"/>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0" name="Rechteck 289"/>
              <p:cNvSpPr/>
              <p:nvPr/>
            </p:nvSpPr>
            <p:spPr>
              <a:xfrm>
                <a:off x="5473904" y="3455789"/>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2" name="Rechteck 291"/>
              <p:cNvSpPr/>
              <p:nvPr/>
            </p:nvSpPr>
            <p:spPr>
              <a:xfrm>
                <a:off x="4411264" y="3759401"/>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4" name="Rechteck 293"/>
              <p:cNvSpPr/>
              <p:nvPr/>
            </p:nvSpPr>
            <p:spPr>
              <a:xfrm>
                <a:off x="4563070" y="3911207"/>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6" name="Rechteck 295"/>
              <p:cNvSpPr/>
              <p:nvPr/>
            </p:nvSpPr>
            <p:spPr>
              <a:xfrm>
                <a:off x="4714876" y="4063012"/>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7" name="Rechteck 296"/>
              <p:cNvSpPr/>
              <p:nvPr/>
            </p:nvSpPr>
            <p:spPr>
              <a:xfrm>
                <a:off x="4866681" y="4063012"/>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8" name="Rechteck 297"/>
              <p:cNvSpPr/>
              <p:nvPr/>
            </p:nvSpPr>
            <p:spPr>
              <a:xfrm>
                <a:off x="5473904" y="3607595"/>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9" name="Rechteck 298"/>
              <p:cNvSpPr/>
              <p:nvPr/>
            </p:nvSpPr>
            <p:spPr>
              <a:xfrm>
                <a:off x="5473904" y="3759401"/>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0" name="Rechteck 299"/>
              <p:cNvSpPr/>
              <p:nvPr/>
            </p:nvSpPr>
            <p:spPr>
              <a:xfrm>
                <a:off x="5322099" y="3911207"/>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1" name="Rechteck 300"/>
              <p:cNvSpPr/>
              <p:nvPr/>
            </p:nvSpPr>
            <p:spPr>
              <a:xfrm>
                <a:off x="5018487" y="4063012"/>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2" name="Rechteck 301"/>
              <p:cNvSpPr/>
              <p:nvPr/>
            </p:nvSpPr>
            <p:spPr>
              <a:xfrm>
                <a:off x="5170293" y="4063012"/>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5" name="Rechteck 504"/>
              <p:cNvSpPr/>
              <p:nvPr/>
            </p:nvSpPr>
            <p:spPr>
              <a:xfrm>
                <a:off x="4563070" y="3152178"/>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8" name="Rechteck 507"/>
              <p:cNvSpPr/>
              <p:nvPr/>
            </p:nvSpPr>
            <p:spPr>
              <a:xfrm>
                <a:off x="4411264" y="3455789"/>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0" name="Rechteck 519"/>
              <p:cNvSpPr/>
              <p:nvPr/>
            </p:nvSpPr>
            <p:spPr>
              <a:xfrm>
                <a:off x="4411264" y="3607595"/>
                <a:ext cx="151806" cy="151806"/>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1195"/>
            <p:cNvGrpSpPr/>
            <p:nvPr/>
          </p:nvGrpSpPr>
          <p:grpSpPr>
            <a:xfrm>
              <a:off x="3750463" y="4116591"/>
              <a:ext cx="910835" cy="910835"/>
              <a:chOff x="6840157" y="2402079"/>
              <a:chExt cx="910835" cy="910835"/>
            </a:xfrm>
          </p:grpSpPr>
          <p:sp>
            <p:nvSpPr>
              <p:cNvPr id="501" name="Rechteck 500"/>
              <p:cNvSpPr/>
              <p:nvPr/>
            </p:nvSpPr>
            <p:spPr>
              <a:xfrm>
                <a:off x="6991963" y="2402079"/>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3" name="Rechteck 502"/>
              <p:cNvSpPr/>
              <p:nvPr/>
            </p:nvSpPr>
            <p:spPr>
              <a:xfrm>
                <a:off x="6991963" y="255388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4" name="Rechteck 503"/>
              <p:cNvSpPr/>
              <p:nvPr/>
            </p:nvSpPr>
            <p:spPr>
              <a:xfrm>
                <a:off x="7143768" y="255388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6" name="Rechteck 505"/>
              <p:cNvSpPr/>
              <p:nvPr/>
            </p:nvSpPr>
            <p:spPr>
              <a:xfrm>
                <a:off x="7143768" y="2402079"/>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7" name="Rechteck 506"/>
              <p:cNvSpPr/>
              <p:nvPr/>
            </p:nvSpPr>
            <p:spPr>
              <a:xfrm>
                <a:off x="6840157" y="255388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9" name="Rechteck 508"/>
              <p:cNvSpPr/>
              <p:nvPr/>
            </p:nvSpPr>
            <p:spPr>
              <a:xfrm>
                <a:off x="6840157" y="270569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0" name="Rechteck 509"/>
              <p:cNvSpPr/>
              <p:nvPr/>
            </p:nvSpPr>
            <p:spPr>
              <a:xfrm>
                <a:off x="6991963" y="270569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1" name="Rechteck 510"/>
              <p:cNvSpPr/>
              <p:nvPr/>
            </p:nvSpPr>
            <p:spPr>
              <a:xfrm>
                <a:off x="7143768" y="270569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2" name="Rechteck 511"/>
              <p:cNvSpPr/>
              <p:nvPr/>
            </p:nvSpPr>
            <p:spPr>
              <a:xfrm>
                <a:off x="7295574" y="2402079"/>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 name="Rechteck 512"/>
              <p:cNvSpPr/>
              <p:nvPr/>
            </p:nvSpPr>
            <p:spPr>
              <a:xfrm>
                <a:off x="7447380" y="2402079"/>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4" name="Rechteck 513"/>
              <p:cNvSpPr/>
              <p:nvPr/>
            </p:nvSpPr>
            <p:spPr>
              <a:xfrm>
                <a:off x="7295574" y="255388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5" name="Rechteck 514"/>
              <p:cNvSpPr/>
              <p:nvPr/>
            </p:nvSpPr>
            <p:spPr>
              <a:xfrm>
                <a:off x="7447380" y="255388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6" name="Rechteck 515"/>
              <p:cNvSpPr/>
              <p:nvPr/>
            </p:nvSpPr>
            <p:spPr>
              <a:xfrm>
                <a:off x="7599186" y="255388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7" name="Rechteck 516"/>
              <p:cNvSpPr/>
              <p:nvPr/>
            </p:nvSpPr>
            <p:spPr>
              <a:xfrm>
                <a:off x="7295574" y="270569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8" name="Rechteck 517"/>
              <p:cNvSpPr/>
              <p:nvPr/>
            </p:nvSpPr>
            <p:spPr>
              <a:xfrm>
                <a:off x="7447380" y="270569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9" name="Rechteck 518"/>
              <p:cNvSpPr/>
              <p:nvPr/>
            </p:nvSpPr>
            <p:spPr>
              <a:xfrm>
                <a:off x="7599186" y="270569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1" name="Rechteck 520"/>
              <p:cNvSpPr/>
              <p:nvPr/>
            </p:nvSpPr>
            <p:spPr>
              <a:xfrm>
                <a:off x="6840157" y="285749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2" name="Rechteck 521"/>
              <p:cNvSpPr/>
              <p:nvPr/>
            </p:nvSpPr>
            <p:spPr>
              <a:xfrm>
                <a:off x="6991963" y="285749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3" name="Rechteck 522"/>
              <p:cNvSpPr/>
              <p:nvPr/>
            </p:nvSpPr>
            <p:spPr>
              <a:xfrm>
                <a:off x="7143768" y="285749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4" name="Rechteck 523"/>
              <p:cNvSpPr/>
              <p:nvPr/>
            </p:nvSpPr>
            <p:spPr>
              <a:xfrm>
                <a:off x="6840157" y="300930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5" name="Rechteck 524"/>
              <p:cNvSpPr/>
              <p:nvPr/>
            </p:nvSpPr>
            <p:spPr>
              <a:xfrm>
                <a:off x="6991963" y="300930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6" name="Rechteck 525"/>
              <p:cNvSpPr/>
              <p:nvPr/>
            </p:nvSpPr>
            <p:spPr>
              <a:xfrm>
                <a:off x="7143768" y="300930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7" name="Rechteck 526"/>
              <p:cNvSpPr/>
              <p:nvPr/>
            </p:nvSpPr>
            <p:spPr>
              <a:xfrm>
                <a:off x="6991963" y="3161108"/>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8" name="Rechteck 527"/>
              <p:cNvSpPr/>
              <p:nvPr/>
            </p:nvSpPr>
            <p:spPr>
              <a:xfrm>
                <a:off x="7143768" y="3161108"/>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9" name="Rechteck 528"/>
              <p:cNvSpPr/>
              <p:nvPr/>
            </p:nvSpPr>
            <p:spPr>
              <a:xfrm>
                <a:off x="7295574" y="285749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0" name="Rechteck 529"/>
              <p:cNvSpPr/>
              <p:nvPr/>
            </p:nvSpPr>
            <p:spPr>
              <a:xfrm>
                <a:off x="7447380" y="285749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1" name="Rechteck 530"/>
              <p:cNvSpPr/>
              <p:nvPr/>
            </p:nvSpPr>
            <p:spPr>
              <a:xfrm>
                <a:off x="7599186" y="285749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2" name="Rechteck 531"/>
              <p:cNvSpPr/>
              <p:nvPr/>
            </p:nvSpPr>
            <p:spPr>
              <a:xfrm>
                <a:off x="7295574" y="300930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3" name="Rechteck 532"/>
              <p:cNvSpPr/>
              <p:nvPr/>
            </p:nvSpPr>
            <p:spPr>
              <a:xfrm>
                <a:off x="7447380" y="300930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4" name="Rechteck 533"/>
              <p:cNvSpPr/>
              <p:nvPr/>
            </p:nvSpPr>
            <p:spPr>
              <a:xfrm>
                <a:off x="7599186" y="300930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5" name="Rechteck 534"/>
              <p:cNvSpPr/>
              <p:nvPr/>
            </p:nvSpPr>
            <p:spPr>
              <a:xfrm>
                <a:off x="7295574" y="3161108"/>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6" name="Rechteck 535"/>
              <p:cNvSpPr/>
              <p:nvPr/>
            </p:nvSpPr>
            <p:spPr>
              <a:xfrm>
                <a:off x="7447380" y="3161108"/>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8" name="Group 2292"/>
          <p:cNvGrpSpPr/>
          <p:nvPr/>
        </p:nvGrpSpPr>
        <p:grpSpPr>
          <a:xfrm>
            <a:off x="9572660" y="1902014"/>
            <a:ext cx="2428892" cy="2428892"/>
            <a:chOff x="5500694" y="1857364"/>
            <a:chExt cx="2428892" cy="2428892"/>
          </a:xfrm>
        </p:grpSpPr>
        <p:grpSp>
          <p:nvGrpSpPr>
            <p:cNvPr id="9" name="Group 2210"/>
            <p:cNvGrpSpPr/>
            <p:nvPr/>
          </p:nvGrpSpPr>
          <p:grpSpPr>
            <a:xfrm>
              <a:off x="5500694" y="1857364"/>
              <a:ext cx="1214947" cy="1219525"/>
              <a:chOff x="5500694" y="1857364"/>
              <a:chExt cx="1214947" cy="1219525"/>
            </a:xfrm>
          </p:grpSpPr>
          <p:sp>
            <p:nvSpPr>
              <p:cNvPr id="2067" name="Rectangle 2066"/>
              <p:cNvSpPr/>
              <p:nvPr/>
            </p:nvSpPr>
            <p:spPr>
              <a:xfrm>
                <a:off x="5500694" y="1857364"/>
                <a:ext cx="1214446" cy="121444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2075"/>
              <p:cNvGrpSpPr/>
              <p:nvPr/>
            </p:nvGrpSpPr>
            <p:grpSpPr>
              <a:xfrm>
                <a:off x="5500694" y="1857364"/>
                <a:ext cx="1214446" cy="1214446"/>
                <a:chOff x="5500694" y="1857364"/>
                <a:chExt cx="2428892" cy="2428892"/>
              </a:xfrm>
            </p:grpSpPr>
            <p:sp>
              <p:nvSpPr>
                <p:cNvPr id="2072" name="Rectangle 2071"/>
                <p:cNvSpPr/>
                <p:nvPr/>
              </p:nvSpPr>
              <p:spPr>
                <a:xfrm>
                  <a:off x="5500694" y="1857364"/>
                  <a:ext cx="1214446" cy="1214446"/>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3" name="Rectangle 2072"/>
                <p:cNvSpPr/>
                <p:nvPr/>
              </p:nvSpPr>
              <p:spPr>
                <a:xfrm>
                  <a:off x="6715140" y="1857364"/>
                  <a:ext cx="1214446" cy="1214446"/>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4" name="Rectangle 2073"/>
                <p:cNvSpPr/>
                <p:nvPr/>
              </p:nvSpPr>
              <p:spPr>
                <a:xfrm>
                  <a:off x="5500694" y="3071810"/>
                  <a:ext cx="1214446" cy="1214446"/>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5" name="Rectangle 2074"/>
                <p:cNvSpPr/>
                <p:nvPr/>
              </p:nvSpPr>
              <p:spPr>
                <a:xfrm>
                  <a:off x="6715140" y="3071810"/>
                  <a:ext cx="1214446" cy="1214446"/>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2081"/>
              <p:cNvGrpSpPr/>
              <p:nvPr/>
            </p:nvGrpSpPr>
            <p:grpSpPr>
              <a:xfrm>
                <a:off x="6107130" y="2463800"/>
                <a:ext cx="608010" cy="608010"/>
                <a:chOff x="5500694" y="1857364"/>
                <a:chExt cx="2428892" cy="2428892"/>
              </a:xfrm>
            </p:grpSpPr>
            <p:sp>
              <p:nvSpPr>
                <p:cNvPr id="2083" name="Rectangle 2082"/>
                <p:cNvSpPr/>
                <p:nvPr/>
              </p:nvSpPr>
              <p:spPr>
                <a:xfrm>
                  <a:off x="5500694" y="1857364"/>
                  <a:ext cx="1214446" cy="12144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4" name="Rectangle 2083"/>
                <p:cNvSpPr/>
                <p:nvPr/>
              </p:nvSpPr>
              <p:spPr>
                <a:xfrm>
                  <a:off x="6715140" y="1857364"/>
                  <a:ext cx="1214446" cy="12144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5" name="Rectangle 2084"/>
                <p:cNvSpPr/>
                <p:nvPr/>
              </p:nvSpPr>
              <p:spPr>
                <a:xfrm>
                  <a:off x="5500694" y="3071810"/>
                  <a:ext cx="1214446" cy="12144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6" name="Rectangle 2085"/>
                <p:cNvSpPr/>
                <p:nvPr/>
              </p:nvSpPr>
              <p:spPr>
                <a:xfrm>
                  <a:off x="6715140" y="3071810"/>
                  <a:ext cx="1214446" cy="12144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2086"/>
              <p:cNvGrpSpPr/>
              <p:nvPr/>
            </p:nvGrpSpPr>
            <p:grpSpPr>
              <a:xfrm>
                <a:off x="6106057" y="2464333"/>
                <a:ext cx="303210" cy="303210"/>
                <a:chOff x="5500694" y="1857364"/>
                <a:chExt cx="2428892" cy="2428892"/>
              </a:xfrm>
            </p:grpSpPr>
            <p:sp>
              <p:nvSpPr>
                <p:cNvPr id="2088" name="Rectangle 2087"/>
                <p:cNvSpPr/>
                <p:nvPr/>
              </p:nvSpPr>
              <p:spPr>
                <a:xfrm>
                  <a:off x="5500694"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9" name="Rectangle 2088"/>
                <p:cNvSpPr/>
                <p:nvPr/>
              </p:nvSpPr>
              <p:spPr>
                <a:xfrm>
                  <a:off x="6715140"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0" name="Rectangle 2089"/>
                <p:cNvSpPr/>
                <p:nvPr/>
              </p:nvSpPr>
              <p:spPr>
                <a:xfrm>
                  <a:off x="5500694"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1" name="Rectangle 2090"/>
                <p:cNvSpPr/>
                <p:nvPr/>
              </p:nvSpPr>
              <p:spPr>
                <a:xfrm>
                  <a:off x="6715140"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2195"/>
              <p:cNvGrpSpPr/>
              <p:nvPr/>
            </p:nvGrpSpPr>
            <p:grpSpPr>
              <a:xfrm>
                <a:off x="6412431" y="2468194"/>
                <a:ext cx="303210" cy="303210"/>
                <a:chOff x="5500694" y="1857364"/>
                <a:chExt cx="2428892" cy="2428892"/>
              </a:xfrm>
            </p:grpSpPr>
            <p:sp>
              <p:nvSpPr>
                <p:cNvPr id="2197" name="Rectangle 2196"/>
                <p:cNvSpPr/>
                <p:nvPr/>
              </p:nvSpPr>
              <p:spPr>
                <a:xfrm>
                  <a:off x="5500694"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8" name="Rectangle 2197"/>
                <p:cNvSpPr/>
                <p:nvPr/>
              </p:nvSpPr>
              <p:spPr>
                <a:xfrm>
                  <a:off x="6715140"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9" name="Rectangle 2198"/>
                <p:cNvSpPr/>
                <p:nvPr/>
              </p:nvSpPr>
              <p:spPr>
                <a:xfrm>
                  <a:off x="5500694"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0" name="Rectangle 2199"/>
                <p:cNvSpPr/>
                <p:nvPr/>
              </p:nvSpPr>
              <p:spPr>
                <a:xfrm>
                  <a:off x="6715140"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2200"/>
              <p:cNvGrpSpPr/>
              <p:nvPr/>
            </p:nvGrpSpPr>
            <p:grpSpPr>
              <a:xfrm>
                <a:off x="6114420" y="2773679"/>
                <a:ext cx="303210" cy="303210"/>
                <a:chOff x="5500694" y="1857364"/>
                <a:chExt cx="2428892" cy="2428892"/>
              </a:xfrm>
            </p:grpSpPr>
            <p:sp>
              <p:nvSpPr>
                <p:cNvPr id="2202" name="Rectangle 2201"/>
                <p:cNvSpPr/>
                <p:nvPr/>
              </p:nvSpPr>
              <p:spPr>
                <a:xfrm>
                  <a:off x="5500694"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3" name="Rectangle 2202"/>
                <p:cNvSpPr/>
                <p:nvPr/>
              </p:nvSpPr>
              <p:spPr>
                <a:xfrm>
                  <a:off x="6715140"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4" name="Rectangle 2203"/>
                <p:cNvSpPr/>
                <p:nvPr/>
              </p:nvSpPr>
              <p:spPr>
                <a:xfrm>
                  <a:off x="5500694"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5" name="Rectangle 2204"/>
                <p:cNvSpPr/>
                <p:nvPr/>
              </p:nvSpPr>
              <p:spPr>
                <a:xfrm>
                  <a:off x="6715140"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5" name="Group 2211"/>
            <p:cNvGrpSpPr/>
            <p:nvPr/>
          </p:nvGrpSpPr>
          <p:grpSpPr>
            <a:xfrm flipH="1">
              <a:off x="6715641" y="1857364"/>
              <a:ext cx="1213945" cy="1219525"/>
              <a:chOff x="5500694" y="1857364"/>
              <a:chExt cx="1214947" cy="1219525"/>
            </a:xfrm>
          </p:grpSpPr>
          <p:sp>
            <p:nvSpPr>
              <p:cNvPr id="2213" name="Rectangle 2212"/>
              <p:cNvSpPr/>
              <p:nvPr/>
            </p:nvSpPr>
            <p:spPr>
              <a:xfrm>
                <a:off x="5500694" y="1857364"/>
                <a:ext cx="1214446" cy="121444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2075"/>
              <p:cNvGrpSpPr/>
              <p:nvPr/>
            </p:nvGrpSpPr>
            <p:grpSpPr>
              <a:xfrm>
                <a:off x="5500694" y="1857364"/>
                <a:ext cx="1214446" cy="1214446"/>
                <a:chOff x="5500694" y="1857364"/>
                <a:chExt cx="2428892" cy="2428892"/>
              </a:xfrm>
            </p:grpSpPr>
            <p:sp>
              <p:nvSpPr>
                <p:cNvPr id="2235" name="Rectangle 2234"/>
                <p:cNvSpPr/>
                <p:nvPr/>
              </p:nvSpPr>
              <p:spPr>
                <a:xfrm>
                  <a:off x="5500694" y="1857364"/>
                  <a:ext cx="1214446" cy="1214446"/>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6" name="Rectangle 2235"/>
                <p:cNvSpPr/>
                <p:nvPr/>
              </p:nvSpPr>
              <p:spPr>
                <a:xfrm>
                  <a:off x="6715140" y="1857364"/>
                  <a:ext cx="1214446" cy="1214446"/>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7" name="Rectangle 2236"/>
                <p:cNvSpPr/>
                <p:nvPr/>
              </p:nvSpPr>
              <p:spPr>
                <a:xfrm>
                  <a:off x="5500694" y="3071810"/>
                  <a:ext cx="1214446" cy="1214446"/>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8" name="Rectangle 2237"/>
                <p:cNvSpPr/>
                <p:nvPr/>
              </p:nvSpPr>
              <p:spPr>
                <a:xfrm>
                  <a:off x="6715140" y="3071810"/>
                  <a:ext cx="1214446" cy="1214446"/>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2081"/>
              <p:cNvGrpSpPr/>
              <p:nvPr/>
            </p:nvGrpSpPr>
            <p:grpSpPr>
              <a:xfrm>
                <a:off x="6107130" y="2463800"/>
                <a:ext cx="608010" cy="608010"/>
                <a:chOff x="5500694" y="1857364"/>
                <a:chExt cx="2428892" cy="2428892"/>
              </a:xfrm>
            </p:grpSpPr>
            <p:sp>
              <p:nvSpPr>
                <p:cNvPr id="2231" name="Rectangle 2230"/>
                <p:cNvSpPr/>
                <p:nvPr/>
              </p:nvSpPr>
              <p:spPr>
                <a:xfrm>
                  <a:off x="5500694" y="1857364"/>
                  <a:ext cx="1214446" cy="12144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2" name="Rectangle 2231"/>
                <p:cNvSpPr/>
                <p:nvPr/>
              </p:nvSpPr>
              <p:spPr>
                <a:xfrm>
                  <a:off x="6715140" y="1857364"/>
                  <a:ext cx="1214446" cy="12144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3" name="Rectangle 2232"/>
                <p:cNvSpPr/>
                <p:nvPr/>
              </p:nvSpPr>
              <p:spPr>
                <a:xfrm>
                  <a:off x="5500694" y="3071810"/>
                  <a:ext cx="1214446" cy="12144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4" name="Rectangle 2233"/>
                <p:cNvSpPr/>
                <p:nvPr/>
              </p:nvSpPr>
              <p:spPr>
                <a:xfrm>
                  <a:off x="6715140" y="3071810"/>
                  <a:ext cx="1214446" cy="12144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2086"/>
              <p:cNvGrpSpPr/>
              <p:nvPr/>
            </p:nvGrpSpPr>
            <p:grpSpPr>
              <a:xfrm>
                <a:off x="6106057" y="2464333"/>
                <a:ext cx="303210" cy="303210"/>
                <a:chOff x="5500694" y="1857364"/>
                <a:chExt cx="2428892" cy="2428892"/>
              </a:xfrm>
            </p:grpSpPr>
            <p:sp>
              <p:nvSpPr>
                <p:cNvPr id="2227" name="Rectangle 2226"/>
                <p:cNvSpPr/>
                <p:nvPr/>
              </p:nvSpPr>
              <p:spPr>
                <a:xfrm>
                  <a:off x="5500694"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8" name="Rectangle 2227"/>
                <p:cNvSpPr/>
                <p:nvPr/>
              </p:nvSpPr>
              <p:spPr>
                <a:xfrm>
                  <a:off x="6715140"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9" name="Rectangle 2228"/>
                <p:cNvSpPr/>
                <p:nvPr/>
              </p:nvSpPr>
              <p:spPr>
                <a:xfrm>
                  <a:off x="5500694"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0" name="Rectangle 2229"/>
                <p:cNvSpPr/>
                <p:nvPr/>
              </p:nvSpPr>
              <p:spPr>
                <a:xfrm>
                  <a:off x="6715140"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 name="Group 2195"/>
              <p:cNvGrpSpPr/>
              <p:nvPr/>
            </p:nvGrpSpPr>
            <p:grpSpPr>
              <a:xfrm>
                <a:off x="6412431" y="2468194"/>
                <a:ext cx="303210" cy="303210"/>
                <a:chOff x="5500694" y="1857364"/>
                <a:chExt cx="2428892" cy="2428892"/>
              </a:xfrm>
            </p:grpSpPr>
            <p:sp>
              <p:nvSpPr>
                <p:cNvPr id="2223" name="Rectangle 2222"/>
                <p:cNvSpPr/>
                <p:nvPr/>
              </p:nvSpPr>
              <p:spPr>
                <a:xfrm>
                  <a:off x="5500694"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4" name="Rectangle 2223"/>
                <p:cNvSpPr/>
                <p:nvPr/>
              </p:nvSpPr>
              <p:spPr>
                <a:xfrm>
                  <a:off x="6715140"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5" name="Rectangle 2224"/>
                <p:cNvSpPr/>
                <p:nvPr/>
              </p:nvSpPr>
              <p:spPr>
                <a:xfrm>
                  <a:off x="5500694"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6" name="Rectangle 2225"/>
                <p:cNvSpPr/>
                <p:nvPr/>
              </p:nvSpPr>
              <p:spPr>
                <a:xfrm>
                  <a:off x="6715140"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2200"/>
              <p:cNvGrpSpPr/>
              <p:nvPr/>
            </p:nvGrpSpPr>
            <p:grpSpPr>
              <a:xfrm>
                <a:off x="6114420" y="2773679"/>
                <a:ext cx="303210" cy="303210"/>
                <a:chOff x="5500694" y="1857364"/>
                <a:chExt cx="2428892" cy="2428892"/>
              </a:xfrm>
            </p:grpSpPr>
            <p:sp>
              <p:nvSpPr>
                <p:cNvPr id="2219" name="Rectangle 2218"/>
                <p:cNvSpPr/>
                <p:nvPr/>
              </p:nvSpPr>
              <p:spPr>
                <a:xfrm>
                  <a:off x="5500694"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0" name="Rectangle 2219"/>
                <p:cNvSpPr/>
                <p:nvPr/>
              </p:nvSpPr>
              <p:spPr>
                <a:xfrm>
                  <a:off x="6715140"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1" name="Rectangle 2220"/>
                <p:cNvSpPr/>
                <p:nvPr/>
              </p:nvSpPr>
              <p:spPr>
                <a:xfrm>
                  <a:off x="5500694"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2" name="Rectangle 2221"/>
                <p:cNvSpPr/>
                <p:nvPr/>
              </p:nvSpPr>
              <p:spPr>
                <a:xfrm>
                  <a:off x="6715140"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1" name="Group 2238"/>
            <p:cNvGrpSpPr/>
            <p:nvPr/>
          </p:nvGrpSpPr>
          <p:grpSpPr>
            <a:xfrm flipV="1">
              <a:off x="5500694" y="3076889"/>
              <a:ext cx="1214947" cy="1209367"/>
              <a:chOff x="5500694" y="1857364"/>
              <a:chExt cx="1214947" cy="1219525"/>
            </a:xfrm>
          </p:grpSpPr>
          <p:sp>
            <p:nvSpPr>
              <p:cNvPr id="2240" name="Rectangle 2239"/>
              <p:cNvSpPr/>
              <p:nvPr/>
            </p:nvSpPr>
            <p:spPr>
              <a:xfrm>
                <a:off x="5500694" y="1857364"/>
                <a:ext cx="1214446" cy="121444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075"/>
              <p:cNvGrpSpPr/>
              <p:nvPr/>
            </p:nvGrpSpPr>
            <p:grpSpPr>
              <a:xfrm>
                <a:off x="5500694" y="1857364"/>
                <a:ext cx="1214446" cy="1214446"/>
                <a:chOff x="5500694" y="1857364"/>
                <a:chExt cx="2428892" cy="2428892"/>
              </a:xfrm>
            </p:grpSpPr>
            <p:sp>
              <p:nvSpPr>
                <p:cNvPr id="2262" name="Rectangle 2261"/>
                <p:cNvSpPr/>
                <p:nvPr/>
              </p:nvSpPr>
              <p:spPr>
                <a:xfrm>
                  <a:off x="5500694" y="1857364"/>
                  <a:ext cx="1214446" cy="1214446"/>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3" name="Rectangle 2262"/>
                <p:cNvSpPr/>
                <p:nvPr/>
              </p:nvSpPr>
              <p:spPr>
                <a:xfrm>
                  <a:off x="6715140" y="1857364"/>
                  <a:ext cx="1214446" cy="1214446"/>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4" name="Rectangle 2263"/>
                <p:cNvSpPr/>
                <p:nvPr/>
              </p:nvSpPr>
              <p:spPr>
                <a:xfrm>
                  <a:off x="5500694" y="3071810"/>
                  <a:ext cx="1214446" cy="1214446"/>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5" name="Rectangle 2264"/>
                <p:cNvSpPr/>
                <p:nvPr/>
              </p:nvSpPr>
              <p:spPr>
                <a:xfrm>
                  <a:off x="6715140" y="3071810"/>
                  <a:ext cx="1214446" cy="1214446"/>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3" name="Group 2081"/>
              <p:cNvGrpSpPr/>
              <p:nvPr/>
            </p:nvGrpSpPr>
            <p:grpSpPr>
              <a:xfrm>
                <a:off x="6107130" y="2463800"/>
                <a:ext cx="608010" cy="608010"/>
                <a:chOff x="5500694" y="1857364"/>
                <a:chExt cx="2428892" cy="2428892"/>
              </a:xfrm>
            </p:grpSpPr>
            <p:sp>
              <p:nvSpPr>
                <p:cNvPr id="2258" name="Rectangle 2257"/>
                <p:cNvSpPr/>
                <p:nvPr/>
              </p:nvSpPr>
              <p:spPr>
                <a:xfrm>
                  <a:off x="5500694" y="1857364"/>
                  <a:ext cx="1214446" cy="12144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9" name="Rectangle 2258"/>
                <p:cNvSpPr/>
                <p:nvPr/>
              </p:nvSpPr>
              <p:spPr>
                <a:xfrm>
                  <a:off x="6715140" y="1857364"/>
                  <a:ext cx="1214446" cy="12144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0" name="Rectangle 2259"/>
                <p:cNvSpPr/>
                <p:nvPr/>
              </p:nvSpPr>
              <p:spPr>
                <a:xfrm>
                  <a:off x="5500694" y="3071810"/>
                  <a:ext cx="1214446" cy="12144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1" name="Rectangle 2260"/>
                <p:cNvSpPr/>
                <p:nvPr/>
              </p:nvSpPr>
              <p:spPr>
                <a:xfrm>
                  <a:off x="6715140" y="3071810"/>
                  <a:ext cx="1214446" cy="12144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086"/>
              <p:cNvGrpSpPr/>
              <p:nvPr/>
            </p:nvGrpSpPr>
            <p:grpSpPr>
              <a:xfrm>
                <a:off x="6106057" y="2464333"/>
                <a:ext cx="303210" cy="303210"/>
                <a:chOff x="5500694" y="1857364"/>
                <a:chExt cx="2428892" cy="2428892"/>
              </a:xfrm>
            </p:grpSpPr>
            <p:sp>
              <p:nvSpPr>
                <p:cNvPr id="2254" name="Rectangle 2253"/>
                <p:cNvSpPr/>
                <p:nvPr/>
              </p:nvSpPr>
              <p:spPr>
                <a:xfrm>
                  <a:off x="5500694"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5" name="Rectangle 2254"/>
                <p:cNvSpPr/>
                <p:nvPr/>
              </p:nvSpPr>
              <p:spPr>
                <a:xfrm>
                  <a:off x="6715140"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6" name="Rectangle 2255"/>
                <p:cNvSpPr/>
                <p:nvPr/>
              </p:nvSpPr>
              <p:spPr>
                <a:xfrm>
                  <a:off x="5500694"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7" name="Rectangle 2256"/>
                <p:cNvSpPr/>
                <p:nvPr/>
              </p:nvSpPr>
              <p:spPr>
                <a:xfrm>
                  <a:off x="6715140"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195"/>
              <p:cNvGrpSpPr/>
              <p:nvPr/>
            </p:nvGrpSpPr>
            <p:grpSpPr>
              <a:xfrm>
                <a:off x="6412431" y="2468194"/>
                <a:ext cx="303210" cy="303210"/>
                <a:chOff x="5500694" y="1857364"/>
                <a:chExt cx="2428892" cy="2428892"/>
              </a:xfrm>
            </p:grpSpPr>
            <p:sp>
              <p:nvSpPr>
                <p:cNvPr id="2250" name="Rectangle 2249"/>
                <p:cNvSpPr/>
                <p:nvPr/>
              </p:nvSpPr>
              <p:spPr>
                <a:xfrm>
                  <a:off x="5500694"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1" name="Rectangle 2250"/>
                <p:cNvSpPr/>
                <p:nvPr/>
              </p:nvSpPr>
              <p:spPr>
                <a:xfrm>
                  <a:off x="6715140"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2" name="Rectangle 2251"/>
                <p:cNvSpPr/>
                <p:nvPr/>
              </p:nvSpPr>
              <p:spPr>
                <a:xfrm>
                  <a:off x="5500694"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 name="Rectangle 2252"/>
                <p:cNvSpPr/>
                <p:nvPr/>
              </p:nvSpPr>
              <p:spPr>
                <a:xfrm>
                  <a:off x="6715140"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200"/>
              <p:cNvGrpSpPr/>
              <p:nvPr/>
            </p:nvGrpSpPr>
            <p:grpSpPr>
              <a:xfrm>
                <a:off x="6114420" y="2773679"/>
                <a:ext cx="303210" cy="303210"/>
                <a:chOff x="5500694" y="1857364"/>
                <a:chExt cx="2428892" cy="2428892"/>
              </a:xfrm>
            </p:grpSpPr>
            <p:sp>
              <p:nvSpPr>
                <p:cNvPr id="2246" name="Rectangle 2245"/>
                <p:cNvSpPr/>
                <p:nvPr/>
              </p:nvSpPr>
              <p:spPr>
                <a:xfrm>
                  <a:off x="5500694"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7" name="Rectangle 2246"/>
                <p:cNvSpPr/>
                <p:nvPr/>
              </p:nvSpPr>
              <p:spPr>
                <a:xfrm>
                  <a:off x="6715140"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8" name="Rectangle 2247"/>
                <p:cNvSpPr/>
                <p:nvPr/>
              </p:nvSpPr>
              <p:spPr>
                <a:xfrm>
                  <a:off x="5500694"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9" name="Rectangle 2248"/>
                <p:cNvSpPr/>
                <p:nvPr/>
              </p:nvSpPr>
              <p:spPr>
                <a:xfrm>
                  <a:off x="6715140"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7" name="Group 2265"/>
            <p:cNvGrpSpPr/>
            <p:nvPr/>
          </p:nvGrpSpPr>
          <p:grpSpPr>
            <a:xfrm flipH="1" flipV="1">
              <a:off x="6715641" y="3071809"/>
              <a:ext cx="1213945" cy="1209367"/>
              <a:chOff x="5500694" y="1857364"/>
              <a:chExt cx="1214947" cy="1219525"/>
            </a:xfrm>
          </p:grpSpPr>
          <p:sp>
            <p:nvSpPr>
              <p:cNvPr id="2267" name="Rectangle 2266"/>
              <p:cNvSpPr/>
              <p:nvPr/>
            </p:nvSpPr>
            <p:spPr>
              <a:xfrm>
                <a:off x="5500694" y="1857364"/>
                <a:ext cx="1214446" cy="121444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075"/>
              <p:cNvGrpSpPr/>
              <p:nvPr/>
            </p:nvGrpSpPr>
            <p:grpSpPr>
              <a:xfrm>
                <a:off x="5500694" y="1857364"/>
                <a:ext cx="1214446" cy="1214446"/>
                <a:chOff x="5500694" y="1857364"/>
                <a:chExt cx="2428892" cy="2428892"/>
              </a:xfrm>
            </p:grpSpPr>
            <p:sp>
              <p:nvSpPr>
                <p:cNvPr id="2289" name="Rectangle 2288"/>
                <p:cNvSpPr/>
                <p:nvPr/>
              </p:nvSpPr>
              <p:spPr>
                <a:xfrm>
                  <a:off x="5500694" y="1857364"/>
                  <a:ext cx="1214446" cy="1214446"/>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0" name="Rectangle 2289"/>
                <p:cNvSpPr/>
                <p:nvPr/>
              </p:nvSpPr>
              <p:spPr>
                <a:xfrm>
                  <a:off x="6715140" y="1857364"/>
                  <a:ext cx="1214446" cy="1214446"/>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1" name="Rectangle 2290"/>
                <p:cNvSpPr/>
                <p:nvPr/>
              </p:nvSpPr>
              <p:spPr>
                <a:xfrm>
                  <a:off x="5500694" y="3071810"/>
                  <a:ext cx="1214446" cy="1214446"/>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2" name="Rectangle 2291"/>
                <p:cNvSpPr/>
                <p:nvPr/>
              </p:nvSpPr>
              <p:spPr>
                <a:xfrm>
                  <a:off x="6715140" y="3071810"/>
                  <a:ext cx="1214446" cy="1214446"/>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081"/>
              <p:cNvGrpSpPr/>
              <p:nvPr/>
            </p:nvGrpSpPr>
            <p:grpSpPr>
              <a:xfrm>
                <a:off x="6107130" y="2463800"/>
                <a:ext cx="608010" cy="608010"/>
                <a:chOff x="5500694" y="1857364"/>
                <a:chExt cx="2428892" cy="2428892"/>
              </a:xfrm>
            </p:grpSpPr>
            <p:sp>
              <p:nvSpPr>
                <p:cNvPr id="2285" name="Rectangle 2284"/>
                <p:cNvSpPr/>
                <p:nvPr/>
              </p:nvSpPr>
              <p:spPr>
                <a:xfrm>
                  <a:off x="5500694" y="1857364"/>
                  <a:ext cx="1214446" cy="12144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6" name="Rectangle 2285"/>
                <p:cNvSpPr/>
                <p:nvPr/>
              </p:nvSpPr>
              <p:spPr>
                <a:xfrm>
                  <a:off x="6715140" y="1857364"/>
                  <a:ext cx="1214446" cy="12144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7" name="Rectangle 2286"/>
                <p:cNvSpPr/>
                <p:nvPr/>
              </p:nvSpPr>
              <p:spPr>
                <a:xfrm>
                  <a:off x="5500694" y="3071810"/>
                  <a:ext cx="1214446" cy="12144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8" name="Rectangle 2287"/>
                <p:cNvSpPr/>
                <p:nvPr/>
              </p:nvSpPr>
              <p:spPr>
                <a:xfrm>
                  <a:off x="6715140" y="3071810"/>
                  <a:ext cx="1214446" cy="12144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086"/>
              <p:cNvGrpSpPr/>
              <p:nvPr/>
            </p:nvGrpSpPr>
            <p:grpSpPr>
              <a:xfrm>
                <a:off x="6106057" y="2464333"/>
                <a:ext cx="303210" cy="303210"/>
                <a:chOff x="5500694" y="1857364"/>
                <a:chExt cx="2428892" cy="2428892"/>
              </a:xfrm>
            </p:grpSpPr>
            <p:sp>
              <p:nvSpPr>
                <p:cNvPr id="2281" name="Rectangle 2280"/>
                <p:cNvSpPr/>
                <p:nvPr/>
              </p:nvSpPr>
              <p:spPr>
                <a:xfrm>
                  <a:off x="5500694"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2" name="Rectangle 2281"/>
                <p:cNvSpPr/>
                <p:nvPr/>
              </p:nvSpPr>
              <p:spPr>
                <a:xfrm>
                  <a:off x="6715140"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3" name="Rectangle 2282"/>
                <p:cNvSpPr/>
                <p:nvPr/>
              </p:nvSpPr>
              <p:spPr>
                <a:xfrm>
                  <a:off x="5500694"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4" name="Rectangle 2283"/>
                <p:cNvSpPr/>
                <p:nvPr/>
              </p:nvSpPr>
              <p:spPr>
                <a:xfrm>
                  <a:off x="6715140"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2195"/>
              <p:cNvGrpSpPr/>
              <p:nvPr/>
            </p:nvGrpSpPr>
            <p:grpSpPr>
              <a:xfrm>
                <a:off x="6412431" y="2468194"/>
                <a:ext cx="303210" cy="303210"/>
                <a:chOff x="5500694" y="1857364"/>
                <a:chExt cx="2428892" cy="2428892"/>
              </a:xfrm>
            </p:grpSpPr>
            <p:sp>
              <p:nvSpPr>
                <p:cNvPr id="2277" name="Rectangle 2276"/>
                <p:cNvSpPr/>
                <p:nvPr/>
              </p:nvSpPr>
              <p:spPr>
                <a:xfrm>
                  <a:off x="5500694"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8" name="Rectangle 2277"/>
                <p:cNvSpPr/>
                <p:nvPr/>
              </p:nvSpPr>
              <p:spPr>
                <a:xfrm>
                  <a:off x="6715140"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9" name="Rectangle 2278"/>
                <p:cNvSpPr/>
                <p:nvPr/>
              </p:nvSpPr>
              <p:spPr>
                <a:xfrm>
                  <a:off x="5500694"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0" name="Rectangle 2279"/>
                <p:cNvSpPr/>
                <p:nvPr/>
              </p:nvSpPr>
              <p:spPr>
                <a:xfrm>
                  <a:off x="6715140"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56" name="Group 2200"/>
              <p:cNvGrpSpPr/>
              <p:nvPr/>
            </p:nvGrpSpPr>
            <p:grpSpPr>
              <a:xfrm>
                <a:off x="6114420" y="2773679"/>
                <a:ext cx="303210" cy="303210"/>
                <a:chOff x="5500694" y="1857364"/>
                <a:chExt cx="2428892" cy="2428892"/>
              </a:xfrm>
            </p:grpSpPr>
            <p:sp>
              <p:nvSpPr>
                <p:cNvPr id="2273" name="Rectangle 2272"/>
                <p:cNvSpPr/>
                <p:nvPr/>
              </p:nvSpPr>
              <p:spPr>
                <a:xfrm>
                  <a:off x="5500694"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4" name="Rectangle 2273"/>
                <p:cNvSpPr/>
                <p:nvPr/>
              </p:nvSpPr>
              <p:spPr>
                <a:xfrm>
                  <a:off x="6715140" y="1857364"/>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5" name="Rectangle 2274"/>
                <p:cNvSpPr/>
                <p:nvPr/>
              </p:nvSpPr>
              <p:spPr>
                <a:xfrm>
                  <a:off x="5500694"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6" name="Rectangle 2275"/>
                <p:cNvSpPr/>
                <p:nvPr/>
              </p:nvSpPr>
              <p:spPr>
                <a:xfrm>
                  <a:off x="6715140" y="3071810"/>
                  <a:ext cx="1214446" cy="121444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nvGrpSpPr>
          <p:cNvPr id="2757" name="Group 2064"/>
          <p:cNvGrpSpPr/>
          <p:nvPr/>
        </p:nvGrpSpPr>
        <p:grpSpPr>
          <a:xfrm>
            <a:off x="5929322" y="1570957"/>
            <a:ext cx="2428892" cy="2428892"/>
            <a:chOff x="3000364" y="3357562"/>
            <a:chExt cx="2428892" cy="2428892"/>
          </a:xfrm>
        </p:grpSpPr>
        <p:sp>
          <p:nvSpPr>
            <p:cNvPr id="1526" name="Rechteck 3218"/>
            <p:cNvSpPr/>
            <p:nvPr/>
          </p:nvSpPr>
          <p:spPr>
            <a:xfrm>
              <a:off x="3759393"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7" name="Rechteck 3219"/>
            <p:cNvSpPr/>
            <p:nvPr/>
          </p:nvSpPr>
          <p:spPr>
            <a:xfrm>
              <a:off x="3911199"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8" name="Rechteck 3220"/>
            <p:cNvSpPr/>
            <p:nvPr/>
          </p:nvSpPr>
          <p:spPr>
            <a:xfrm>
              <a:off x="4063004"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9" name="Rechteck 3221"/>
            <p:cNvSpPr/>
            <p:nvPr/>
          </p:nvSpPr>
          <p:spPr>
            <a:xfrm>
              <a:off x="3607587"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0" name="Rechteck 3222"/>
            <p:cNvSpPr/>
            <p:nvPr/>
          </p:nvSpPr>
          <p:spPr>
            <a:xfrm>
              <a:off x="3455781"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1" name="Rechteck 3223"/>
            <p:cNvSpPr/>
            <p:nvPr/>
          </p:nvSpPr>
          <p:spPr>
            <a:xfrm>
              <a:off x="3455781"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2" name="Rechteck 3224"/>
            <p:cNvSpPr/>
            <p:nvPr/>
          </p:nvSpPr>
          <p:spPr>
            <a:xfrm>
              <a:off x="3607587"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3" name="Rechteck 3225"/>
            <p:cNvSpPr/>
            <p:nvPr/>
          </p:nvSpPr>
          <p:spPr>
            <a:xfrm>
              <a:off x="4214810"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4" name="Rechteck 3226"/>
            <p:cNvSpPr/>
            <p:nvPr/>
          </p:nvSpPr>
          <p:spPr>
            <a:xfrm>
              <a:off x="4366616"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5" name="Rechteck 3227"/>
            <p:cNvSpPr/>
            <p:nvPr/>
          </p:nvSpPr>
          <p:spPr>
            <a:xfrm>
              <a:off x="4518422"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6" name="Rechteck 3228"/>
            <p:cNvSpPr/>
            <p:nvPr/>
          </p:nvSpPr>
          <p:spPr>
            <a:xfrm>
              <a:off x="4670227"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7" name="Rechteck 3229"/>
            <p:cNvSpPr/>
            <p:nvPr/>
          </p:nvSpPr>
          <p:spPr>
            <a:xfrm>
              <a:off x="4670227"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8" name="Rechteck 3230"/>
            <p:cNvSpPr/>
            <p:nvPr/>
          </p:nvSpPr>
          <p:spPr>
            <a:xfrm>
              <a:off x="3455781"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9" name="Rechteck 3231"/>
            <p:cNvSpPr/>
            <p:nvPr/>
          </p:nvSpPr>
          <p:spPr>
            <a:xfrm>
              <a:off x="3607587"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0" name="Rechteck 3232"/>
            <p:cNvSpPr/>
            <p:nvPr/>
          </p:nvSpPr>
          <p:spPr>
            <a:xfrm>
              <a:off x="3607587"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1" name="Rechteck 3233"/>
            <p:cNvSpPr/>
            <p:nvPr/>
          </p:nvSpPr>
          <p:spPr>
            <a:xfrm>
              <a:off x="3759393"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2" name="Rechteck 3234"/>
            <p:cNvSpPr/>
            <p:nvPr/>
          </p:nvSpPr>
          <p:spPr>
            <a:xfrm>
              <a:off x="3759393"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3" name="Rechteck 3235"/>
            <p:cNvSpPr/>
            <p:nvPr/>
          </p:nvSpPr>
          <p:spPr>
            <a:xfrm>
              <a:off x="3911199"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4" name="Rechteck 3236"/>
            <p:cNvSpPr/>
            <p:nvPr/>
          </p:nvSpPr>
          <p:spPr>
            <a:xfrm>
              <a:off x="4063004"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5" name="Rechteck 3237"/>
            <p:cNvSpPr/>
            <p:nvPr/>
          </p:nvSpPr>
          <p:spPr>
            <a:xfrm>
              <a:off x="4670227"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6" name="Rechteck 3238"/>
            <p:cNvSpPr/>
            <p:nvPr/>
          </p:nvSpPr>
          <p:spPr>
            <a:xfrm>
              <a:off x="4670227"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7" name="Rechteck 3239"/>
            <p:cNvSpPr/>
            <p:nvPr/>
          </p:nvSpPr>
          <p:spPr>
            <a:xfrm>
              <a:off x="4518422"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8" name="Rechteck 3240"/>
            <p:cNvSpPr/>
            <p:nvPr/>
          </p:nvSpPr>
          <p:spPr>
            <a:xfrm>
              <a:off x="4214810"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9" name="Rechteck 3241"/>
            <p:cNvSpPr/>
            <p:nvPr/>
          </p:nvSpPr>
          <p:spPr>
            <a:xfrm>
              <a:off x="4366616"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1" name="Rechteck 3243"/>
            <p:cNvSpPr/>
            <p:nvPr/>
          </p:nvSpPr>
          <p:spPr>
            <a:xfrm>
              <a:off x="4973839"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2" name="Rechteck 3244"/>
            <p:cNvSpPr/>
            <p:nvPr/>
          </p:nvSpPr>
          <p:spPr>
            <a:xfrm>
              <a:off x="3000364"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3" name="Rechteck 3245"/>
            <p:cNvSpPr/>
            <p:nvPr/>
          </p:nvSpPr>
          <p:spPr>
            <a:xfrm>
              <a:off x="3152170"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4" name="Rechteck 3246"/>
            <p:cNvSpPr/>
            <p:nvPr/>
          </p:nvSpPr>
          <p:spPr>
            <a:xfrm>
              <a:off x="3303976"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5" name="Rechteck 3247"/>
            <p:cNvSpPr/>
            <p:nvPr/>
          </p:nvSpPr>
          <p:spPr>
            <a:xfrm>
              <a:off x="3455781"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6" name="Rechteck 3248"/>
            <p:cNvSpPr/>
            <p:nvPr/>
          </p:nvSpPr>
          <p:spPr>
            <a:xfrm>
              <a:off x="3000364"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7" name="Rechteck 3249"/>
            <p:cNvSpPr/>
            <p:nvPr/>
          </p:nvSpPr>
          <p:spPr>
            <a:xfrm>
              <a:off x="3152170"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8" name="Rechteck 3250"/>
            <p:cNvSpPr/>
            <p:nvPr/>
          </p:nvSpPr>
          <p:spPr>
            <a:xfrm>
              <a:off x="3303976"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9" name="Rechteck 3251"/>
            <p:cNvSpPr/>
            <p:nvPr/>
          </p:nvSpPr>
          <p:spPr>
            <a:xfrm>
              <a:off x="3455781"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0" name="Rechteck 3252"/>
            <p:cNvSpPr/>
            <p:nvPr/>
          </p:nvSpPr>
          <p:spPr>
            <a:xfrm>
              <a:off x="3000364"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1" name="Rechteck 3253"/>
            <p:cNvSpPr/>
            <p:nvPr/>
          </p:nvSpPr>
          <p:spPr>
            <a:xfrm>
              <a:off x="3152170"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2" name="Rechteck 3254"/>
            <p:cNvSpPr/>
            <p:nvPr/>
          </p:nvSpPr>
          <p:spPr>
            <a:xfrm>
              <a:off x="3303976"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3" name="Rechteck 3255"/>
            <p:cNvSpPr/>
            <p:nvPr/>
          </p:nvSpPr>
          <p:spPr>
            <a:xfrm>
              <a:off x="3455781"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4" name="Rechteck 3256"/>
            <p:cNvSpPr/>
            <p:nvPr/>
          </p:nvSpPr>
          <p:spPr>
            <a:xfrm>
              <a:off x="3000364"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5" name="Rechteck 3257"/>
            <p:cNvSpPr/>
            <p:nvPr/>
          </p:nvSpPr>
          <p:spPr>
            <a:xfrm>
              <a:off x="3152170"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6" name="Rechteck 3258"/>
            <p:cNvSpPr/>
            <p:nvPr/>
          </p:nvSpPr>
          <p:spPr>
            <a:xfrm>
              <a:off x="3303976"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7" name="Rechteck 3259"/>
            <p:cNvSpPr/>
            <p:nvPr/>
          </p:nvSpPr>
          <p:spPr>
            <a:xfrm>
              <a:off x="3455781"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8" name="Rechteck 3260"/>
            <p:cNvSpPr/>
            <p:nvPr/>
          </p:nvSpPr>
          <p:spPr>
            <a:xfrm>
              <a:off x="3000364"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9" name="Rechteck 3261"/>
            <p:cNvSpPr/>
            <p:nvPr/>
          </p:nvSpPr>
          <p:spPr>
            <a:xfrm>
              <a:off x="3152170"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0" name="Rechteck 3262"/>
            <p:cNvSpPr/>
            <p:nvPr/>
          </p:nvSpPr>
          <p:spPr>
            <a:xfrm>
              <a:off x="3303976"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1" name="Rechteck 3263"/>
            <p:cNvSpPr/>
            <p:nvPr/>
          </p:nvSpPr>
          <p:spPr>
            <a:xfrm>
              <a:off x="3455781"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2" name="Rechteck 3264"/>
            <p:cNvSpPr/>
            <p:nvPr/>
          </p:nvSpPr>
          <p:spPr>
            <a:xfrm>
              <a:off x="3000364"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3" name="Rechteck 3265"/>
            <p:cNvSpPr/>
            <p:nvPr/>
          </p:nvSpPr>
          <p:spPr>
            <a:xfrm>
              <a:off x="3152170"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4" name="Rechteck 3266"/>
            <p:cNvSpPr/>
            <p:nvPr/>
          </p:nvSpPr>
          <p:spPr>
            <a:xfrm>
              <a:off x="3303976"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5" name="Rechteck 3267"/>
            <p:cNvSpPr/>
            <p:nvPr/>
          </p:nvSpPr>
          <p:spPr>
            <a:xfrm>
              <a:off x="3455781"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6" name="Rechteck 3268"/>
            <p:cNvSpPr/>
            <p:nvPr/>
          </p:nvSpPr>
          <p:spPr>
            <a:xfrm>
              <a:off x="3607587"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7" name="Rechteck 3269"/>
            <p:cNvSpPr/>
            <p:nvPr/>
          </p:nvSpPr>
          <p:spPr>
            <a:xfrm>
              <a:off x="3759393"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8" name="Rechteck 3270"/>
            <p:cNvSpPr/>
            <p:nvPr/>
          </p:nvSpPr>
          <p:spPr>
            <a:xfrm>
              <a:off x="3911199"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9" name="Rechteck 3271"/>
            <p:cNvSpPr/>
            <p:nvPr/>
          </p:nvSpPr>
          <p:spPr>
            <a:xfrm>
              <a:off x="4063004"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0" name="Rechteck 3272"/>
            <p:cNvSpPr/>
            <p:nvPr/>
          </p:nvSpPr>
          <p:spPr>
            <a:xfrm>
              <a:off x="3607587"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1" name="Rechteck 3273"/>
            <p:cNvSpPr/>
            <p:nvPr/>
          </p:nvSpPr>
          <p:spPr>
            <a:xfrm>
              <a:off x="3759393"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2" name="Rechteck 3274"/>
            <p:cNvSpPr/>
            <p:nvPr/>
          </p:nvSpPr>
          <p:spPr>
            <a:xfrm>
              <a:off x="3911199"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3" name="Rechteck 3275"/>
            <p:cNvSpPr/>
            <p:nvPr/>
          </p:nvSpPr>
          <p:spPr>
            <a:xfrm>
              <a:off x="4063004"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4" name="Rechteck 3276"/>
            <p:cNvSpPr/>
            <p:nvPr/>
          </p:nvSpPr>
          <p:spPr>
            <a:xfrm>
              <a:off x="3607587"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5" name="Rechteck 3277"/>
            <p:cNvSpPr/>
            <p:nvPr/>
          </p:nvSpPr>
          <p:spPr>
            <a:xfrm>
              <a:off x="3759393"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6" name="Rechteck 3278"/>
            <p:cNvSpPr/>
            <p:nvPr/>
          </p:nvSpPr>
          <p:spPr>
            <a:xfrm>
              <a:off x="3911199"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7" name="Rechteck 3279"/>
            <p:cNvSpPr/>
            <p:nvPr/>
          </p:nvSpPr>
          <p:spPr>
            <a:xfrm>
              <a:off x="4063004"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8" name="Rechteck 3280"/>
            <p:cNvSpPr/>
            <p:nvPr/>
          </p:nvSpPr>
          <p:spPr>
            <a:xfrm>
              <a:off x="3607587"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9" name="Rechteck 3281"/>
            <p:cNvSpPr/>
            <p:nvPr/>
          </p:nvSpPr>
          <p:spPr>
            <a:xfrm>
              <a:off x="3759393"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0" name="Rechteck 3282"/>
            <p:cNvSpPr/>
            <p:nvPr/>
          </p:nvSpPr>
          <p:spPr>
            <a:xfrm>
              <a:off x="3911199"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1" name="Rechteck 3283"/>
            <p:cNvSpPr/>
            <p:nvPr/>
          </p:nvSpPr>
          <p:spPr>
            <a:xfrm>
              <a:off x="4063004"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2" name="Rechteck 3284"/>
            <p:cNvSpPr/>
            <p:nvPr/>
          </p:nvSpPr>
          <p:spPr>
            <a:xfrm>
              <a:off x="3607587"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3" name="Rechteck 3285"/>
            <p:cNvSpPr/>
            <p:nvPr/>
          </p:nvSpPr>
          <p:spPr>
            <a:xfrm>
              <a:off x="3000364"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4" name="Rechteck 3286"/>
            <p:cNvSpPr/>
            <p:nvPr/>
          </p:nvSpPr>
          <p:spPr>
            <a:xfrm>
              <a:off x="3152170"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5" name="Rechteck 3287"/>
            <p:cNvSpPr/>
            <p:nvPr/>
          </p:nvSpPr>
          <p:spPr>
            <a:xfrm>
              <a:off x="3303976"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6" name="Rechteck 3288"/>
            <p:cNvSpPr/>
            <p:nvPr/>
          </p:nvSpPr>
          <p:spPr>
            <a:xfrm>
              <a:off x="3000364"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7" name="Rechteck 3289"/>
            <p:cNvSpPr/>
            <p:nvPr/>
          </p:nvSpPr>
          <p:spPr>
            <a:xfrm>
              <a:off x="3152170"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8" name="Rechteck 3290"/>
            <p:cNvSpPr/>
            <p:nvPr/>
          </p:nvSpPr>
          <p:spPr>
            <a:xfrm>
              <a:off x="3303976"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9" name="Rechteck 3291"/>
            <p:cNvSpPr/>
            <p:nvPr/>
          </p:nvSpPr>
          <p:spPr>
            <a:xfrm>
              <a:off x="4214810"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0" name="Rechteck 3292"/>
            <p:cNvSpPr/>
            <p:nvPr/>
          </p:nvSpPr>
          <p:spPr>
            <a:xfrm>
              <a:off x="4366616"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1" name="Rechteck 3293"/>
            <p:cNvSpPr/>
            <p:nvPr/>
          </p:nvSpPr>
          <p:spPr>
            <a:xfrm>
              <a:off x="4518422"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2" name="Rechteck 3294"/>
            <p:cNvSpPr/>
            <p:nvPr/>
          </p:nvSpPr>
          <p:spPr>
            <a:xfrm>
              <a:off x="4670227"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3" name="Rechteck 3295"/>
            <p:cNvSpPr/>
            <p:nvPr/>
          </p:nvSpPr>
          <p:spPr>
            <a:xfrm>
              <a:off x="4214810"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4" name="Rechteck 3296"/>
            <p:cNvSpPr/>
            <p:nvPr/>
          </p:nvSpPr>
          <p:spPr>
            <a:xfrm>
              <a:off x="4366616"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5" name="Rechteck 3297"/>
            <p:cNvSpPr/>
            <p:nvPr/>
          </p:nvSpPr>
          <p:spPr>
            <a:xfrm>
              <a:off x="4518422"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6" name="Rechteck 3298"/>
            <p:cNvSpPr/>
            <p:nvPr/>
          </p:nvSpPr>
          <p:spPr>
            <a:xfrm>
              <a:off x="4670227"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7" name="Rechteck 3299"/>
            <p:cNvSpPr/>
            <p:nvPr/>
          </p:nvSpPr>
          <p:spPr>
            <a:xfrm>
              <a:off x="4214810"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8" name="Rechteck 3300"/>
            <p:cNvSpPr/>
            <p:nvPr/>
          </p:nvSpPr>
          <p:spPr>
            <a:xfrm>
              <a:off x="4366616"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9" name="Rechteck 3301"/>
            <p:cNvSpPr/>
            <p:nvPr/>
          </p:nvSpPr>
          <p:spPr>
            <a:xfrm>
              <a:off x="4518422"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0" name="Rechteck 3302"/>
            <p:cNvSpPr/>
            <p:nvPr/>
          </p:nvSpPr>
          <p:spPr>
            <a:xfrm>
              <a:off x="4670227"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1" name="Rechteck 3303"/>
            <p:cNvSpPr/>
            <p:nvPr/>
          </p:nvSpPr>
          <p:spPr>
            <a:xfrm>
              <a:off x="4214810"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2" name="Rechteck 3304"/>
            <p:cNvSpPr/>
            <p:nvPr/>
          </p:nvSpPr>
          <p:spPr>
            <a:xfrm>
              <a:off x="4366616"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3" name="Rechteck 3305"/>
            <p:cNvSpPr/>
            <p:nvPr/>
          </p:nvSpPr>
          <p:spPr>
            <a:xfrm>
              <a:off x="4518422"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4" name="Rechteck 3306"/>
            <p:cNvSpPr/>
            <p:nvPr/>
          </p:nvSpPr>
          <p:spPr>
            <a:xfrm>
              <a:off x="4670227"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5" name="Rechteck 3307"/>
            <p:cNvSpPr/>
            <p:nvPr/>
          </p:nvSpPr>
          <p:spPr>
            <a:xfrm>
              <a:off x="4518422"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6" name="Rechteck 3308"/>
            <p:cNvSpPr/>
            <p:nvPr/>
          </p:nvSpPr>
          <p:spPr>
            <a:xfrm>
              <a:off x="4670227"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7" name="Rechteck 3309"/>
            <p:cNvSpPr/>
            <p:nvPr/>
          </p:nvSpPr>
          <p:spPr>
            <a:xfrm>
              <a:off x="4670227"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8" name="Rechteck 3310"/>
            <p:cNvSpPr/>
            <p:nvPr/>
          </p:nvSpPr>
          <p:spPr>
            <a:xfrm>
              <a:off x="4822033"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9" name="Rechteck 3311"/>
            <p:cNvSpPr/>
            <p:nvPr/>
          </p:nvSpPr>
          <p:spPr>
            <a:xfrm>
              <a:off x="4973839"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0" name="Rechteck 3312"/>
            <p:cNvSpPr/>
            <p:nvPr/>
          </p:nvSpPr>
          <p:spPr>
            <a:xfrm>
              <a:off x="5125645"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1" name="Rechteck 3313"/>
            <p:cNvSpPr/>
            <p:nvPr/>
          </p:nvSpPr>
          <p:spPr>
            <a:xfrm>
              <a:off x="5277450" y="335756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2" name="Rechteck 3314"/>
            <p:cNvSpPr/>
            <p:nvPr/>
          </p:nvSpPr>
          <p:spPr>
            <a:xfrm>
              <a:off x="4822033"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3" name="Rechteck 3315"/>
            <p:cNvSpPr/>
            <p:nvPr/>
          </p:nvSpPr>
          <p:spPr>
            <a:xfrm>
              <a:off x="5125645"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4" name="Rechteck 3316"/>
            <p:cNvSpPr/>
            <p:nvPr/>
          </p:nvSpPr>
          <p:spPr>
            <a:xfrm>
              <a:off x="5277450" y="3509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5" name="Rechteck 3317"/>
            <p:cNvSpPr/>
            <p:nvPr/>
          </p:nvSpPr>
          <p:spPr>
            <a:xfrm>
              <a:off x="4822033"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6" name="Rechteck 3318"/>
            <p:cNvSpPr/>
            <p:nvPr/>
          </p:nvSpPr>
          <p:spPr>
            <a:xfrm>
              <a:off x="4973839"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7" name="Rechteck 3319"/>
            <p:cNvSpPr/>
            <p:nvPr/>
          </p:nvSpPr>
          <p:spPr>
            <a:xfrm>
              <a:off x="5125645"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8" name="Rechteck 3320"/>
            <p:cNvSpPr/>
            <p:nvPr/>
          </p:nvSpPr>
          <p:spPr>
            <a:xfrm>
              <a:off x="5277450" y="36611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9" name="Rechteck 3321"/>
            <p:cNvSpPr/>
            <p:nvPr/>
          </p:nvSpPr>
          <p:spPr>
            <a:xfrm>
              <a:off x="4822033"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0" name="Rechteck 3322"/>
            <p:cNvSpPr/>
            <p:nvPr/>
          </p:nvSpPr>
          <p:spPr>
            <a:xfrm>
              <a:off x="4973839"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1" name="Rechteck 3323"/>
            <p:cNvSpPr/>
            <p:nvPr/>
          </p:nvSpPr>
          <p:spPr>
            <a:xfrm>
              <a:off x="5125645"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2" name="Rechteck 3324"/>
            <p:cNvSpPr/>
            <p:nvPr/>
          </p:nvSpPr>
          <p:spPr>
            <a:xfrm>
              <a:off x="5277450" y="381297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3" name="Rechteck 3325"/>
            <p:cNvSpPr/>
            <p:nvPr/>
          </p:nvSpPr>
          <p:spPr>
            <a:xfrm>
              <a:off x="4822033"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4" name="Rechteck 3326"/>
            <p:cNvSpPr/>
            <p:nvPr/>
          </p:nvSpPr>
          <p:spPr>
            <a:xfrm>
              <a:off x="4973839"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5" name="Rechteck 3327"/>
            <p:cNvSpPr/>
            <p:nvPr/>
          </p:nvSpPr>
          <p:spPr>
            <a:xfrm>
              <a:off x="5125645"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6" name="Rechteck 3328"/>
            <p:cNvSpPr/>
            <p:nvPr/>
          </p:nvSpPr>
          <p:spPr>
            <a:xfrm>
              <a:off x="5277450" y="396478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7" name="Rechteck 3329"/>
            <p:cNvSpPr/>
            <p:nvPr/>
          </p:nvSpPr>
          <p:spPr>
            <a:xfrm>
              <a:off x="4822033"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8" name="Rechteck 3330"/>
            <p:cNvSpPr/>
            <p:nvPr/>
          </p:nvSpPr>
          <p:spPr>
            <a:xfrm>
              <a:off x="4973839"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 name="Rechteck 3331"/>
            <p:cNvSpPr/>
            <p:nvPr/>
          </p:nvSpPr>
          <p:spPr>
            <a:xfrm>
              <a:off x="5125645"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 name="Rechteck 3332"/>
            <p:cNvSpPr/>
            <p:nvPr/>
          </p:nvSpPr>
          <p:spPr>
            <a:xfrm>
              <a:off x="5277450"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1" name="Rechteck 3333"/>
            <p:cNvSpPr/>
            <p:nvPr/>
          </p:nvSpPr>
          <p:spPr>
            <a:xfrm>
              <a:off x="4822033"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2" name="Rechteck 3334"/>
            <p:cNvSpPr/>
            <p:nvPr/>
          </p:nvSpPr>
          <p:spPr>
            <a:xfrm>
              <a:off x="4973839"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3" name="Rechteck 3335"/>
            <p:cNvSpPr/>
            <p:nvPr/>
          </p:nvSpPr>
          <p:spPr>
            <a:xfrm>
              <a:off x="5125645"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4" name="Rechteck 3336"/>
            <p:cNvSpPr/>
            <p:nvPr/>
          </p:nvSpPr>
          <p:spPr>
            <a:xfrm>
              <a:off x="5277450"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5" name="Rechteck 3337"/>
            <p:cNvSpPr/>
            <p:nvPr/>
          </p:nvSpPr>
          <p:spPr>
            <a:xfrm>
              <a:off x="4822033"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6" name="Rechteck 3338"/>
            <p:cNvSpPr/>
            <p:nvPr/>
          </p:nvSpPr>
          <p:spPr>
            <a:xfrm>
              <a:off x="4973839"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7" name="Rechteck 3339"/>
            <p:cNvSpPr/>
            <p:nvPr/>
          </p:nvSpPr>
          <p:spPr>
            <a:xfrm>
              <a:off x="5125645"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8" name="Rechteck 3340"/>
            <p:cNvSpPr/>
            <p:nvPr/>
          </p:nvSpPr>
          <p:spPr>
            <a:xfrm>
              <a:off x="5277450"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9" name="Rechteck 3341"/>
            <p:cNvSpPr/>
            <p:nvPr/>
          </p:nvSpPr>
          <p:spPr>
            <a:xfrm>
              <a:off x="3000364"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0" name="Rechteck 3342"/>
            <p:cNvSpPr/>
            <p:nvPr/>
          </p:nvSpPr>
          <p:spPr>
            <a:xfrm>
              <a:off x="3152170"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1" name="Rechteck 3343"/>
            <p:cNvSpPr/>
            <p:nvPr/>
          </p:nvSpPr>
          <p:spPr>
            <a:xfrm>
              <a:off x="3303976"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2" name="Rechteck 3344"/>
            <p:cNvSpPr/>
            <p:nvPr/>
          </p:nvSpPr>
          <p:spPr>
            <a:xfrm>
              <a:off x="3000364"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3" name="Rechteck 3345"/>
            <p:cNvSpPr/>
            <p:nvPr/>
          </p:nvSpPr>
          <p:spPr>
            <a:xfrm>
              <a:off x="3152170"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4" name="Rechteck 3346"/>
            <p:cNvSpPr/>
            <p:nvPr/>
          </p:nvSpPr>
          <p:spPr>
            <a:xfrm>
              <a:off x="3303976"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5" name="Rechteck 3347"/>
            <p:cNvSpPr/>
            <p:nvPr/>
          </p:nvSpPr>
          <p:spPr>
            <a:xfrm>
              <a:off x="3455781"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6" name="Rechteck 3348"/>
            <p:cNvSpPr/>
            <p:nvPr/>
          </p:nvSpPr>
          <p:spPr>
            <a:xfrm>
              <a:off x="3000364"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7" name="Rechteck 3349"/>
            <p:cNvSpPr/>
            <p:nvPr/>
          </p:nvSpPr>
          <p:spPr>
            <a:xfrm>
              <a:off x="3152170"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8" name="Rechteck 3350"/>
            <p:cNvSpPr/>
            <p:nvPr/>
          </p:nvSpPr>
          <p:spPr>
            <a:xfrm>
              <a:off x="3303976"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9" name="Rechteck 3351"/>
            <p:cNvSpPr/>
            <p:nvPr/>
          </p:nvSpPr>
          <p:spPr>
            <a:xfrm>
              <a:off x="3455781"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0" name="Rechteck 3352"/>
            <p:cNvSpPr/>
            <p:nvPr/>
          </p:nvSpPr>
          <p:spPr>
            <a:xfrm>
              <a:off x="3000364"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1" name="Rechteck 3353"/>
            <p:cNvSpPr/>
            <p:nvPr/>
          </p:nvSpPr>
          <p:spPr>
            <a:xfrm>
              <a:off x="3152170"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2" name="Rechteck 3354"/>
            <p:cNvSpPr/>
            <p:nvPr/>
          </p:nvSpPr>
          <p:spPr>
            <a:xfrm>
              <a:off x="3303976"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3" name="Rechteck 3355"/>
            <p:cNvSpPr/>
            <p:nvPr/>
          </p:nvSpPr>
          <p:spPr>
            <a:xfrm>
              <a:off x="3455781"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4" name="Rechteck 3356"/>
            <p:cNvSpPr/>
            <p:nvPr/>
          </p:nvSpPr>
          <p:spPr>
            <a:xfrm>
              <a:off x="3000364"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5" name="Rechteck 3357"/>
            <p:cNvSpPr/>
            <p:nvPr/>
          </p:nvSpPr>
          <p:spPr>
            <a:xfrm>
              <a:off x="3152170"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6" name="Rechteck 3358"/>
            <p:cNvSpPr/>
            <p:nvPr/>
          </p:nvSpPr>
          <p:spPr>
            <a:xfrm>
              <a:off x="3303976"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7" name="Rechteck 3359"/>
            <p:cNvSpPr/>
            <p:nvPr/>
          </p:nvSpPr>
          <p:spPr>
            <a:xfrm>
              <a:off x="3455781"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8" name="Rechteck 3360"/>
            <p:cNvSpPr/>
            <p:nvPr/>
          </p:nvSpPr>
          <p:spPr>
            <a:xfrm>
              <a:off x="3000364"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9" name="Rechteck 3361"/>
            <p:cNvSpPr/>
            <p:nvPr/>
          </p:nvSpPr>
          <p:spPr>
            <a:xfrm>
              <a:off x="3152170"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0" name="Rechteck 3362"/>
            <p:cNvSpPr/>
            <p:nvPr/>
          </p:nvSpPr>
          <p:spPr>
            <a:xfrm>
              <a:off x="3303976"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1" name="Rechteck 3363"/>
            <p:cNvSpPr/>
            <p:nvPr/>
          </p:nvSpPr>
          <p:spPr>
            <a:xfrm>
              <a:off x="3455781"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2" name="Rechteck 3364"/>
            <p:cNvSpPr/>
            <p:nvPr/>
          </p:nvSpPr>
          <p:spPr>
            <a:xfrm>
              <a:off x="3607587"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3" name="Rechteck 3365"/>
            <p:cNvSpPr/>
            <p:nvPr/>
          </p:nvSpPr>
          <p:spPr>
            <a:xfrm>
              <a:off x="3607587"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4" name="Rechteck 3366"/>
            <p:cNvSpPr/>
            <p:nvPr/>
          </p:nvSpPr>
          <p:spPr>
            <a:xfrm>
              <a:off x="3759393"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5" name="Rechteck 3367"/>
            <p:cNvSpPr/>
            <p:nvPr/>
          </p:nvSpPr>
          <p:spPr>
            <a:xfrm>
              <a:off x="3911199"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6" name="Rechteck 3368"/>
            <p:cNvSpPr/>
            <p:nvPr/>
          </p:nvSpPr>
          <p:spPr>
            <a:xfrm>
              <a:off x="4063004"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7" name="Rechteck 3369"/>
            <p:cNvSpPr/>
            <p:nvPr/>
          </p:nvSpPr>
          <p:spPr>
            <a:xfrm>
              <a:off x="3607587"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8" name="Rechteck 3370"/>
            <p:cNvSpPr/>
            <p:nvPr/>
          </p:nvSpPr>
          <p:spPr>
            <a:xfrm>
              <a:off x="3759393"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9" name="Rechteck 3371"/>
            <p:cNvSpPr/>
            <p:nvPr/>
          </p:nvSpPr>
          <p:spPr>
            <a:xfrm>
              <a:off x="3911199"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0" name="Rechteck 3372"/>
            <p:cNvSpPr/>
            <p:nvPr/>
          </p:nvSpPr>
          <p:spPr>
            <a:xfrm>
              <a:off x="4063004"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1" name="Rechteck 3373"/>
            <p:cNvSpPr/>
            <p:nvPr/>
          </p:nvSpPr>
          <p:spPr>
            <a:xfrm>
              <a:off x="3000364"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2" name="Rechteck 3374"/>
            <p:cNvSpPr/>
            <p:nvPr/>
          </p:nvSpPr>
          <p:spPr>
            <a:xfrm>
              <a:off x="3152170"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3" name="Rechteck 3375"/>
            <p:cNvSpPr/>
            <p:nvPr/>
          </p:nvSpPr>
          <p:spPr>
            <a:xfrm>
              <a:off x="3303976"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4" name="Rechteck 3376"/>
            <p:cNvSpPr/>
            <p:nvPr/>
          </p:nvSpPr>
          <p:spPr>
            <a:xfrm>
              <a:off x="3455781"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5" name="Rechteck 3377"/>
            <p:cNvSpPr/>
            <p:nvPr/>
          </p:nvSpPr>
          <p:spPr>
            <a:xfrm>
              <a:off x="3000364"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6" name="Rechteck 3378"/>
            <p:cNvSpPr/>
            <p:nvPr/>
          </p:nvSpPr>
          <p:spPr>
            <a:xfrm>
              <a:off x="3152170"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7" name="Rechteck 3379"/>
            <p:cNvSpPr/>
            <p:nvPr/>
          </p:nvSpPr>
          <p:spPr>
            <a:xfrm>
              <a:off x="3303976"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8" name="Rechteck 3380"/>
            <p:cNvSpPr/>
            <p:nvPr/>
          </p:nvSpPr>
          <p:spPr>
            <a:xfrm>
              <a:off x="3455781"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9" name="Rechteck 3381"/>
            <p:cNvSpPr/>
            <p:nvPr/>
          </p:nvSpPr>
          <p:spPr>
            <a:xfrm>
              <a:off x="3607587"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0" name="Rechteck 3382"/>
            <p:cNvSpPr/>
            <p:nvPr/>
          </p:nvSpPr>
          <p:spPr>
            <a:xfrm>
              <a:off x="3759393"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1" name="Rechteck 3383"/>
            <p:cNvSpPr/>
            <p:nvPr/>
          </p:nvSpPr>
          <p:spPr>
            <a:xfrm>
              <a:off x="3911199"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2" name="Rechteck 3384"/>
            <p:cNvSpPr/>
            <p:nvPr/>
          </p:nvSpPr>
          <p:spPr>
            <a:xfrm>
              <a:off x="4063004"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3" name="Rechteck 3385"/>
            <p:cNvSpPr/>
            <p:nvPr/>
          </p:nvSpPr>
          <p:spPr>
            <a:xfrm>
              <a:off x="3607587"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4" name="Rechteck 3386"/>
            <p:cNvSpPr/>
            <p:nvPr/>
          </p:nvSpPr>
          <p:spPr>
            <a:xfrm>
              <a:off x="3759393"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5" name="Rechteck 3387"/>
            <p:cNvSpPr/>
            <p:nvPr/>
          </p:nvSpPr>
          <p:spPr>
            <a:xfrm>
              <a:off x="3911199"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6" name="Rechteck 3388"/>
            <p:cNvSpPr/>
            <p:nvPr/>
          </p:nvSpPr>
          <p:spPr>
            <a:xfrm>
              <a:off x="4063004"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7" name="Rechteck 3389"/>
            <p:cNvSpPr/>
            <p:nvPr/>
          </p:nvSpPr>
          <p:spPr>
            <a:xfrm>
              <a:off x="4670227"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8" name="Rechteck 3390"/>
            <p:cNvSpPr/>
            <p:nvPr/>
          </p:nvSpPr>
          <p:spPr>
            <a:xfrm>
              <a:off x="4518422"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9" name="Rechteck 3391"/>
            <p:cNvSpPr/>
            <p:nvPr/>
          </p:nvSpPr>
          <p:spPr>
            <a:xfrm>
              <a:off x="4670227"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0" name="Rechteck 3392"/>
            <p:cNvSpPr/>
            <p:nvPr/>
          </p:nvSpPr>
          <p:spPr>
            <a:xfrm>
              <a:off x="4214810"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1" name="Rechteck 3393"/>
            <p:cNvSpPr/>
            <p:nvPr/>
          </p:nvSpPr>
          <p:spPr>
            <a:xfrm>
              <a:off x="4366616"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2" name="Rechteck 3394"/>
            <p:cNvSpPr/>
            <p:nvPr/>
          </p:nvSpPr>
          <p:spPr>
            <a:xfrm>
              <a:off x="4518422"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3" name="Rechteck 3395"/>
            <p:cNvSpPr/>
            <p:nvPr/>
          </p:nvSpPr>
          <p:spPr>
            <a:xfrm>
              <a:off x="4670227"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4" name="Rechteck 3396"/>
            <p:cNvSpPr/>
            <p:nvPr/>
          </p:nvSpPr>
          <p:spPr>
            <a:xfrm>
              <a:off x="4214810"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5" name="Rechteck 3397"/>
            <p:cNvSpPr/>
            <p:nvPr/>
          </p:nvSpPr>
          <p:spPr>
            <a:xfrm>
              <a:off x="4366616"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6" name="Rechteck 3398"/>
            <p:cNvSpPr/>
            <p:nvPr/>
          </p:nvSpPr>
          <p:spPr>
            <a:xfrm>
              <a:off x="4518422"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7" name="Rechteck 3399"/>
            <p:cNvSpPr/>
            <p:nvPr/>
          </p:nvSpPr>
          <p:spPr>
            <a:xfrm>
              <a:off x="4670227"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8" name="Rechteck 3400"/>
            <p:cNvSpPr/>
            <p:nvPr/>
          </p:nvSpPr>
          <p:spPr>
            <a:xfrm>
              <a:off x="4822033"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9" name="Rechteck 3401"/>
            <p:cNvSpPr/>
            <p:nvPr/>
          </p:nvSpPr>
          <p:spPr>
            <a:xfrm>
              <a:off x="4973839"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0" name="Rechteck 3402"/>
            <p:cNvSpPr/>
            <p:nvPr/>
          </p:nvSpPr>
          <p:spPr>
            <a:xfrm>
              <a:off x="5125645"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1" name="Rechteck 3403"/>
            <p:cNvSpPr/>
            <p:nvPr/>
          </p:nvSpPr>
          <p:spPr>
            <a:xfrm>
              <a:off x="5277450"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2" name="Rechteck 3404"/>
            <p:cNvSpPr/>
            <p:nvPr/>
          </p:nvSpPr>
          <p:spPr>
            <a:xfrm>
              <a:off x="4822033"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3" name="Rechteck 3405"/>
            <p:cNvSpPr/>
            <p:nvPr/>
          </p:nvSpPr>
          <p:spPr>
            <a:xfrm>
              <a:off x="4973839"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4" name="Rechteck 3406"/>
            <p:cNvSpPr/>
            <p:nvPr/>
          </p:nvSpPr>
          <p:spPr>
            <a:xfrm>
              <a:off x="5125645"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5" name="Rechteck 3407"/>
            <p:cNvSpPr/>
            <p:nvPr/>
          </p:nvSpPr>
          <p:spPr>
            <a:xfrm>
              <a:off x="5277450"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6" name="Rechteck 3408"/>
            <p:cNvSpPr/>
            <p:nvPr/>
          </p:nvSpPr>
          <p:spPr>
            <a:xfrm>
              <a:off x="4822033"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7" name="Rechteck 3409"/>
            <p:cNvSpPr/>
            <p:nvPr/>
          </p:nvSpPr>
          <p:spPr>
            <a:xfrm>
              <a:off x="4973839"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8" name="Rechteck 3410"/>
            <p:cNvSpPr/>
            <p:nvPr/>
          </p:nvSpPr>
          <p:spPr>
            <a:xfrm>
              <a:off x="5125645"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9" name="Rechteck 3411"/>
            <p:cNvSpPr/>
            <p:nvPr/>
          </p:nvSpPr>
          <p:spPr>
            <a:xfrm>
              <a:off x="5277450"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0" name="Rechteck 3412"/>
            <p:cNvSpPr/>
            <p:nvPr/>
          </p:nvSpPr>
          <p:spPr>
            <a:xfrm>
              <a:off x="4822033"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1" name="Rechteck 3413"/>
            <p:cNvSpPr/>
            <p:nvPr/>
          </p:nvSpPr>
          <p:spPr>
            <a:xfrm>
              <a:off x="4973839"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2" name="Rechteck 3414"/>
            <p:cNvSpPr/>
            <p:nvPr/>
          </p:nvSpPr>
          <p:spPr>
            <a:xfrm>
              <a:off x="5125645"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3" name="Rechteck 3415"/>
            <p:cNvSpPr/>
            <p:nvPr/>
          </p:nvSpPr>
          <p:spPr>
            <a:xfrm>
              <a:off x="5277450" y="502742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4" name="Rechteck 3416"/>
            <p:cNvSpPr/>
            <p:nvPr/>
          </p:nvSpPr>
          <p:spPr>
            <a:xfrm>
              <a:off x="4822033"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5" name="Rechteck 3417"/>
            <p:cNvSpPr/>
            <p:nvPr/>
          </p:nvSpPr>
          <p:spPr>
            <a:xfrm>
              <a:off x="4973839"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6" name="Rechteck 3418"/>
            <p:cNvSpPr/>
            <p:nvPr/>
          </p:nvSpPr>
          <p:spPr>
            <a:xfrm>
              <a:off x="5125645"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7" name="Rechteck 3419"/>
            <p:cNvSpPr/>
            <p:nvPr/>
          </p:nvSpPr>
          <p:spPr>
            <a:xfrm>
              <a:off x="5277450" y="517923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8" name="Rechteck 3420"/>
            <p:cNvSpPr/>
            <p:nvPr/>
          </p:nvSpPr>
          <p:spPr>
            <a:xfrm>
              <a:off x="4822033"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9" name="Rechteck 3421"/>
            <p:cNvSpPr/>
            <p:nvPr/>
          </p:nvSpPr>
          <p:spPr>
            <a:xfrm>
              <a:off x="4973839"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0" name="Rechteck 3422"/>
            <p:cNvSpPr/>
            <p:nvPr/>
          </p:nvSpPr>
          <p:spPr>
            <a:xfrm>
              <a:off x="5125645"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1" name="Rechteck 3423"/>
            <p:cNvSpPr/>
            <p:nvPr/>
          </p:nvSpPr>
          <p:spPr>
            <a:xfrm>
              <a:off x="5277450" y="533103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2" name="Rechteck 3424"/>
            <p:cNvSpPr/>
            <p:nvPr/>
          </p:nvSpPr>
          <p:spPr>
            <a:xfrm>
              <a:off x="4214810"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3" name="Rechteck 3425"/>
            <p:cNvSpPr/>
            <p:nvPr/>
          </p:nvSpPr>
          <p:spPr>
            <a:xfrm>
              <a:off x="4366616"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4" name="Rechteck 3426"/>
            <p:cNvSpPr/>
            <p:nvPr/>
          </p:nvSpPr>
          <p:spPr>
            <a:xfrm>
              <a:off x="4518422"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5" name="Rechteck 3427"/>
            <p:cNvSpPr/>
            <p:nvPr/>
          </p:nvSpPr>
          <p:spPr>
            <a:xfrm>
              <a:off x="4670227"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6" name="Rechteck 3428"/>
            <p:cNvSpPr/>
            <p:nvPr/>
          </p:nvSpPr>
          <p:spPr>
            <a:xfrm>
              <a:off x="4214810"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7" name="Rechteck 3429"/>
            <p:cNvSpPr/>
            <p:nvPr/>
          </p:nvSpPr>
          <p:spPr>
            <a:xfrm>
              <a:off x="4366616"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8" name="Rechteck 3430"/>
            <p:cNvSpPr/>
            <p:nvPr/>
          </p:nvSpPr>
          <p:spPr>
            <a:xfrm>
              <a:off x="4518422"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9" name="Rechteck 3431"/>
            <p:cNvSpPr/>
            <p:nvPr/>
          </p:nvSpPr>
          <p:spPr>
            <a:xfrm>
              <a:off x="4670227"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0" name="Rechteck 3432"/>
            <p:cNvSpPr/>
            <p:nvPr/>
          </p:nvSpPr>
          <p:spPr>
            <a:xfrm>
              <a:off x="4822033"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1" name="Rechteck 3433"/>
            <p:cNvSpPr/>
            <p:nvPr/>
          </p:nvSpPr>
          <p:spPr>
            <a:xfrm>
              <a:off x="4973839"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2" name="Rechteck 3434"/>
            <p:cNvSpPr/>
            <p:nvPr/>
          </p:nvSpPr>
          <p:spPr>
            <a:xfrm>
              <a:off x="5125645"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3" name="Rechteck 3435"/>
            <p:cNvSpPr/>
            <p:nvPr/>
          </p:nvSpPr>
          <p:spPr>
            <a:xfrm>
              <a:off x="5277450" y="54828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4" name="Rechteck 3436"/>
            <p:cNvSpPr/>
            <p:nvPr/>
          </p:nvSpPr>
          <p:spPr>
            <a:xfrm>
              <a:off x="4822033"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5" name="Rechteck 3437"/>
            <p:cNvSpPr/>
            <p:nvPr/>
          </p:nvSpPr>
          <p:spPr>
            <a:xfrm>
              <a:off x="4973839"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02" name="Rechteck 3438"/>
            <p:cNvSpPr/>
            <p:nvPr/>
          </p:nvSpPr>
          <p:spPr>
            <a:xfrm>
              <a:off x="5125645"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27" name="Rechteck 3439"/>
            <p:cNvSpPr/>
            <p:nvPr/>
          </p:nvSpPr>
          <p:spPr>
            <a:xfrm>
              <a:off x="5277450" y="563464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28" name="Rechteck 3440"/>
            <p:cNvSpPr/>
            <p:nvPr/>
          </p:nvSpPr>
          <p:spPr>
            <a:xfrm>
              <a:off x="3911199"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0" name="Rechteck 3442"/>
            <p:cNvSpPr/>
            <p:nvPr/>
          </p:nvSpPr>
          <p:spPr>
            <a:xfrm>
              <a:off x="3911199"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1" name="Rechteck 3443"/>
            <p:cNvSpPr/>
            <p:nvPr/>
          </p:nvSpPr>
          <p:spPr>
            <a:xfrm>
              <a:off x="4063004"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2" name="Rechteck 3444"/>
            <p:cNvSpPr/>
            <p:nvPr/>
          </p:nvSpPr>
          <p:spPr>
            <a:xfrm>
              <a:off x="3759393"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3" name="Rechteck 3445"/>
            <p:cNvSpPr/>
            <p:nvPr/>
          </p:nvSpPr>
          <p:spPr>
            <a:xfrm>
              <a:off x="4063004"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4" name="Rechteck 3446"/>
            <p:cNvSpPr/>
            <p:nvPr/>
          </p:nvSpPr>
          <p:spPr>
            <a:xfrm>
              <a:off x="3759393"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5" name="Rechteck 3447"/>
            <p:cNvSpPr/>
            <p:nvPr/>
          </p:nvSpPr>
          <p:spPr>
            <a:xfrm>
              <a:off x="3607587"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6" name="Rechteck 3448"/>
            <p:cNvSpPr/>
            <p:nvPr/>
          </p:nvSpPr>
          <p:spPr>
            <a:xfrm>
              <a:off x="3759393"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7" name="Rechteck 3449"/>
            <p:cNvSpPr/>
            <p:nvPr/>
          </p:nvSpPr>
          <p:spPr>
            <a:xfrm>
              <a:off x="3911199"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8" name="Rechteck 3450"/>
            <p:cNvSpPr/>
            <p:nvPr/>
          </p:nvSpPr>
          <p:spPr>
            <a:xfrm>
              <a:off x="4063004"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9" name="Rechteck 3451"/>
            <p:cNvSpPr/>
            <p:nvPr/>
          </p:nvSpPr>
          <p:spPr>
            <a:xfrm>
              <a:off x="4214810"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0" name="Rechteck 3452"/>
            <p:cNvSpPr/>
            <p:nvPr/>
          </p:nvSpPr>
          <p:spPr>
            <a:xfrm>
              <a:off x="4366616" y="41165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1" name="Rechteck 3453"/>
            <p:cNvSpPr/>
            <p:nvPr/>
          </p:nvSpPr>
          <p:spPr>
            <a:xfrm>
              <a:off x="4214810"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2" name="Rechteck 3454"/>
            <p:cNvSpPr/>
            <p:nvPr/>
          </p:nvSpPr>
          <p:spPr>
            <a:xfrm>
              <a:off x="4366616"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3" name="Rechteck 3455"/>
            <p:cNvSpPr/>
            <p:nvPr/>
          </p:nvSpPr>
          <p:spPr>
            <a:xfrm>
              <a:off x="4518422" y="42683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4" name="Rechteck 3456"/>
            <p:cNvSpPr/>
            <p:nvPr/>
          </p:nvSpPr>
          <p:spPr>
            <a:xfrm>
              <a:off x="4214810"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5" name="Rechteck 3457"/>
            <p:cNvSpPr/>
            <p:nvPr/>
          </p:nvSpPr>
          <p:spPr>
            <a:xfrm>
              <a:off x="4366616"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6" name="Rechteck 3458"/>
            <p:cNvSpPr/>
            <p:nvPr/>
          </p:nvSpPr>
          <p:spPr>
            <a:xfrm>
              <a:off x="4518422" y="442020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7" name="Rechteck 3459"/>
            <p:cNvSpPr/>
            <p:nvPr/>
          </p:nvSpPr>
          <p:spPr>
            <a:xfrm>
              <a:off x="3607587"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8" name="Rechteck 3460"/>
            <p:cNvSpPr/>
            <p:nvPr/>
          </p:nvSpPr>
          <p:spPr>
            <a:xfrm>
              <a:off x="3759393"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9" name="Rechteck 3461"/>
            <p:cNvSpPr/>
            <p:nvPr/>
          </p:nvSpPr>
          <p:spPr>
            <a:xfrm>
              <a:off x="3911199"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0" name="Rechteck 3462"/>
            <p:cNvSpPr/>
            <p:nvPr/>
          </p:nvSpPr>
          <p:spPr>
            <a:xfrm>
              <a:off x="4063004"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1" name="Rechteck 3463"/>
            <p:cNvSpPr/>
            <p:nvPr/>
          </p:nvSpPr>
          <p:spPr>
            <a:xfrm>
              <a:off x="3759393"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2" name="Rechteck 3464"/>
            <p:cNvSpPr/>
            <p:nvPr/>
          </p:nvSpPr>
          <p:spPr>
            <a:xfrm>
              <a:off x="3911199"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3" name="Rechteck 3465"/>
            <p:cNvSpPr/>
            <p:nvPr/>
          </p:nvSpPr>
          <p:spPr>
            <a:xfrm>
              <a:off x="4063004"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4" name="Rechteck 3466"/>
            <p:cNvSpPr/>
            <p:nvPr/>
          </p:nvSpPr>
          <p:spPr>
            <a:xfrm>
              <a:off x="3911199"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5" name="Rechteck 3467"/>
            <p:cNvSpPr/>
            <p:nvPr/>
          </p:nvSpPr>
          <p:spPr>
            <a:xfrm>
              <a:off x="4063004"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6" name="Rechteck 3468"/>
            <p:cNvSpPr/>
            <p:nvPr/>
          </p:nvSpPr>
          <p:spPr>
            <a:xfrm>
              <a:off x="4214810"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7" name="Rechteck 3469"/>
            <p:cNvSpPr/>
            <p:nvPr/>
          </p:nvSpPr>
          <p:spPr>
            <a:xfrm>
              <a:off x="4366616"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8" name="Rechteck 3470"/>
            <p:cNvSpPr/>
            <p:nvPr/>
          </p:nvSpPr>
          <p:spPr>
            <a:xfrm>
              <a:off x="4518422" y="457200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9" name="Rechteck 3471"/>
            <p:cNvSpPr/>
            <p:nvPr/>
          </p:nvSpPr>
          <p:spPr>
            <a:xfrm>
              <a:off x="4214810"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0" name="Rechteck 3472"/>
            <p:cNvSpPr/>
            <p:nvPr/>
          </p:nvSpPr>
          <p:spPr>
            <a:xfrm>
              <a:off x="4366616"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1" name="Rechteck 3473"/>
            <p:cNvSpPr/>
            <p:nvPr/>
          </p:nvSpPr>
          <p:spPr>
            <a:xfrm>
              <a:off x="4518422" y="47238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2" name="Rechteck 3474"/>
            <p:cNvSpPr/>
            <p:nvPr/>
          </p:nvSpPr>
          <p:spPr>
            <a:xfrm>
              <a:off x="4214810"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3" name="Rechteck 3475"/>
            <p:cNvSpPr/>
            <p:nvPr/>
          </p:nvSpPr>
          <p:spPr>
            <a:xfrm>
              <a:off x="4366616" y="48756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Ellipse 6"/>
          <p:cNvSpPr/>
          <p:nvPr/>
        </p:nvSpPr>
        <p:spPr>
          <a:xfrm>
            <a:off x="6590107" y="2213899"/>
            <a:ext cx="1107321" cy="1143008"/>
          </a:xfrm>
          <a:prstGeom prst="ellipse">
            <a:avLst/>
          </a:prstGeom>
          <a:solidFill>
            <a:srgbClr val="FF0000">
              <a:alpha val="7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10" name="Group 2809"/>
          <p:cNvGrpSpPr/>
          <p:nvPr/>
        </p:nvGrpSpPr>
        <p:grpSpPr>
          <a:xfrm>
            <a:off x="5920392" y="1570957"/>
            <a:ext cx="2428892" cy="2428892"/>
            <a:chOff x="1857356" y="3214686"/>
            <a:chExt cx="2428892" cy="2428892"/>
          </a:xfrm>
        </p:grpSpPr>
        <p:sp>
          <p:nvSpPr>
            <p:cNvPr id="2552" name="Rechteck 278"/>
            <p:cNvSpPr/>
            <p:nvPr/>
          </p:nvSpPr>
          <p:spPr>
            <a:xfrm>
              <a:off x="2616385"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3" name="Rechteck 281"/>
            <p:cNvSpPr/>
            <p:nvPr/>
          </p:nvSpPr>
          <p:spPr>
            <a:xfrm>
              <a:off x="2464579"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4" name="Rechteck 282"/>
            <p:cNvSpPr/>
            <p:nvPr/>
          </p:nvSpPr>
          <p:spPr>
            <a:xfrm>
              <a:off x="2312773"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5" name="Rechteck 283"/>
            <p:cNvSpPr/>
            <p:nvPr/>
          </p:nvSpPr>
          <p:spPr>
            <a:xfrm>
              <a:off x="2312773"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6" name="Rechteck 290"/>
            <p:cNvSpPr/>
            <p:nvPr/>
          </p:nvSpPr>
          <p:spPr>
            <a:xfrm>
              <a:off x="2312773"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7" name="Rechteck 292"/>
            <p:cNvSpPr/>
            <p:nvPr/>
          </p:nvSpPr>
          <p:spPr>
            <a:xfrm>
              <a:off x="2464579"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8" name="Rechteck 294"/>
            <p:cNvSpPr/>
            <p:nvPr/>
          </p:nvSpPr>
          <p:spPr>
            <a:xfrm>
              <a:off x="2616385"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9" name="Rechteck 303"/>
            <p:cNvSpPr/>
            <p:nvPr/>
          </p:nvSpPr>
          <p:spPr>
            <a:xfrm>
              <a:off x="3830831"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0" name="Rechteck 304"/>
            <p:cNvSpPr/>
            <p:nvPr/>
          </p:nvSpPr>
          <p:spPr>
            <a:xfrm>
              <a:off x="1857356"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1" name="Rechteck 305"/>
            <p:cNvSpPr/>
            <p:nvPr/>
          </p:nvSpPr>
          <p:spPr>
            <a:xfrm>
              <a:off x="200916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2" name="Rechteck 306"/>
            <p:cNvSpPr/>
            <p:nvPr/>
          </p:nvSpPr>
          <p:spPr>
            <a:xfrm>
              <a:off x="2160968"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3" name="Rechteck 307"/>
            <p:cNvSpPr/>
            <p:nvPr/>
          </p:nvSpPr>
          <p:spPr>
            <a:xfrm>
              <a:off x="2312773"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4" name="Rechteck 308"/>
            <p:cNvSpPr/>
            <p:nvPr/>
          </p:nvSpPr>
          <p:spPr>
            <a:xfrm>
              <a:off x="1857356"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5" name="Rechteck 309"/>
            <p:cNvSpPr/>
            <p:nvPr/>
          </p:nvSpPr>
          <p:spPr>
            <a:xfrm>
              <a:off x="200916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6" name="Rechteck 310"/>
            <p:cNvSpPr/>
            <p:nvPr/>
          </p:nvSpPr>
          <p:spPr>
            <a:xfrm>
              <a:off x="2160968"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7" name="Rechteck 311"/>
            <p:cNvSpPr/>
            <p:nvPr/>
          </p:nvSpPr>
          <p:spPr>
            <a:xfrm>
              <a:off x="2312773"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8" name="Rechteck 312"/>
            <p:cNvSpPr/>
            <p:nvPr/>
          </p:nvSpPr>
          <p:spPr>
            <a:xfrm>
              <a:off x="1857356"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9" name="Rechteck 313"/>
            <p:cNvSpPr/>
            <p:nvPr/>
          </p:nvSpPr>
          <p:spPr>
            <a:xfrm>
              <a:off x="200916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0" name="Rechteck 314"/>
            <p:cNvSpPr/>
            <p:nvPr/>
          </p:nvSpPr>
          <p:spPr>
            <a:xfrm>
              <a:off x="2160968"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1" name="Rechteck 315"/>
            <p:cNvSpPr/>
            <p:nvPr/>
          </p:nvSpPr>
          <p:spPr>
            <a:xfrm>
              <a:off x="2312773"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2" name="Rechteck 316"/>
            <p:cNvSpPr/>
            <p:nvPr/>
          </p:nvSpPr>
          <p:spPr>
            <a:xfrm>
              <a:off x="1857356"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3" name="Rechteck 317"/>
            <p:cNvSpPr/>
            <p:nvPr/>
          </p:nvSpPr>
          <p:spPr>
            <a:xfrm>
              <a:off x="200916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4" name="Rechteck 318"/>
            <p:cNvSpPr/>
            <p:nvPr/>
          </p:nvSpPr>
          <p:spPr>
            <a:xfrm>
              <a:off x="2160968"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5" name="Rechteck 319"/>
            <p:cNvSpPr/>
            <p:nvPr/>
          </p:nvSpPr>
          <p:spPr>
            <a:xfrm>
              <a:off x="2312773"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6" name="Rechteck 320"/>
            <p:cNvSpPr/>
            <p:nvPr/>
          </p:nvSpPr>
          <p:spPr>
            <a:xfrm>
              <a:off x="1857356"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7" name="Rechteck 321"/>
            <p:cNvSpPr/>
            <p:nvPr/>
          </p:nvSpPr>
          <p:spPr>
            <a:xfrm>
              <a:off x="2009162"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8" name="Rechteck 322"/>
            <p:cNvSpPr/>
            <p:nvPr/>
          </p:nvSpPr>
          <p:spPr>
            <a:xfrm>
              <a:off x="2160968"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9" name="Rechteck 323"/>
            <p:cNvSpPr/>
            <p:nvPr/>
          </p:nvSpPr>
          <p:spPr>
            <a:xfrm>
              <a:off x="2312773"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0" name="Rechteck 324"/>
            <p:cNvSpPr/>
            <p:nvPr/>
          </p:nvSpPr>
          <p:spPr>
            <a:xfrm>
              <a:off x="1857356"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1" name="Rechteck 325"/>
            <p:cNvSpPr/>
            <p:nvPr/>
          </p:nvSpPr>
          <p:spPr>
            <a:xfrm>
              <a:off x="2009162"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2" name="Rechteck 326"/>
            <p:cNvSpPr/>
            <p:nvPr/>
          </p:nvSpPr>
          <p:spPr>
            <a:xfrm>
              <a:off x="2160968"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3" name="Rechteck 327"/>
            <p:cNvSpPr/>
            <p:nvPr/>
          </p:nvSpPr>
          <p:spPr>
            <a:xfrm>
              <a:off x="2312773"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4" name="Rechteck 328"/>
            <p:cNvSpPr/>
            <p:nvPr/>
          </p:nvSpPr>
          <p:spPr>
            <a:xfrm>
              <a:off x="2464579"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5" name="Rechteck 329"/>
            <p:cNvSpPr/>
            <p:nvPr/>
          </p:nvSpPr>
          <p:spPr>
            <a:xfrm>
              <a:off x="2616385"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6" name="Rechteck 330"/>
            <p:cNvSpPr/>
            <p:nvPr/>
          </p:nvSpPr>
          <p:spPr>
            <a:xfrm>
              <a:off x="2768191"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7" name="Rechteck 331"/>
            <p:cNvSpPr/>
            <p:nvPr/>
          </p:nvSpPr>
          <p:spPr>
            <a:xfrm>
              <a:off x="2919996"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8" name="Rechteck 332"/>
            <p:cNvSpPr/>
            <p:nvPr/>
          </p:nvSpPr>
          <p:spPr>
            <a:xfrm>
              <a:off x="2464579"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9" name="Rechteck 333"/>
            <p:cNvSpPr/>
            <p:nvPr/>
          </p:nvSpPr>
          <p:spPr>
            <a:xfrm>
              <a:off x="2616385"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0" name="Rechteck 334"/>
            <p:cNvSpPr/>
            <p:nvPr/>
          </p:nvSpPr>
          <p:spPr>
            <a:xfrm>
              <a:off x="2768191"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1" name="Rechteck 335"/>
            <p:cNvSpPr/>
            <p:nvPr/>
          </p:nvSpPr>
          <p:spPr>
            <a:xfrm>
              <a:off x="2919996"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2" name="Rechteck 336"/>
            <p:cNvSpPr/>
            <p:nvPr/>
          </p:nvSpPr>
          <p:spPr>
            <a:xfrm>
              <a:off x="2464579"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3" name="Rechteck 337"/>
            <p:cNvSpPr/>
            <p:nvPr/>
          </p:nvSpPr>
          <p:spPr>
            <a:xfrm>
              <a:off x="2616385"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4" name="Rechteck 338"/>
            <p:cNvSpPr/>
            <p:nvPr/>
          </p:nvSpPr>
          <p:spPr>
            <a:xfrm>
              <a:off x="2768191"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5" name="Rechteck 339"/>
            <p:cNvSpPr/>
            <p:nvPr/>
          </p:nvSpPr>
          <p:spPr>
            <a:xfrm>
              <a:off x="2919996"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6" name="Rechteck 340"/>
            <p:cNvSpPr/>
            <p:nvPr/>
          </p:nvSpPr>
          <p:spPr>
            <a:xfrm>
              <a:off x="2464579"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7" name="Rechteck 341"/>
            <p:cNvSpPr/>
            <p:nvPr/>
          </p:nvSpPr>
          <p:spPr>
            <a:xfrm>
              <a:off x="2616385"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8" name="Rechteck 342"/>
            <p:cNvSpPr/>
            <p:nvPr/>
          </p:nvSpPr>
          <p:spPr>
            <a:xfrm>
              <a:off x="2768191"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9" name="Rechteck 343"/>
            <p:cNvSpPr/>
            <p:nvPr/>
          </p:nvSpPr>
          <p:spPr>
            <a:xfrm>
              <a:off x="2919996"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0" name="Rechteck 344"/>
            <p:cNvSpPr/>
            <p:nvPr/>
          </p:nvSpPr>
          <p:spPr>
            <a:xfrm>
              <a:off x="2464579"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1" name="Rechteck 345"/>
            <p:cNvSpPr/>
            <p:nvPr/>
          </p:nvSpPr>
          <p:spPr>
            <a:xfrm>
              <a:off x="1857356"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2" name="Rechteck 346"/>
            <p:cNvSpPr/>
            <p:nvPr/>
          </p:nvSpPr>
          <p:spPr>
            <a:xfrm>
              <a:off x="2009162"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3" name="Rechteck 347"/>
            <p:cNvSpPr/>
            <p:nvPr/>
          </p:nvSpPr>
          <p:spPr>
            <a:xfrm>
              <a:off x="2160968"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4" name="Rechteck 348"/>
            <p:cNvSpPr/>
            <p:nvPr/>
          </p:nvSpPr>
          <p:spPr>
            <a:xfrm>
              <a:off x="1857356"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5" name="Rechteck 349"/>
            <p:cNvSpPr/>
            <p:nvPr/>
          </p:nvSpPr>
          <p:spPr>
            <a:xfrm>
              <a:off x="2009162"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6" name="Rechteck 350"/>
            <p:cNvSpPr/>
            <p:nvPr/>
          </p:nvSpPr>
          <p:spPr>
            <a:xfrm>
              <a:off x="2160968"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7" name="Rechteck 351"/>
            <p:cNvSpPr/>
            <p:nvPr/>
          </p:nvSpPr>
          <p:spPr>
            <a:xfrm>
              <a:off x="307180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8" name="Rechteck 352"/>
            <p:cNvSpPr/>
            <p:nvPr/>
          </p:nvSpPr>
          <p:spPr>
            <a:xfrm>
              <a:off x="3223608"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9" name="Rechteck 353"/>
            <p:cNvSpPr/>
            <p:nvPr/>
          </p:nvSpPr>
          <p:spPr>
            <a:xfrm>
              <a:off x="3375414"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0" name="Rechteck 354"/>
            <p:cNvSpPr/>
            <p:nvPr/>
          </p:nvSpPr>
          <p:spPr>
            <a:xfrm>
              <a:off x="3527219"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1" name="Rechteck 355"/>
            <p:cNvSpPr/>
            <p:nvPr/>
          </p:nvSpPr>
          <p:spPr>
            <a:xfrm>
              <a:off x="307180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2" name="Rechteck 356"/>
            <p:cNvSpPr/>
            <p:nvPr/>
          </p:nvSpPr>
          <p:spPr>
            <a:xfrm>
              <a:off x="3223608"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3" name="Rechteck 357"/>
            <p:cNvSpPr/>
            <p:nvPr/>
          </p:nvSpPr>
          <p:spPr>
            <a:xfrm>
              <a:off x="3375414"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4" name="Rechteck 358"/>
            <p:cNvSpPr/>
            <p:nvPr/>
          </p:nvSpPr>
          <p:spPr>
            <a:xfrm>
              <a:off x="3527219"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5" name="Rechteck 359"/>
            <p:cNvSpPr/>
            <p:nvPr/>
          </p:nvSpPr>
          <p:spPr>
            <a:xfrm>
              <a:off x="307180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6" name="Rechteck 360"/>
            <p:cNvSpPr/>
            <p:nvPr/>
          </p:nvSpPr>
          <p:spPr>
            <a:xfrm>
              <a:off x="3223608"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7" name="Rechteck 361"/>
            <p:cNvSpPr/>
            <p:nvPr/>
          </p:nvSpPr>
          <p:spPr>
            <a:xfrm>
              <a:off x="3375414"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8" name="Rechteck 362"/>
            <p:cNvSpPr/>
            <p:nvPr/>
          </p:nvSpPr>
          <p:spPr>
            <a:xfrm>
              <a:off x="3527219"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9" name="Rechteck 363"/>
            <p:cNvSpPr/>
            <p:nvPr/>
          </p:nvSpPr>
          <p:spPr>
            <a:xfrm>
              <a:off x="307180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0" name="Rechteck 364"/>
            <p:cNvSpPr/>
            <p:nvPr/>
          </p:nvSpPr>
          <p:spPr>
            <a:xfrm>
              <a:off x="3223608"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1" name="Rechteck 365"/>
            <p:cNvSpPr/>
            <p:nvPr/>
          </p:nvSpPr>
          <p:spPr>
            <a:xfrm>
              <a:off x="3375414"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2" name="Rechteck 366"/>
            <p:cNvSpPr/>
            <p:nvPr/>
          </p:nvSpPr>
          <p:spPr>
            <a:xfrm>
              <a:off x="3527219"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3" name="Rechteck 367"/>
            <p:cNvSpPr/>
            <p:nvPr/>
          </p:nvSpPr>
          <p:spPr>
            <a:xfrm>
              <a:off x="3375414"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4" name="Rechteck 368"/>
            <p:cNvSpPr/>
            <p:nvPr/>
          </p:nvSpPr>
          <p:spPr>
            <a:xfrm>
              <a:off x="3527219"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5" name="Rechteck 369"/>
            <p:cNvSpPr/>
            <p:nvPr/>
          </p:nvSpPr>
          <p:spPr>
            <a:xfrm>
              <a:off x="3527219"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6" name="Rechteck 370"/>
            <p:cNvSpPr/>
            <p:nvPr/>
          </p:nvSpPr>
          <p:spPr>
            <a:xfrm>
              <a:off x="3679025"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7" name="Rechteck 371"/>
            <p:cNvSpPr/>
            <p:nvPr/>
          </p:nvSpPr>
          <p:spPr>
            <a:xfrm>
              <a:off x="3830831"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8" name="Rechteck 372"/>
            <p:cNvSpPr/>
            <p:nvPr/>
          </p:nvSpPr>
          <p:spPr>
            <a:xfrm>
              <a:off x="3982637"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9" name="Rechteck 373"/>
            <p:cNvSpPr/>
            <p:nvPr/>
          </p:nvSpPr>
          <p:spPr>
            <a:xfrm>
              <a:off x="413444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0" name="Rechteck 374"/>
            <p:cNvSpPr/>
            <p:nvPr/>
          </p:nvSpPr>
          <p:spPr>
            <a:xfrm>
              <a:off x="3679025"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1" name="Rechteck 375"/>
            <p:cNvSpPr/>
            <p:nvPr/>
          </p:nvSpPr>
          <p:spPr>
            <a:xfrm>
              <a:off x="3982637"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2" name="Rechteck 376"/>
            <p:cNvSpPr/>
            <p:nvPr/>
          </p:nvSpPr>
          <p:spPr>
            <a:xfrm>
              <a:off x="413444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3" name="Rechteck 377"/>
            <p:cNvSpPr/>
            <p:nvPr/>
          </p:nvSpPr>
          <p:spPr>
            <a:xfrm>
              <a:off x="3679025"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4" name="Rechteck 378"/>
            <p:cNvSpPr/>
            <p:nvPr/>
          </p:nvSpPr>
          <p:spPr>
            <a:xfrm>
              <a:off x="3830831"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5" name="Rechteck 379"/>
            <p:cNvSpPr/>
            <p:nvPr/>
          </p:nvSpPr>
          <p:spPr>
            <a:xfrm>
              <a:off x="3982637"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6" name="Rechteck 380"/>
            <p:cNvSpPr/>
            <p:nvPr/>
          </p:nvSpPr>
          <p:spPr>
            <a:xfrm>
              <a:off x="413444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7" name="Rechteck 381"/>
            <p:cNvSpPr/>
            <p:nvPr/>
          </p:nvSpPr>
          <p:spPr>
            <a:xfrm>
              <a:off x="3679025"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8" name="Rechteck 382"/>
            <p:cNvSpPr/>
            <p:nvPr/>
          </p:nvSpPr>
          <p:spPr>
            <a:xfrm>
              <a:off x="3830831"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9" name="Rechteck 383"/>
            <p:cNvSpPr/>
            <p:nvPr/>
          </p:nvSpPr>
          <p:spPr>
            <a:xfrm>
              <a:off x="3982637"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0" name="Rechteck 384"/>
            <p:cNvSpPr/>
            <p:nvPr/>
          </p:nvSpPr>
          <p:spPr>
            <a:xfrm>
              <a:off x="413444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1" name="Rechteck 385"/>
            <p:cNvSpPr/>
            <p:nvPr/>
          </p:nvSpPr>
          <p:spPr>
            <a:xfrm>
              <a:off x="3679025"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2" name="Rechteck 386"/>
            <p:cNvSpPr/>
            <p:nvPr/>
          </p:nvSpPr>
          <p:spPr>
            <a:xfrm>
              <a:off x="3830831"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3" name="Rechteck 387"/>
            <p:cNvSpPr/>
            <p:nvPr/>
          </p:nvSpPr>
          <p:spPr>
            <a:xfrm>
              <a:off x="3982637"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4" name="Rechteck 388"/>
            <p:cNvSpPr/>
            <p:nvPr/>
          </p:nvSpPr>
          <p:spPr>
            <a:xfrm>
              <a:off x="4134442"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5" name="Rechteck 389"/>
            <p:cNvSpPr/>
            <p:nvPr/>
          </p:nvSpPr>
          <p:spPr>
            <a:xfrm>
              <a:off x="3679025"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6" name="Rechteck 390"/>
            <p:cNvSpPr/>
            <p:nvPr/>
          </p:nvSpPr>
          <p:spPr>
            <a:xfrm>
              <a:off x="3830831"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7" name="Rechteck 391"/>
            <p:cNvSpPr/>
            <p:nvPr/>
          </p:nvSpPr>
          <p:spPr>
            <a:xfrm>
              <a:off x="3982637"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8" name="Rechteck 392"/>
            <p:cNvSpPr/>
            <p:nvPr/>
          </p:nvSpPr>
          <p:spPr>
            <a:xfrm>
              <a:off x="4134442"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9" name="Rechteck 393"/>
            <p:cNvSpPr/>
            <p:nvPr/>
          </p:nvSpPr>
          <p:spPr>
            <a:xfrm>
              <a:off x="3679025"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0" name="Rechteck 394"/>
            <p:cNvSpPr/>
            <p:nvPr/>
          </p:nvSpPr>
          <p:spPr>
            <a:xfrm>
              <a:off x="3830831"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1" name="Rechteck 395"/>
            <p:cNvSpPr/>
            <p:nvPr/>
          </p:nvSpPr>
          <p:spPr>
            <a:xfrm>
              <a:off x="3982637"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2" name="Rechteck 396"/>
            <p:cNvSpPr/>
            <p:nvPr/>
          </p:nvSpPr>
          <p:spPr>
            <a:xfrm>
              <a:off x="4134442"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3" name="Rechteck 397"/>
            <p:cNvSpPr/>
            <p:nvPr/>
          </p:nvSpPr>
          <p:spPr>
            <a:xfrm>
              <a:off x="3679025"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4" name="Rechteck 398"/>
            <p:cNvSpPr/>
            <p:nvPr/>
          </p:nvSpPr>
          <p:spPr>
            <a:xfrm>
              <a:off x="3830831"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5" name="Rechteck 399"/>
            <p:cNvSpPr/>
            <p:nvPr/>
          </p:nvSpPr>
          <p:spPr>
            <a:xfrm>
              <a:off x="3982637"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6" name="Rechteck 400"/>
            <p:cNvSpPr/>
            <p:nvPr/>
          </p:nvSpPr>
          <p:spPr>
            <a:xfrm>
              <a:off x="4134442"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7" name="Rechteck 401"/>
            <p:cNvSpPr/>
            <p:nvPr/>
          </p:nvSpPr>
          <p:spPr>
            <a:xfrm>
              <a:off x="1857356"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8" name="Rechteck 402"/>
            <p:cNvSpPr/>
            <p:nvPr/>
          </p:nvSpPr>
          <p:spPr>
            <a:xfrm>
              <a:off x="2009162"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9" name="Rechteck 403"/>
            <p:cNvSpPr/>
            <p:nvPr/>
          </p:nvSpPr>
          <p:spPr>
            <a:xfrm>
              <a:off x="2160968"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0" name="Rechteck 404"/>
            <p:cNvSpPr/>
            <p:nvPr/>
          </p:nvSpPr>
          <p:spPr>
            <a:xfrm>
              <a:off x="1857356"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1" name="Rechteck 405"/>
            <p:cNvSpPr/>
            <p:nvPr/>
          </p:nvSpPr>
          <p:spPr>
            <a:xfrm>
              <a:off x="2009162"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2" name="Rechteck 406"/>
            <p:cNvSpPr/>
            <p:nvPr/>
          </p:nvSpPr>
          <p:spPr>
            <a:xfrm>
              <a:off x="2160968"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3" name="Rechteck 407"/>
            <p:cNvSpPr/>
            <p:nvPr/>
          </p:nvSpPr>
          <p:spPr>
            <a:xfrm>
              <a:off x="2312773"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4" name="Rechteck 408"/>
            <p:cNvSpPr/>
            <p:nvPr/>
          </p:nvSpPr>
          <p:spPr>
            <a:xfrm>
              <a:off x="1857356"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5" name="Rechteck 409"/>
            <p:cNvSpPr/>
            <p:nvPr/>
          </p:nvSpPr>
          <p:spPr>
            <a:xfrm>
              <a:off x="2009162"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6" name="Rechteck 410"/>
            <p:cNvSpPr/>
            <p:nvPr/>
          </p:nvSpPr>
          <p:spPr>
            <a:xfrm>
              <a:off x="2160968"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7" name="Rechteck 411"/>
            <p:cNvSpPr/>
            <p:nvPr/>
          </p:nvSpPr>
          <p:spPr>
            <a:xfrm>
              <a:off x="2312773"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8" name="Rechteck 412"/>
            <p:cNvSpPr/>
            <p:nvPr/>
          </p:nvSpPr>
          <p:spPr>
            <a:xfrm>
              <a:off x="1857356"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9" name="Rechteck 413"/>
            <p:cNvSpPr/>
            <p:nvPr/>
          </p:nvSpPr>
          <p:spPr>
            <a:xfrm>
              <a:off x="2009162"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0" name="Rechteck 414"/>
            <p:cNvSpPr/>
            <p:nvPr/>
          </p:nvSpPr>
          <p:spPr>
            <a:xfrm>
              <a:off x="2160968"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1" name="Rechteck 415"/>
            <p:cNvSpPr/>
            <p:nvPr/>
          </p:nvSpPr>
          <p:spPr>
            <a:xfrm>
              <a:off x="2312773"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2" name="Rechteck 416"/>
            <p:cNvSpPr/>
            <p:nvPr/>
          </p:nvSpPr>
          <p:spPr>
            <a:xfrm>
              <a:off x="1857356"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3" name="Rechteck 417"/>
            <p:cNvSpPr/>
            <p:nvPr/>
          </p:nvSpPr>
          <p:spPr>
            <a:xfrm>
              <a:off x="200916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4" name="Rechteck 418"/>
            <p:cNvSpPr/>
            <p:nvPr/>
          </p:nvSpPr>
          <p:spPr>
            <a:xfrm>
              <a:off x="2160968"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5" name="Rechteck 419"/>
            <p:cNvSpPr/>
            <p:nvPr/>
          </p:nvSpPr>
          <p:spPr>
            <a:xfrm>
              <a:off x="2312773"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6" name="Rechteck 420"/>
            <p:cNvSpPr/>
            <p:nvPr/>
          </p:nvSpPr>
          <p:spPr>
            <a:xfrm>
              <a:off x="1857356"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7" name="Rechteck 421"/>
            <p:cNvSpPr/>
            <p:nvPr/>
          </p:nvSpPr>
          <p:spPr>
            <a:xfrm>
              <a:off x="200916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8" name="Rechteck 422"/>
            <p:cNvSpPr/>
            <p:nvPr/>
          </p:nvSpPr>
          <p:spPr>
            <a:xfrm>
              <a:off x="2160968"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9" name="Rechteck 423"/>
            <p:cNvSpPr/>
            <p:nvPr/>
          </p:nvSpPr>
          <p:spPr>
            <a:xfrm>
              <a:off x="2312773"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0" name="Rechteck 424"/>
            <p:cNvSpPr/>
            <p:nvPr/>
          </p:nvSpPr>
          <p:spPr>
            <a:xfrm>
              <a:off x="2464579"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1" name="Rechteck 425"/>
            <p:cNvSpPr/>
            <p:nvPr/>
          </p:nvSpPr>
          <p:spPr>
            <a:xfrm>
              <a:off x="2464579"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2" name="Rechteck 426"/>
            <p:cNvSpPr/>
            <p:nvPr/>
          </p:nvSpPr>
          <p:spPr>
            <a:xfrm>
              <a:off x="2616385"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3" name="Rechteck 427"/>
            <p:cNvSpPr/>
            <p:nvPr/>
          </p:nvSpPr>
          <p:spPr>
            <a:xfrm>
              <a:off x="2768191"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4" name="Rechteck 428"/>
            <p:cNvSpPr/>
            <p:nvPr/>
          </p:nvSpPr>
          <p:spPr>
            <a:xfrm>
              <a:off x="2919996"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5" name="Rechteck 429"/>
            <p:cNvSpPr/>
            <p:nvPr/>
          </p:nvSpPr>
          <p:spPr>
            <a:xfrm>
              <a:off x="2464579"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6" name="Rechteck 430"/>
            <p:cNvSpPr/>
            <p:nvPr/>
          </p:nvSpPr>
          <p:spPr>
            <a:xfrm>
              <a:off x="2616385"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7" name="Rechteck 431"/>
            <p:cNvSpPr/>
            <p:nvPr/>
          </p:nvSpPr>
          <p:spPr>
            <a:xfrm>
              <a:off x="2768191"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8" name="Rechteck 432"/>
            <p:cNvSpPr/>
            <p:nvPr/>
          </p:nvSpPr>
          <p:spPr>
            <a:xfrm>
              <a:off x="2919996"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9" name="Rechteck 433"/>
            <p:cNvSpPr/>
            <p:nvPr/>
          </p:nvSpPr>
          <p:spPr>
            <a:xfrm>
              <a:off x="1857356"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0" name="Rechteck 434"/>
            <p:cNvSpPr/>
            <p:nvPr/>
          </p:nvSpPr>
          <p:spPr>
            <a:xfrm>
              <a:off x="200916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1" name="Rechteck 435"/>
            <p:cNvSpPr/>
            <p:nvPr/>
          </p:nvSpPr>
          <p:spPr>
            <a:xfrm>
              <a:off x="2160968"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2" name="Rechteck 436"/>
            <p:cNvSpPr/>
            <p:nvPr/>
          </p:nvSpPr>
          <p:spPr>
            <a:xfrm>
              <a:off x="2312773"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3" name="Rechteck 437"/>
            <p:cNvSpPr/>
            <p:nvPr/>
          </p:nvSpPr>
          <p:spPr>
            <a:xfrm>
              <a:off x="1857356"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4" name="Rechteck 438"/>
            <p:cNvSpPr/>
            <p:nvPr/>
          </p:nvSpPr>
          <p:spPr>
            <a:xfrm>
              <a:off x="200916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5" name="Rechteck 439"/>
            <p:cNvSpPr/>
            <p:nvPr/>
          </p:nvSpPr>
          <p:spPr>
            <a:xfrm>
              <a:off x="2160968"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6" name="Rechteck 440"/>
            <p:cNvSpPr/>
            <p:nvPr/>
          </p:nvSpPr>
          <p:spPr>
            <a:xfrm>
              <a:off x="2312773"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7" name="Rechteck 441"/>
            <p:cNvSpPr/>
            <p:nvPr/>
          </p:nvSpPr>
          <p:spPr>
            <a:xfrm>
              <a:off x="2464579"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8" name="Rechteck 442"/>
            <p:cNvSpPr/>
            <p:nvPr/>
          </p:nvSpPr>
          <p:spPr>
            <a:xfrm>
              <a:off x="2616385"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9" name="Rechteck 443"/>
            <p:cNvSpPr/>
            <p:nvPr/>
          </p:nvSpPr>
          <p:spPr>
            <a:xfrm>
              <a:off x="2768191"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0" name="Rechteck 444"/>
            <p:cNvSpPr/>
            <p:nvPr/>
          </p:nvSpPr>
          <p:spPr>
            <a:xfrm>
              <a:off x="2919996"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1" name="Rechteck 445"/>
            <p:cNvSpPr/>
            <p:nvPr/>
          </p:nvSpPr>
          <p:spPr>
            <a:xfrm>
              <a:off x="2464579"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2" name="Rechteck 446"/>
            <p:cNvSpPr/>
            <p:nvPr/>
          </p:nvSpPr>
          <p:spPr>
            <a:xfrm>
              <a:off x="2616385"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3" name="Rechteck 447"/>
            <p:cNvSpPr/>
            <p:nvPr/>
          </p:nvSpPr>
          <p:spPr>
            <a:xfrm>
              <a:off x="2768191"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4" name="Rechteck 448"/>
            <p:cNvSpPr/>
            <p:nvPr/>
          </p:nvSpPr>
          <p:spPr>
            <a:xfrm>
              <a:off x="2919996"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5" name="Rechteck 449"/>
            <p:cNvSpPr/>
            <p:nvPr/>
          </p:nvSpPr>
          <p:spPr>
            <a:xfrm>
              <a:off x="3527219"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6" name="Rechteck 450"/>
            <p:cNvSpPr/>
            <p:nvPr/>
          </p:nvSpPr>
          <p:spPr>
            <a:xfrm>
              <a:off x="3375414"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7" name="Rechteck 451"/>
            <p:cNvSpPr/>
            <p:nvPr/>
          </p:nvSpPr>
          <p:spPr>
            <a:xfrm>
              <a:off x="3527219"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8" name="Rechteck 452"/>
            <p:cNvSpPr/>
            <p:nvPr/>
          </p:nvSpPr>
          <p:spPr>
            <a:xfrm>
              <a:off x="307180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9" name="Rechteck 453"/>
            <p:cNvSpPr/>
            <p:nvPr/>
          </p:nvSpPr>
          <p:spPr>
            <a:xfrm>
              <a:off x="3223608"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0" name="Rechteck 454"/>
            <p:cNvSpPr/>
            <p:nvPr/>
          </p:nvSpPr>
          <p:spPr>
            <a:xfrm>
              <a:off x="3375414"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1" name="Rechteck 455"/>
            <p:cNvSpPr/>
            <p:nvPr/>
          </p:nvSpPr>
          <p:spPr>
            <a:xfrm>
              <a:off x="3527219"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2" name="Rechteck 456"/>
            <p:cNvSpPr/>
            <p:nvPr/>
          </p:nvSpPr>
          <p:spPr>
            <a:xfrm>
              <a:off x="307180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3" name="Rechteck 457"/>
            <p:cNvSpPr/>
            <p:nvPr/>
          </p:nvSpPr>
          <p:spPr>
            <a:xfrm>
              <a:off x="3223608"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4" name="Rechteck 458"/>
            <p:cNvSpPr/>
            <p:nvPr/>
          </p:nvSpPr>
          <p:spPr>
            <a:xfrm>
              <a:off x="3375414"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5" name="Rechteck 459"/>
            <p:cNvSpPr/>
            <p:nvPr/>
          </p:nvSpPr>
          <p:spPr>
            <a:xfrm>
              <a:off x="3527219"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6" name="Rechteck 460"/>
            <p:cNvSpPr/>
            <p:nvPr/>
          </p:nvSpPr>
          <p:spPr>
            <a:xfrm>
              <a:off x="3679025"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7" name="Rechteck 461"/>
            <p:cNvSpPr/>
            <p:nvPr/>
          </p:nvSpPr>
          <p:spPr>
            <a:xfrm>
              <a:off x="3830831"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8" name="Rechteck 462"/>
            <p:cNvSpPr/>
            <p:nvPr/>
          </p:nvSpPr>
          <p:spPr>
            <a:xfrm>
              <a:off x="3982637"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9" name="Rechteck 463"/>
            <p:cNvSpPr/>
            <p:nvPr/>
          </p:nvSpPr>
          <p:spPr>
            <a:xfrm>
              <a:off x="4134442"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0" name="Rechteck 464"/>
            <p:cNvSpPr/>
            <p:nvPr/>
          </p:nvSpPr>
          <p:spPr>
            <a:xfrm>
              <a:off x="3679025"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1" name="Rechteck 465"/>
            <p:cNvSpPr/>
            <p:nvPr/>
          </p:nvSpPr>
          <p:spPr>
            <a:xfrm>
              <a:off x="3830831"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2" name="Rechteck 466"/>
            <p:cNvSpPr/>
            <p:nvPr/>
          </p:nvSpPr>
          <p:spPr>
            <a:xfrm>
              <a:off x="3982637"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3" name="Rechteck 467"/>
            <p:cNvSpPr/>
            <p:nvPr/>
          </p:nvSpPr>
          <p:spPr>
            <a:xfrm>
              <a:off x="4134442"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4" name="Rechteck 468"/>
            <p:cNvSpPr/>
            <p:nvPr/>
          </p:nvSpPr>
          <p:spPr>
            <a:xfrm>
              <a:off x="3679025"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5" name="Rechteck 469"/>
            <p:cNvSpPr/>
            <p:nvPr/>
          </p:nvSpPr>
          <p:spPr>
            <a:xfrm>
              <a:off x="3830831"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6" name="Rechteck 470"/>
            <p:cNvSpPr/>
            <p:nvPr/>
          </p:nvSpPr>
          <p:spPr>
            <a:xfrm>
              <a:off x="3982637"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7" name="Rechteck 471"/>
            <p:cNvSpPr/>
            <p:nvPr/>
          </p:nvSpPr>
          <p:spPr>
            <a:xfrm>
              <a:off x="4134442"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8" name="Rechteck 472"/>
            <p:cNvSpPr/>
            <p:nvPr/>
          </p:nvSpPr>
          <p:spPr>
            <a:xfrm>
              <a:off x="3679025"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9" name="Rechteck 473"/>
            <p:cNvSpPr/>
            <p:nvPr/>
          </p:nvSpPr>
          <p:spPr>
            <a:xfrm>
              <a:off x="3830831"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0" name="Rechteck 474"/>
            <p:cNvSpPr/>
            <p:nvPr/>
          </p:nvSpPr>
          <p:spPr>
            <a:xfrm>
              <a:off x="3982637"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1" name="Rechteck 475"/>
            <p:cNvSpPr/>
            <p:nvPr/>
          </p:nvSpPr>
          <p:spPr>
            <a:xfrm>
              <a:off x="4134442"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2" name="Rechteck 476"/>
            <p:cNvSpPr/>
            <p:nvPr/>
          </p:nvSpPr>
          <p:spPr>
            <a:xfrm>
              <a:off x="3679025"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3" name="Rechteck 477"/>
            <p:cNvSpPr/>
            <p:nvPr/>
          </p:nvSpPr>
          <p:spPr>
            <a:xfrm>
              <a:off x="3830831"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4" name="Rechteck 478"/>
            <p:cNvSpPr/>
            <p:nvPr/>
          </p:nvSpPr>
          <p:spPr>
            <a:xfrm>
              <a:off x="3982637"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5" name="Rechteck 479"/>
            <p:cNvSpPr/>
            <p:nvPr/>
          </p:nvSpPr>
          <p:spPr>
            <a:xfrm>
              <a:off x="413444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6" name="Rechteck 480"/>
            <p:cNvSpPr/>
            <p:nvPr/>
          </p:nvSpPr>
          <p:spPr>
            <a:xfrm>
              <a:off x="3679025"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7" name="Rechteck 481"/>
            <p:cNvSpPr/>
            <p:nvPr/>
          </p:nvSpPr>
          <p:spPr>
            <a:xfrm>
              <a:off x="3830831"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8" name="Rechteck 482"/>
            <p:cNvSpPr/>
            <p:nvPr/>
          </p:nvSpPr>
          <p:spPr>
            <a:xfrm>
              <a:off x="3982637"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9" name="Rechteck 483"/>
            <p:cNvSpPr/>
            <p:nvPr/>
          </p:nvSpPr>
          <p:spPr>
            <a:xfrm>
              <a:off x="413444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0" name="Rechteck 484"/>
            <p:cNvSpPr/>
            <p:nvPr/>
          </p:nvSpPr>
          <p:spPr>
            <a:xfrm>
              <a:off x="307180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1" name="Rechteck 485"/>
            <p:cNvSpPr/>
            <p:nvPr/>
          </p:nvSpPr>
          <p:spPr>
            <a:xfrm>
              <a:off x="3223608"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2" name="Rechteck 486"/>
            <p:cNvSpPr/>
            <p:nvPr/>
          </p:nvSpPr>
          <p:spPr>
            <a:xfrm>
              <a:off x="3375414"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3" name="Rechteck 487"/>
            <p:cNvSpPr/>
            <p:nvPr/>
          </p:nvSpPr>
          <p:spPr>
            <a:xfrm>
              <a:off x="3527219"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4" name="Rechteck 488"/>
            <p:cNvSpPr/>
            <p:nvPr/>
          </p:nvSpPr>
          <p:spPr>
            <a:xfrm>
              <a:off x="307180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5" name="Rechteck 489"/>
            <p:cNvSpPr/>
            <p:nvPr/>
          </p:nvSpPr>
          <p:spPr>
            <a:xfrm>
              <a:off x="3223608"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6" name="Rechteck 490"/>
            <p:cNvSpPr/>
            <p:nvPr/>
          </p:nvSpPr>
          <p:spPr>
            <a:xfrm>
              <a:off x="3375414"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7" name="Rechteck 491"/>
            <p:cNvSpPr/>
            <p:nvPr/>
          </p:nvSpPr>
          <p:spPr>
            <a:xfrm>
              <a:off x="3527219"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8" name="Rechteck 492"/>
            <p:cNvSpPr/>
            <p:nvPr/>
          </p:nvSpPr>
          <p:spPr>
            <a:xfrm>
              <a:off x="3679025"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9" name="Rechteck 493"/>
            <p:cNvSpPr/>
            <p:nvPr/>
          </p:nvSpPr>
          <p:spPr>
            <a:xfrm>
              <a:off x="3830831"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0" name="Rechteck 494"/>
            <p:cNvSpPr/>
            <p:nvPr/>
          </p:nvSpPr>
          <p:spPr>
            <a:xfrm>
              <a:off x="3982637"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1" name="Rechteck 495"/>
            <p:cNvSpPr/>
            <p:nvPr/>
          </p:nvSpPr>
          <p:spPr>
            <a:xfrm>
              <a:off x="413444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2" name="Rechteck 496"/>
            <p:cNvSpPr/>
            <p:nvPr/>
          </p:nvSpPr>
          <p:spPr>
            <a:xfrm>
              <a:off x="3679025"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3" name="Rechteck 497"/>
            <p:cNvSpPr/>
            <p:nvPr/>
          </p:nvSpPr>
          <p:spPr>
            <a:xfrm>
              <a:off x="3830831"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4" name="Rechteck 498"/>
            <p:cNvSpPr/>
            <p:nvPr/>
          </p:nvSpPr>
          <p:spPr>
            <a:xfrm>
              <a:off x="3982637"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5" name="Rechteck 499"/>
            <p:cNvSpPr/>
            <p:nvPr/>
          </p:nvSpPr>
          <p:spPr>
            <a:xfrm>
              <a:off x="413444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11" name="Group 1194"/>
            <p:cNvGrpSpPr/>
            <p:nvPr/>
          </p:nvGrpSpPr>
          <p:grpSpPr>
            <a:xfrm>
              <a:off x="2464579" y="3830839"/>
              <a:ext cx="1214446" cy="1214446"/>
              <a:chOff x="4411264" y="3000372"/>
              <a:chExt cx="1214446" cy="1214446"/>
            </a:xfrm>
          </p:grpSpPr>
          <p:sp>
            <p:nvSpPr>
              <p:cNvPr id="2790" name="Rechteck 279"/>
              <p:cNvSpPr/>
              <p:nvPr/>
            </p:nvSpPr>
            <p:spPr>
              <a:xfrm>
                <a:off x="4714876"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1" name="Rechteck 280"/>
              <p:cNvSpPr/>
              <p:nvPr/>
            </p:nvSpPr>
            <p:spPr>
              <a:xfrm>
                <a:off x="4866681"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2" name="Rechteck 284"/>
              <p:cNvSpPr/>
              <p:nvPr/>
            </p:nvSpPr>
            <p:spPr>
              <a:xfrm>
                <a:off x="4411264" y="3303984"/>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3" name="Rechteck 285"/>
              <p:cNvSpPr/>
              <p:nvPr/>
            </p:nvSpPr>
            <p:spPr>
              <a:xfrm>
                <a:off x="5018487"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4" name="Rechteck 286"/>
              <p:cNvSpPr/>
              <p:nvPr/>
            </p:nvSpPr>
            <p:spPr>
              <a:xfrm>
                <a:off x="5170293"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5" name="Rechteck 287"/>
              <p:cNvSpPr/>
              <p:nvPr/>
            </p:nvSpPr>
            <p:spPr>
              <a:xfrm>
                <a:off x="5322099" y="3152178"/>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6" name="Rechteck 288"/>
              <p:cNvSpPr/>
              <p:nvPr/>
            </p:nvSpPr>
            <p:spPr>
              <a:xfrm>
                <a:off x="5473904" y="3303984"/>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7" name="Rechteck 289"/>
              <p:cNvSpPr/>
              <p:nvPr/>
            </p:nvSpPr>
            <p:spPr>
              <a:xfrm>
                <a:off x="5473904" y="3455789"/>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8" name="Rechteck 291"/>
              <p:cNvSpPr/>
              <p:nvPr/>
            </p:nvSpPr>
            <p:spPr>
              <a:xfrm>
                <a:off x="4411264" y="3759401"/>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9" name="Rechteck 293"/>
              <p:cNvSpPr/>
              <p:nvPr/>
            </p:nvSpPr>
            <p:spPr>
              <a:xfrm>
                <a:off x="4563070" y="3911207"/>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0" name="Rechteck 295"/>
              <p:cNvSpPr/>
              <p:nvPr/>
            </p:nvSpPr>
            <p:spPr>
              <a:xfrm>
                <a:off x="4714876"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1" name="Rechteck 296"/>
              <p:cNvSpPr/>
              <p:nvPr/>
            </p:nvSpPr>
            <p:spPr>
              <a:xfrm>
                <a:off x="4866681"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2" name="Rechteck 297"/>
              <p:cNvSpPr/>
              <p:nvPr/>
            </p:nvSpPr>
            <p:spPr>
              <a:xfrm>
                <a:off x="5473904" y="3607595"/>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3" name="Rechteck 298"/>
              <p:cNvSpPr/>
              <p:nvPr/>
            </p:nvSpPr>
            <p:spPr>
              <a:xfrm>
                <a:off x="5473904" y="3759401"/>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4" name="Rechteck 299"/>
              <p:cNvSpPr/>
              <p:nvPr/>
            </p:nvSpPr>
            <p:spPr>
              <a:xfrm>
                <a:off x="5322099" y="3911207"/>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5" name="Rechteck 300"/>
              <p:cNvSpPr/>
              <p:nvPr/>
            </p:nvSpPr>
            <p:spPr>
              <a:xfrm>
                <a:off x="5018487"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6" name="Rechteck 301"/>
              <p:cNvSpPr/>
              <p:nvPr/>
            </p:nvSpPr>
            <p:spPr>
              <a:xfrm>
                <a:off x="5170293"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7" name="Rechteck 504"/>
              <p:cNvSpPr/>
              <p:nvPr/>
            </p:nvSpPr>
            <p:spPr>
              <a:xfrm>
                <a:off x="4563070" y="3152178"/>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8" name="Rechteck 507"/>
              <p:cNvSpPr/>
              <p:nvPr/>
            </p:nvSpPr>
            <p:spPr>
              <a:xfrm>
                <a:off x="4411264" y="3455789"/>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9" name="Rechteck 519"/>
              <p:cNvSpPr/>
              <p:nvPr/>
            </p:nvSpPr>
            <p:spPr>
              <a:xfrm>
                <a:off x="4411264" y="3607595"/>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12" name="Group 1195"/>
            <p:cNvGrpSpPr/>
            <p:nvPr/>
          </p:nvGrpSpPr>
          <p:grpSpPr>
            <a:xfrm>
              <a:off x="2607455" y="3973715"/>
              <a:ext cx="910835" cy="910835"/>
              <a:chOff x="6840157" y="2402079"/>
              <a:chExt cx="910835" cy="910835"/>
            </a:xfrm>
            <a:solidFill>
              <a:schemeClr val="tx1"/>
            </a:solidFill>
          </p:grpSpPr>
          <p:sp>
            <p:nvSpPr>
              <p:cNvPr id="2758" name="Rechteck 500"/>
              <p:cNvSpPr/>
              <p:nvPr/>
            </p:nvSpPr>
            <p:spPr>
              <a:xfrm>
                <a:off x="6991963"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9" name="Rechteck 502"/>
              <p:cNvSpPr/>
              <p:nvPr/>
            </p:nvSpPr>
            <p:spPr>
              <a:xfrm>
                <a:off x="6991963"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0" name="Rechteck 503"/>
              <p:cNvSpPr/>
              <p:nvPr/>
            </p:nvSpPr>
            <p:spPr>
              <a:xfrm>
                <a:off x="7143768"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1" name="Rechteck 505"/>
              <p:cNvSpPr/>
              <p:nvPr/>
            </p:nvSpPr>
            <p:spPr>
              <a:xfrm>
                <a:off x="7143768"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2" name="Rechteck 506"/>
              <p:cNvSpPr/>
              <p:nvPr/>
            </p:nvSpPr>
            <p:spPr>
              <a:xfrm>
                <a:off x="6840157"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3" name="Rechteck 508"/>
              <p:cNvSpPr/>
              <p:nvPr/>
            </p:nvSpPr>
            <p:spPr>
              <a:xfrm>
                <a:off x="6840157"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4" name="Rechteck 509"/>
              <p:cNvSpPr/>
              <p:nvPr/>
            </p:nvSpPr>
            <p:spPr>
              <a:xfrm>
                <a:off x="6991963"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 name="Rechteck 510"/>
              <p:cNvSpPr/>
              <p:nvPr/>
            </p:nvSpPr>
            <p:spPr>
              <a:xfrm>
                <a:off x="7143768"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6" name="Rechteck 511"/>
              <p:cNvSpPr/>
              <p:nvPr/>
            </p:nvSpPr>
            <p:spPr>
              <a:xfrm>
                <a:off x="7295574"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7" name="Rechteck 512"/>
              <p:cNvSpPr/>
              <p:nvPr/>
            </p:nvSpPr>
            <p:spPr>
              <a:xfrm>
                <a:off x="7447380"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8" name="Rechteck 513"/>
              <p:cNvSpPr/>
              <p:nvPr/>
            </p:nvSpPr>
            <p:spPr>
              <a:xfrm>
                <a:off x="7295574"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9" name="Rechteck 514"/>
              <p:cNvSpPr/>
              <p:nvPr/>
            </p:nvSpPr>
            <p:spPr>
              <a:xfrm>
                <a:off x="7447380"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0" name="Rechteck 515"/>
              <p:cNvSpPr/>
              <p:nvPr/>
            </p:nvSpPr>
            <p:spPr>
              <a:xfrm>
                <a:off x="7599186"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1" name="Rechteck 516"/>
              <p:cNvSpPr/>
              <p:nvPr/>
            </p:nvSpPr>
            <p:spPr>
              <a:xfrm>
                <a:off x="7295574"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2" name="Rechteck 517"/>
              <p:cNvSpPr/>
              <p:nvPr/>
            </p:nvSpPr>
            <p:spPr>
              <a:xfrm>
                <a:off x="7447380"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3" name="Rechteck 518"/>
              <p:cNvSpPr/>
              <p:nvPr/>
            </p:nvSpPr>
            <p:spPr>
              <a:xfrm>
                <a:off x="7599186"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4" name="Rechteck 520"/>
              <p:cNvSpPr/>
              <p:nvPr/>
            </p:nvSpPr>
            <p:spPr>
              <a:xfrm>
                <a:off x="6840157"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5" name="Rechteck 521"/>
              <p:cNvSpPr/>
              <p:nvPr/>
            </p:nvSpPr>
            <p:spPr>
              <a:xfrm>
                <a:off x="6991963"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6" name="Rechteck 522"/>
              <p:cNvSpPr/>
              <p:nvPr/>
            </p:nvSpPr>
            <p:spPr>
              <a:xfrm>
                <a:off x="7143768"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7" name="Rechteck 523"/>
              <p:cNvSpPr/>
              <p:nvPr/>
            </p:nvSpPr>
            <p:spPr>
              <a:xfrm>
                <a:off x="6840157"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8" name="Rechteck 524"/>
              <p:cNvSpPr/>
              <p:nvPr/>
            </p:nvSpPr>
            <p:spPr>
              <a:xfrm>
                <a:off x="6991963"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9" name="Rechteck 525"/>
              <p:cNvSpPr/>
              <p:nvPr/>
            </p:nvSpPr>
            <p:spPr>
              <a:xfrm>
                <a:off x="7143768"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0" name="Rechteck 526"/>
              <p:cNvSpPr/>
              <p:nvPr/>
            </p:nvSpPr>
            <p:spPr>
              <a:xfrm>
                <a:off x="6991963"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1" name="Rechteck 527"/>
              <p:cNvSpPr/>
              <p:nvPr/>
            </p:nvSpPr>
            <p:spPr>
              <a:xfrm>
                <a:off x="7143768"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2" name="Rechteck 528"/>
              <p:cNvSpPr/>
              <p:nvPr/>
            </p:nvSpPr>
            <p:spPr>
              <a:xfrm>
                <a:off x="7295574"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3" name="Rechteck 529"/>
              <p:cNvSpPr/>
              <p:nvPr/>
            </p:nvSpPr>
            <p:spPr>
              <a:xfrm>
                <a:off x="7447380"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4" name="Rechteck 530"/>
              <p:cNvSpPr/>
              <p:nvPr/>
            </p:nvSpPr>
            <p:spPr>
              <a:xfrm>
                <a:off x="7599186"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5" name="Rechteck 531"/>
              <p:cNvSpPr/>
              <p:nvPr/>
            </p:nvSpPr>
            <p:spPr>
              <a:xfrm>
                <a:off x="7295574"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6" name="Rechteck 532"/>
              <p:cNvSpPr/>
              <p:nvPr/>
            </p:nvSpPr>
            <p:spPr>
              <a:xfrm>
                <a:off x="7447380"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7" name="Rechteck 533"/>
              <p:cNvSpPr/>
              <p:nvPr/>
            </p:nvSpPr>
            <p:spPr>
              <a:xfrm>
                <a:off x="7599186"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8" name="Rechteck 534"/>
              <p:cNvSpPr/>
              <p:nvPr/>
            </p:nvSpPr>
            <p:spPr>
              <a:xfrm>
                <a:off x="7295574"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9" name="Rechteck 535"/>
              <p:cNvSpPr/>
              <p:nvPr/>
            </p:nvSpPr>
            <p:spPr>
              <a:xfrm>
                <a:off x="7447380"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ustDataLst>
      <p:tags r:id="rId1"/>
    </p:custDataLst>
  </p:cSld>
  <p:clrMapOvr>
    <a:masterClrMapping/>
  </p:clrMapOvr>
  <p:transition advTm="1762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2757"/>
                                        </p:tgtEl>
                                      </p:cBhvr>
                                    </p:animEffect>
                                    <p:set>
                                      <p:cBhvr>
                                        <p:cTn id="15" dur="1" fill="hold">
                                          <p:stCondLst>
                                            <p:cond delay="499"/>
                                          </p:stCondLst>
                                        </p:cTn>
                                        <p:tgtEl>
                                          <p:spTgt spid="2757"/>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810"/>
                                        </p:tgtEl>
                                        <p:attrNameLst>
                                          <p:attrName>style.visibility</p:attrName>
                                        </p:attrNameLst>
                                      </p:cBhvr>
                                      <p:to>
                                        <p:strVal val="visible"/>
                                      </p:to>
                                    </p:set>
                                    <p:animEffect transition="in" filter="fade">
                                      <p:cBhvr>
                                        <p:cTn id="23" dur="500"/>
                                        <p:tgtEl>
                                          <p:spTgt spid="2810"/>
                                        </p:tgtEl>
                                      </p:cBhvr>
                                    </p:animEffect>
                                  </p:childTnLst>
                                </p:cTn>
                              </p:par>
                              <p:par>
                                <p:cTn id="24" presetID="10" presetClass="exit" presetSubtype="0" fill="hold" nodeType="withEffect">
                                  <p:stCondLst>
                                    <p:cond delay="0"/>
                                  </p:stCondLst>
                                  <p:childTnLst>
                                    <p:animEffect transition="out" filter="fade">
                                      <p:cBhvr>
                                        <p:cTn id="25" dur="500"/>
                                        <p:tgtEl>
                                          <p:spTgt spid="4"/>
                                        </p:tgtEl>
                                      </p:cBhvr>
                                    </p:animEffect>
                                    <p:set>
                                      <p:cBhvr>
                                        <p:cTn id="26"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Ways to deal with large data</a:t>
            </a:r>
            <a:endParaRPr lang="en-US" dirty="0"/>
          </a:p>
        </p:txBody>
      </p:sp>
      <p:sp>
        <p:nvSpPr>
          <p:cNvPr id="3" name="Inhaltsplatzhalter 2"/>
          <p:cNvSpPr>
            <a:spLocks noGrp="1"/>
          </p:cNvSpPr>
          <p:nvPr>
            <p:ph idx="1"/>
          </p:nvPr>
        </p:nvSpPr>
        <p:spPr/>
        <p:txBody>
          <a:bodyPr>
            <a:normAutofit/>
          </a:bodyPr>
          <a:lstStyle/>
          <a:p>
            <a:r>
              <a:rPr lang="en-US" dirty="0" smtClean="0"/>
              <a:t>Constant valued areas </a:t>
            </a:r>
          </a:p>
          <a:p>
            <a:pPr>
              <a:buNone/>
            </a:pPr>
            <a:r>
              <a:rPr lang="en-US" dirty="0" smtClean="0"/>
              <a:t>	(also empty)</a:t>
            </a:r>
          </a:p>
          <a:p>
            <a:pPr>
              <a:buNone/>
            </a:pPr>
            <a:endParaRPr lang="en-US" dirty="0" smtClean="0"/>
          </a:p>
          <a:p>
            <a:endParaRPr lang="en-US" dirty="0" smtClean="0"/>
          </a:p>
          <a:p>
            <a:pPr>
              <a:buNone/>
            </a:pPr>
            <a:endParaRPr lang="en-US" dirty="0" smtClean="0"/>
          </a:p>
          <a:p>
            <a:r>
              <a:rPr lang="en-US" dirty="0" smtClean="0"/>
              <a:t>View-dependence</a:t>
            </a:r>
          </a:p>
          <a:p>
            <a:pPr lvl="1"/>
            <a:r>
              <a:rPr lang="en-US" dirty="0" smtClean="0"/>
              <a:t>Visibility</a:t>
            </a:r>
          </a:p>
          <a:p>
            <a:endParaRPr lang="en-US" dirty="0" smtClean="0"/>
          </a:p>
          <a:p>
            <a:endParaRPr lang="en-US" dirty="0" smtClean="0"/>
          </a:p>
        </p:txBody>
      </p:sp>
      <p:grpSp>
        <p:nvGrpSpPr>
          <p:cNvPr id="4" name="Group 1714"/>
          <p:cNvGrpSpPr/>
          <p:nvPr/>
        </p:nvGrpSpPr>
        <p:grpSpPr>
          <a:xfrm>
            <a:off x="5929322" y="4247794"/>
            <a:ext cx="2428892" cy="2428892"/>
            <a:chOff x="2000232" y="3429000"/>
            <a:chExt cx="2428892" cy="2428892"/>
          </a:xfrm>
        </p:grpSpPr>
        <p:grpSp>
          <p:nvGrpSpPr>
            <p:cNvPr id="5" name="Group 1713"/>
            <p:cNvGrpSpPr/>
            <p:nvPr/>
          </p:nvGrpSpPr>
          <p:grpSpPr>
            <a:xfrm>
              <a:off x="2000232" y="3429000"/>
              <a:ext cx="2428892" cy="2428892"/>
              <a:chOff x="2000232" y="3429000"/>
              <a:chExt cx="2428892" cy="2428892"/>
            </a:xfrm>
            <a:solidFill>
              <a:schemeClr val="accent5">
                <a:lumMod val="60000"/>
                <a:lumOff val="40000"/>
              </a:schemeClr>
            </a:solidFill>
          </p:grpSpPr>
          <p:sp>
            <p:nvSpPr>
              <p:cNvPr id="1456" name="Rechteck 278"/>
              <p:cNvSpPr/>
              <p:nvPr/>
            </p:nvSpPr>
            <p:spPr>
              <a:xfrm>
                <a:off x="2759261" y="403622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7" name="Rechteck 281"/>
              <p:cNvSpPr/>
              <p:nvPr/>
            </p:nvSpPr>
            <p:spPr>
              <a:xfrm>
                <a:off x="2607455" y="418802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8" name="Rechteck 282"/>
              <p:cNvSpPr/>
              <p:nvPr/>
            </p:nvSpPr>
            <p:spPr>
              <a:xfrm>
                <a:off x="2455649" y="433983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9" name="Rechteck 283"/>
              <p:cNvSpPr/>
              <p:nvPr/>
            </p:nvSpPr>
            <p:spPr>
              <a:xfrm>
                <a:off x="2455649" y="449164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0" name="Rechteck 290"/>
              <p:cNvSpPr/>
              <p:nvPr/>
            </p:nvSpPr>
            <p:spPr>
              <a:xfrm>
                <a:off x="2455649" y="464344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1" name="Rechteck 292"/>
              <p:cNvSpPr/>
              <p:nvPr/>
            </p:nvSpPr>
            <p:spPr>
              <a:xfrm>
                <a:off x="2607455" y="4947058"/>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2" name="Rechteck 294"/>
              <p:cNvSpPr/>
              <p:nvPr/>
            </p:nvSpPr>
            <p:spPr>
              <a:xfrm>
                <a:off x="2759261" y="509886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3" name="Rechteck 303"/>
              <p:cNvSpPr/>
              <p:nvPr/>
            </p:nvSpPr>
            <p:spPr>
              <a:xfrm>
                <a:off x="3973707" y="358080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4" name="Rechteck 304"/>
              <p:cNvSpPr/>
              <p:nvPr/>
            </p:nvSpPr>
            <p:spPr>
              <a:xfrm>
                <a:off x="2000232" y="342900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5" name="Rechteck 305"/>
              <p:cNvSpPr/>
              <p:nvPr/>
            </p:nvSpPr>
            <p:spPr>
              <a:xfrm>
                <a:off x="2152038" y="342900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6" name="Rechteck 306"/>
              <p:cNvSpPr/>
              <p:nvPr/>
            </p:nvSpPr>
            <p:spPr>
              <a:xfrm>
                <a:off x="2303844" y="342900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7" name="Rechteck 307"/>
              <p:cNvSpPr/>
              <p:nvPr/>
            </p:nvSpPr>
            <p:spPr>
              <a:xfrm>
                <a:off x="2455649" y="342900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8" name="Rechteck 308"/>
              <p:cNvSpPr/>
              <p:nvPr/>
            </p:nvSpPr>
            <p:spPr>
              <a:xfrm>
                <a:off x="2000232" y="358080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9" name="Rechteck 309"/>
              <p:cNvSpPr/>
              <p:nvPr/>
            </p:nvSpPr>
            <p:spPr>
              <a:xfrm>
                <a:off x="2152038" y="358080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0" name="Rechteck 310"/>
              <p:cNvSpPr/>
              <p:nvPr/>
            </p:nvSpPr>
            <p:spPr>
              <a:xfrm>
                <a:off x="2303844" y="358080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1" name="Rechteck 311"/>
              <p:cNvSpPr/>
              <p:nvPr/>
            </p:nvSpPr>
            <p:spPr>
              <a:xfrm>
                <a:off x="2455649" y="358080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2" name="Rechteck 312"/>
              <p:cNvSpPr/>
              <p:nvPr/>
            </p:nvSpPr>
            <p:spPr>
              <a:xfrm>
                <a:off x="2000232" y="37326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3" name="Rechteck 313"/>
              <p:cNvSpPr/>
              <p:nvPr/>
            </p:nvSpPr>
            <p:spPr>
              <a:xfrm>
                <a:off x="2152038" y="37326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4" name="Rechteck 314"/>
              <p:cNvSpPr/>
              <p:nvPr/>
            </p:nvSpPr>
            <p:spPr>
              <a:xfrm>
                <a:off x="2303844" y="37326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5" name="Rechteck 315"/>
              <p:cNvSpPr/>
              <p:nvPr/>
            </p:nvSpPr>
            <p:spPr>
              <a:xfrm>
                <a:off x="2455649" y="37326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6" name="Rechteck 316"/>
              <p:cNvSpPr/>
              <p:nvPr/>
            </p:nvSpPr>
            <p:spPr>
              <a:xfrm>
                <a:off x="2000232" y="388441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7" name="Rechteck 317"/>
              <p:cNvSpPr/>
              <p:nvPr/>
            </p:nvSpPr>
            <p:spPr>
              <a:xfrm>
                <a:off x="2152038" y="388441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8" name="Rechteck 318"/>
              <p:cNvSpPr/>
              <p:nvPr/>
            </p:nvSpPr>
            <p:spPr>
              <a:xfrm>
                <a:off x="2303844" y="388441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9" name="Rechteck 319"/>
              <p:cNvSpPr/>
              <p:nvPr/>
            </p:nvSpPr>
            <p:spPr>
              <a:xfrm>
                <a:off x="2455649" y="388441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0" name="Rechteck 320"/>
              <p:cNvSpPr/>
              <p:nvPr/>
            </p:nvSpPr>
            <p:spPr>
              <a:xfrm>
                <a:off x="2000232" y="403622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1" name="Rechteck 321"/>
              <p:cNvSpPr/>
              <p:nvPr/>
            </p:nvSpPr>
            <p:spPr>
              <a:xfrm>
                <a:off x="2152038" y="403622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2" name="Rechteck 322"/>
              <p:cNvSpPr/>
              <p:nvPr/>
            </p:nvSpPr>
            <p:spPr>
              <a:xfrm>
                <a:off x="2303844" y="403622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3" name="Rechteck 323"/>
              <p:cNvSpPr/>
              <p:nvPr/>
            </p:nvSpPr>
            <p:spPr>
              <a:xfrm>
                <a:off x="2455649" y="403622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4" name="Rechteck 324"/>
              <p:cNvSpPr/>
              <p:nvPr/>
            </p:nvSpPr>
            <p:spPr>
              <a:xfrm>
                <a:off x="2000232" y="418802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5" name="Rechteck 325"/>
              <p:cNvSpPr/>
              <p:nvPr/>
            </p:nvSpPr>
            <p:spPr>
              <a:xfrm>
                <a:off x="2152038" y="418802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6" name="Rechteck 326"/>
              <p:cNvSpPr/>
              <p:nvPr/>
            </p:nvSpPr>
            <p:spPr>
              <a:xfrm>
                <a:off x="2303844" y="418802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7" name="Rechteck 327"/>
              <p:cNvSpPr/>
              <p:nvPr/>
            </p:nvSpPr>
            <p:spPr>
              <a:xfrm>
                <a:off x="2455649" y="418802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8" name="Rechteck 328"/>
              <p:cNvSpPr/>
              <p:nvPr/>
            </p:nvSpPr>
            <p:spPr>
              <a:xfrm>
                <a:off x="2607455" y="342900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9" name="Rechteck 329"/>
              <p:cNvSpPr/>
              <p:nvPr/>
            </p:nvSpPr>
            <p:spPr>
              <a:xfrm>
                <a:off x="2759261" y="342900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0" name="Rechteck 330"/>
              <p:cNvSpPr/>
              <p:nvPr/>
            </p:nvSpPr>
            <p:spPr>
              <a:xfrm>
                <a:off x="2911067" y="342900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1" name="Rechteck 331"/>
              <p:cNvSpPr/>
              <p:nvPr/>
            </p:nvSpPr>
            <p:spPr>
              <a:xfrm>
                <a:off x="3062872" y="342900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2" name="Rechteck 332"/>
              <p:cNvSpPr/>
              <p:nvPr/>
            </p:nvSpPr>
            <p:spPr>
              <a:xfrm>
                <a:off x="2607455" y="358080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3" name="Rechteck 333"/>
              <p:cNvSpPr/>
              <p:nvPr/>
            </p:nvSpPr>
            <p:spPr>
              <a:xfrm>
                <a:off x="2759261" y="358080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4" name="Rechteck 334"/>
              <p:cNvSpPr/>
              <p:nvPr/>
            </p:nvSpPr>
            <p:spPr>
              <a:xfrm>
                <a:off x="2911067" y="358080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5" name="Rechteck 335"/>
              <p:cNvSpPr/>
              <p:nvPr/>
            </p:nvSpPr>
            <p:spPr>
              <a:xfrm>
                <a:off x="3062872" y="358080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6" name="Rechteck 336"/>
              <p:cNvSpPr/>
              <p:nvPr/>
            </p:nvSpPr>
            <p:spPr>
              <a:xfrm>
                <a:off x="2607455" y="37326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7" name="Rechteck 337"/>
              <p:cNvSpPr/>
              <p:nvPr/>
            </p:nvSpPr>
            <p:spPr>
              <a:xfrm>
                <a:off x="2759261" y="37326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8" name="Rechteck 338"/>
              <p:cNvSpPr/>
              <p:nvPr/>
            </p:nvSpPr>
            <p:spPr>
              <a:xfrm>
                <a:off x="2911067" y="37326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9" name="Rechteck 339"/>
              <p:cNvSpPr/>
              <p:nvPr/>
            </p:nvSpPr>
            <p:spPr>
              <a:xfrm>
                <a:off x="3062872" y="37326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0" name="Rechteck 340"/>
              <p:cNvSpPr/>
              <p:nvPr/>
            </p:nvSpPr>
            <p:spPr>
              <a:xfrm>
                <a:off x="2607455" y="388441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1" name="Rechteck 341"/>
              <p:cNvSpPr/>
              <p:nvPr/>
            </p:nvSpPr>
            <p:spPr>
              <a:xfrm>
                <a:off x="2759261" y="388441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2" name="Rechteck 342"/>
              <p:cNvSpPr/>
              <p:nvPr/>
            </p:nvSpPr>
            <p:spPr>
              <a:xfrm>
                <a:off x="2911067" y="388441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3" name="Rechteck 343"/>
              <p:cNvSpPr/>
              <p:nvPr/>
            </p:nvSpPr>
            <p:spPr>
              <a:xfrm>
                <a:off x="3062872" y="388441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4" name="Rechteck 344"/>
              <p:cNvSpPr/>
              <p:nvPr/>
            </p:nvSpPr>
            <p:spPr>
              <a:xfrm>
                <a:off x="2607455" y="403622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5" name="Rechteck 345"/>
              <p:cNvSpPr/>
              <p:nvPr/>
            </p:nvSpPr>
            <p:spPr>
              <a:xfrm>
                <a:off x="2000232" y="433983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6" name="Rechteck 346"/>
              <p:cNvSpPr/>
              <p:nvPr/>
            </p:nvSpPr>
            <p:spPr>
              <a:xfrm>
                <a:off x="2152038" y="433983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7" name="Rechteck 347"/>
              <p:cNvSpPr/>
              <p:nvPr/>
            </p:nvSpPr>
            <p:spPr>
              <a:xfrm>
                <a:off x="2303844" y="433983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8" name="Rechteck 348"/>
              <p:cNvSpPr/>
              <p:nvPr/>
            </p:nvSpPr>
            <p:spPr>
              <a:xfrm>
                <a:off x="2000232" y="449164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9" name="Rechteck 349"/>
              <p:cNvSpPr/>
              <p:nvPr/>
            </p:nvSpPr>
            <p:spPr>
              <a:xfrm>
                <a:off x="2152038" y="449164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0" name="Rechteck 350"/>
              <p:cNvSpPr/>
              <p:nvPr/>
            </p:nvSpPr>
            <p:spPr>
              <a:xfrm>
                <a:off x="2303844" y="449164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1" name="Rechteck 351"/>
              <p:cNvSpPr/>
              <p:nvPr/>
            </p:nvSpPr>
            <p:spPr>
              <a:xfrm>
                <a:off x="3214678" y="342900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2" name="Rechteck 352"/>
              <p:cNvSpPr/>
              <p:nvPr/>
            </p:nvSpPr>
            <p:spPr>
              <a:xfrm>
                <a:off x="3366484" y="342900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3" name="Rechteck 353"/>
              <p:cNvSpPr/>
              <p:nvPr/>
            </p:nvSpPr>
            <p:spPr>
              <a:xfrm>
                <a:off x="3518290" y="342900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4" name="Rechteck 354"/>
              <p:cNvSpPr/>
              <p:nvPr/>
            </p:nvSpPr>
            <p:spPr>
              <a:xfrm>
                <a:off x="3670095" y="342900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5" name="Rechteck 355"/>
              <p:cNvSpPr/>
              <p:nvPr/>
            </p:nvSpPr>
            <p:spPr>
              <a:xfrm>
                <a:off x="3214678" y="358080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6" name="Rechteck 356"/>
              <p:cNvSpPr/>
              <p:nvPr/>
            </p:nvSpPr>
            <p:spPr>
              <a:xfrm>
                <a:off x="3366484" y="358080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7" name="Rechteck 357"/>
              <p:cNvSpPr/>
              <p:nvPr/>
            </p:nvSpPr>
            <p:spPr>
              <a:xfrm>
                <a:off x="3518290" y="358080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8" name="Rechteck 358"/>
              <p:cNvSpPr/>
              <p:nvPr/>
            </p:nvSpPr>
            <p:spPr>
              <a:xfrm>
                <a:off x="3670095" y="358080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9" name="Rechteck 359"/>
              <p:cNvSpPr/>
              <p:nvPr/>
            </p:nvSpPr>
            <p:spPr>
              <a:xfrm>
                <a:off x="3214678" y="37326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0" name="Rechteck 360"/>
              <p:cNvSpPr/>
              <p:nvPr/>
            </p:nvSpPr>
            <p:spPr>
              <a:xfrm>
                <a:off x="3366484" y="37326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1" name="Rechteck 361"/>
              <p:cNvSpPr/>
              <p:nvPr/>
            </p:nvSpPr>
            <p:spPr>
              <a:xfrm>
                <a:off x="3518290" y="37326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2" name="Rechteck 362"/>
              <p:cNvSpPr/>
              <p:nvPr/>
            </p:nvSpPr>
            <p:spPr>
              <a:xfrm>
                <a:off x="3670095" y="37326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3" name="Rechteck 363"/>
              <p:cNvSpPr/>
              <p:nvPr/>
            </p:nvSpPr>
            <p:spPr>
              <a:xfrm>
                <a:off x="3214678" y="388441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4" name="Rechteck 364"/>
              <p:cNvSpPr/>
              <p:nvPr/>
            </p:nvSpPr>
            <p:spPr>
              <a:xfrm>
                <a:off x="3366484" y="388441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5" name="Rechteck 365"/>
              <p:cNvSpPr/>
              <p:nvPr/>
            </p:nvSpPr>
            <p:spPr>
              <a:xfrm>
                <a:off x="3518290" y="388441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6" name="Rechteck 366"/>
              <p:cNvSpPr/>
              <p:nvPr/>
            </p:nvSpPr>
            <p:spPr>
              <a:xfrm>
                <a:off x="3670095" y="388441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7" name="Rechteck 367"/>
              <p:cNvSpPr/>
              <p:nvPr/>
            </p:nvSpPr>
            <p:spPr>
              <a:xfrm>
                <a:off x="3518290" y="403622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8" name="Rechteck 368"/>
              <p:cNvSpPr/>
              <p:nvPr/>
            </p:nvSpPr>
            <p:spPr>
              <a:xfrm>
                <a:off x="3670095" y="403622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9" name="Rechteck 369"/>
              <p:cNvSpPr/>
              <p:nvPr/>
            </p:nvSpPr>
            <p:spPr>
              <a:xfrm>
                <a:off x="3670095" y="418802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0" name="Rechteck 370"/>
              <p:cNvSpPr/>
              <p:nvPr/>
            </p:nvSpPr>
            <p:spPr>
              <a:xfrm>
                <a:off x="3821901" y="342900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1" name="Rechteck 371"/>
              <p:cNvSpPr/>
              <p:nvPr/>
            </p:nvSpPr>
            <p:spPr>
              <a:xfrm>
                <a:off x="3973707" y="342900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2" name="Rechteck 372"/>
              <p:cNvSpPr/>
              <p:nvPr/>
            </p:nvSpPr>
            <p:spPr>
              <a:xfrm>
                <a:off x="4125513" y="342900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3" name="Rechteck 373"/>
              <p:cNvSpPr/>
              <p:nvPr/>
            </p:nvSpPr>
            <p:spPr>
              <a:xfrm>
                <a:off x="4277318" y="342900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4" name="Rechteck 374"/>
              <p:cNvSpPr/>
              <p:nvPr/>
            </p:nvSpPr>
            <p:spPr>
              <a:xfrm>
                <a:off x="3821901" y="358080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5" name="Rechteck 375"/>
              <p:cNvSpPr/>
              <p:nvPr/>
            </p:nvSpPr>
            <p:spPr>
              <a:xfrm>
                <a:off x="4125513" y="358080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6" name="Rechteck 376"/>
              <p:cNvSpPr/>
              <p:nvPr/>
            </p:nvSpPr>
            <p:spPr>
              <a:xfrm>
                <a:off x="4277318" y="358080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7" name="Rechteck 377"/>
              <p:cNvSpPr/>
              <p:nvPr/>
            </p:nvSpPr>
            <p:spPr>
              <a:xfrm>
                <a:off x="3821901" y="37326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8" name="Rechteck 378"/>
              <p:cNvSpPr/>
              <p:nvPr/>
            </p:nvSpPr>
            <p:spPr>
              <a:xfrm>
                <a:off x="3973707" y="37326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9" name="Rechteck 379"/>
              <p:cNvSpPr/>
              <p:nvPr/>
            </p:nvSpPr>
            <p:spPr>
              <a:xfrm>
                <a:off x="4125513" y="37326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0" name="Rechteck 380"/>
              <p:cNvSpPr/>
              <p:nvPr/>
            </p:nvSpPr>
            <p:spPr>
              <a:xfrm>
                <a:off x="4277318" y="37326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1" name="Rechteck 381"/>
              <p:cNvSpPr/>
              <p:nvPr/>
            </p:nvSpPr>
            <p:spPr>
              <a:xfrm>
                <a:off x="3821901" y="388441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2" name="Rechteck 382"/>
              <p:cNvSpPr/>
              <p:nvPr/>
            </p:nvSpPr>
            <p:spPr>
              <a:xfrm>
                <a:off x="3973707" y="388441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3" name="Rechteck 383"/>
              <p:cNvSpPr/>
              <p:nvPr/>
            </p:nvSpPr>
            <p:spPr>
              <a:xfrm>
                <a:off x="4125513" y="388441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4" name="Rechteck 384"/>
              <p:cNvSpPr/>
              <p:nvPr/>
            </p:nvSpPr>
            <p:spPr>
              <a:xfrm>
                <a:off x="4277318" y="388441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5" name="Rechteck 385"/>
              <p:cNvSpPr/>
              <p:nvPr/>
            </p:nvSpPr>
            <p:spPr>
              <a:xfrm>
                <a:off x="3821901" y="403622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6" name="Rechteck 386"/>
              <p:cNvSpPr/>
              <p:nvPr/>
            </p:nvSpPr>
            <p:spPr>
              <a:xfrm>
                <a:off x="3973707" y="403622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7" name="Rechteck 387"/>
              <p:cNvSpPr/>
              <p:nvPr/>
            </p:nvSpPr>
            <p:spPr>
              <a:xfrm>
                <a:off x="4125513" y="403622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8" name="Rechteck 388"/>
              <p:cNvSpPr/>
              <p:nvPr/>
            </p:nvSpPr>
            <p:spPr>
              <a:xfrm>
                <a:off x="4277318" y="403622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9" name="Rechteck 389"/>
              <p:cNvSpPr/>
              <p:nvPr/>
            </p:nvSpPr>
            <p:spPr>
              <a:xfrm>
                <a:off x="3821901" y="418802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0" name="Rechteck 390"/>
              <p:cNvSpPr/>
              <p:nvPr/>
            </p:nvSpPr>
            <p:spPr>
              <a:xfrm>
                <a:off x="3973707" y="418802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1" name="Rechteck 391"/>
              <p:cNvSpPr/>
              <p:nvPr/>
            </p:nvSpPr>
            <p:spPr>
              <a:xfrm>
                <a:off x="4125513" y="418802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2" name="Rechteck 392"/>
              <p:cNvSpPr/>
              <p:nvPr/>
            </p:nvSpPr>
            <p:spPr>
              <a:xfrm>
                <a:off x="4277318" y="418802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3" name="Rechteck 393"/>
              <p:cNvSpPr/>
              <p:nvPr/>
            </p:nvSpPr>
            <p:spPr>
              <a:xfrm>
                <a:off x="3821901" y="433983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4" name="Rechteck 394"/>
              <p:cNvSpPr/>
              <p:nvPr/>
            </p:nvSpPr>
            <p:spPr>
              <a:xfrm>
                <a:off x="3973707" y="433983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5" name="Rechteck 395"/>
              <p:cNvSpPr/>
              <p:nvPr/>
            </p:nvSpPr>
            <p:spPr>
              <a:xfrm>
                <a:off x="4125513" y="433983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6" name="Rechteck 396"/>
              <p:cNvSpPr/>
              <p:nvPr/>
            </p:nvSpPr>
            <p:spPr>
              <a:xfrm>
                <a:off x="4277318" y="433983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7" name="Rechteck 397"/>
              <p:cNvSpPr/>
              <p:nvPr/>
            </p:nvSpPr>
            <p:spPr>
              <a:xfrm>
                <a:off x="3821901" y="449164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8" name="Rechteck 398"/>
              <p:cNvSpPr/>
              <p:nvPr/>
            </p:nvSpPr>
            <p:spPr>
              <a:xfrm>
                <a:off x="3973707" y="449164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9" name="Rechteck 399"/>
              <p:cNvSpPr/>
              <p:nvPr/>
            </p:nvSpPr>
            <p:spPr>
              <a:xfrm>
                <a:off x="4125513" y="449164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0" name="Rechteck 400"/>
              <p:cNvSpPr/>
              <p:nvPr/>
            </p:nvSpPr>
            <p:spPr>
              <a:xfrm>
                <a:off x="4277318" y="4491640"/>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1" name="Rechteck 401"/>
              <p:cNvSpPr/>
              <p:nvPr/>
            </p:nvSpPr>
            <p:spPr>
              <a:xfrm>
                <a:off x="2000232" y="464344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2" name="Rechteck 402"/>
              <p:cNvSpPr/>
              <p:nvPr/>
            </p:nvSpPr>
            <p:spPr>
              <a:xfrm>
                <a:off x="2152038" y="464344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3" name="Rechteck 403"/>
              <p:cNvSpPr/>
              <p:nvPr/>
            </p:nvSpPr>
            <p:spPr>
              <a:xfrm>
                <a:off x="2303844" y="464344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4" name="Rechteck 404"/>
              <p:cNvSpPr/>
              <p:nvPr/>
            </p:nvSpPr>
            <p:spPr>
              <a:xfrm>
                <a:off x="2000232" y="479525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5" name="Rechteck 405"/>
              <p:cNvSpPr/>
              <p:nvPr/>
            </p:nvSpPr>
            <p:spPr>
              <a:xfrm>
                <a:off x="2152038" y="479525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6" name="Rechteck 406"/>
              <p:cNvSpPr/>
              <p:nvPr/>
            </p:nvSpPr>
            <p:spPr>
              <a:xfrm>
                <a:off x="2303844" y="479525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7" name="Rechteck 407"/>
              <p:cNvSpPr/>
              <p:nvPr/>
            </p:nvSpPr>
            <p:spPr>
              <a:xfrm>
                <a:off x="2455649" y="479525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8" name="Rechteck 408"/>
              <p:cNvSpPr/>
              <p:nvPr/>
            </p:nvSpPr>
            <p:spPr>
              <a:xfrm>
                <a:off x="2000232" y="4947058"/>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9" name="Rechteck 409"/>
              <p:cNvSpPr/>
              <p:nvPr/>
            </p:nvSpPr>
            <p:spPr>
              <a:xfrm>
                <a:off x="2152038" y="4947058"/>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0" name="Rechteck 410"/>
              <p:cNvSpPr/>
              <p:nvPr/>
            </p:nvSpPr>
            <p:spPr>
              <a:xfrm>
                <a:off x="2303844" y="4947058"/>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1" name="Rechteck 411"/>
              <p:cNvSpPr/>
              <p:nvPr/>
            </p:nvSpPr>
            <p:spPr>
              <a:xfrm>
                <a:off x="2455649" y="4947058"/>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2" name="Rechteck 412"/>
              <p:cNvSpPr/>
              <p:nvPr/>
            </p:nvSpPr>
            <p:spPr>
              <a:xfrm>
                <a:off x="2000232" y="509886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3" name="Rechteck 413"/>
              <p:cNvSpPr/>
              <p:nvPr/>
            </p:nvSpPr>
            <p:spPr>
              <a:xfrm>
                <a:off x="2152038" y="509886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4" name="Rechteck 414"/>
              <p:cNvSpPr/>
              <p:nvPr/>
            </p:nvSpPr>
            <p:spPr>
              <a:xfrm>
                <a:off x="2303844" y="509886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5" name="Rechteck 415"/>
              <p:cNvSpPr/>
              <p:nvPr/>
            </p:nvSpPr>
            <p:spPr>
              <a:xfrm>
                <a:off x="2455649" y="509886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6" name="Rechteck 416"/>
              <p:cNvSpPr/>
              <p:nvPr/>
            </p:nvSpPr>
            <p:spPr>
              <a:xfrm>
                <a:off x="2000232" y="525066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7" name="Rechteck 417"/>
              <p:cNvSpPr/>
              <p:nvPr/>
            </p:nvSpPr>
            <p:spPr>
              <a:xfrm>
                <a:off x="2152038" y="525066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8" name="Rechteck 418"/>
              <p:cNvSpPr/>
              <p:nvPr/>
            </p:nvSpPr>
            <p:spPr>
              <a:xfrm>
                <a:off x="2303844" y="525066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9" name="Rechteck 419"/>
              <p:cNvSpPr/>
              <p:nvPr/>
            </p:nvSpPr>
            <p:spPr>
              <a:xfrm>
                <a:off x="2455649" y="525066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0" name="Rechteck 420"/>
              <p:cNvSpPr/>
              <p:nvPr/>
            </p:nvSpPr>
            <p:spPr>
              <a:xfrm>
                <a:off x="2000232" y="540247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1" name="Rechteck 421"/>
              <p:cNvSpPr/>
              <p:nvPr/>
            </p:nvSpPr>
            <p:spPr>
              <a:xfrm>
                <a:off x="2152038" y="540247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2" name="Rechteck 422"/>
              <p:cNvSpPr/>
              <p:nvPr/>
            </p:nvSpPr>
            <p:spPr>
              <a:xfrm>
                <a:off x="2303844" y="540247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3" name="Rechteck 423"/>
              <p:cNvSpPr/>
              <p:nvPr/>
            </p:nvSpPr>
            <p:spPr>
              <a:xfrm>
                <a:off x="2455649" y="540247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4" name="Rechteck 424"/>
              <p:cNvSpPr/>
              <p:nvPr/>
            </p:nvSpPr>
            <p:spPr>
              <a:xfrm>
                <a:off x="2607455" y="509886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5" name="Rechteck 425"/>
              <p:cNvSpPr/>
              <p:nvPr/>
            </p:nvSpPr>
            <p:spPr>
              <a:xfrm>
                <a:off x="2607455" y="525066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6" name="Rechteck 426"/>
              <p:cNvSpPr/>
              <p:nvPr/>
            </p:nvSpPr>
            <p:spPr>
              <a:xfrm>
                <a:off x="2759261" y="525066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7" name="Rechteck 427"/>
              <p:cNvSpPr/>
              <p:nvPr/>
            </p:nvSpPr>
            <p:spPr>
              <a:xfrm>
                <a:off x="2911067" y="525066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8" name="Rechteck 428"/>
              <p:cNvSpPr/>
              <p:nvPr/>
            </p:nvSpPr>
            <p:spPr>
              <a:xfrm>
                <a:off x="3062872" y="525066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9" name="Rechteck 429"/>
              <p:cNvSpPr/>
              <p:nvPr/>
            </p:nvSpPr>
            <p:spPr>
              <a:xfrm>
                <a:off x="2607455" y="540247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0" name="Rechteck 430"/>
              <p:cNvSpPr/>
              <p:nvPr/>
            </p:nvSpPr>
            <p:spPr>
              <a:xfrm>
                <a:off x="2759261" y="540247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1" name="Rechteck 431"/>
              <p:cNvSpPr/>
              <p:nvPr/>
            </p:nvSpPr>
            <p:spPr>
              <a:xfrm>
                <a:off x="2911067" y="540247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2" name="Rechteck 432"/>
              <p:cNvSpPr/>
              <p:nvPr/>
            </p:nvSpPr>
            <p:spPr>
              <a:xfrm>
                <a:off x="3062872" y="540247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3" name="Rechteck 433"/>
              <p:cNvSpPr/>
              <p:nvPr/>
            </p:nvSpPr>
            <p:spPr>
              <a:xfrm>
                <a:off x="2000232" y="555428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4" name="Rechteck 434"/>
              <p:cNvSpPr/>
              <p:nvPr/>
            </p:nvSpPr>
            <p:spPr>
              <a:xfrm>
                <a:off x="2152038" y="555428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5" name="Rechteck 435"/>
              <p:cNvSpPr/>
              <p:nvPr/>
            </p:nvSpPr>
            <p:spPr>
              <a:xfrm>
                <a:off x="2303844" y="555428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6" name="Rechteck 436"/>
              <p:cNvSpPr/>
              <p:nvPr/>
            </p:nvSpPr>
            <p:spPr>
              <a:xfrm>
                <a:off x="2455649" y="555428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7" name="Rechteck 437"/>
              <p:cNvSpPr/>
              <p:nvPr/>
            </p:nvSpPr>
            <p:spPr>
              <a:xfrm>
                <a:off x="2000232" y="570608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8" name="Rechteck 438"/>
              <p:cNvSpPr/>
              <p:nvPr/>
            </p:nvSpPr>
            <p:spPr>
              <a:xfrm>
                <a:off x="2152038" y="570608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9" name="Rechteck 439"/>
              <p:cNvSpPr/>
              <p:nvPr/>
            </p:nvSpPr>
            <p:spPr>
              <a:xfrm>
                <a:off x="2303844" y="570608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0" name="Rechteck 440"/>
              <p:cNvSpPr/>
              <p:nvPr/>
            </p:nvSpPr>
            <p:spPr>
              <a:xfrm>
                <a:off x="2455649" y="570608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1" name="Rechteck 441"/>
              <p:cNvSpPr/>
              <p:nvPr/>
            </p:nvSpPr>
            <p:spPr>
              <a:xfrm>
                <a:off x="2607455" y="555428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2" name="Rechteck 442"/>
              <p:cNvSpPr/>
              <p:nvPr/>
            </p:nvSpPr>
            <p:spPr>
              <a:xfrm>
                <a:off x="2759261" y="555428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3" name="Rechteck 443"/>
              <p:cNvSpPr/>
              <p:nvPr/>
            </p:nvSpPr>
            <p:spPr>
              <a:xfrm>
                <a:off x="2911067" y="555428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4" name="Rechteck 444"/>
              <p:cNvSpPr/>
              <p:nvPr/>
            </p:nvSpPr>
            <p:spPr>
              <a:xfrm>
                <a:off x="3062872" y="555428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5" name="Rechteck 445"/>
              <p:cNvSpPr/>
              <p:nvPr/>
            </p:nvSpPr>
            <p:spPr>
              <a:xfrm>
                <a:off x="2607455" y="570608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6" name="Rechteck 446"/>
              <p:cNvSpPr/>
              <p:nvPr/>
            </p:nvSpPr>
            <p:spPr>
              <a:xfrm>
                <a:off x="2759261" y="570608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7" name="Rechteck 447"/>
              <p:cNvSpPr/>
              <p:nvPr/>
            </p:nvSpPr>
            <p:spPr>
              <a:xfrm>
                <a:off x="2911067" y="570608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8" name="Rechteck 448"/>
              <p:cNvSpPr/>
              <p:nvPr/>
            </p:nvSpPr>
            <p:spPr>
              <a:xfrm>
                <a:off x="3062872" y="570608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9" name="Rechteck 449"/>
              <p:cNvSpPr/>
              <p:nvPr/>
            </p:nvSpPr>
            <p:spPr>
              <a:xfrm>
                <a:off x="3670095" y="4947058"/>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0" name="Rechteck 450"/>
              <p:cNvSpPr/>
              <p:nvPr/>
            </p:nvSpPr>
            <p:spPr>
              <a:xfrm>
                <a:off x="3518290" y="509886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1" name="Rechteck 451"/>
              <p:cNvSpPr/>
              <p:nvPr/>
            </p:nvSpPr>
            <p:spPr>
              <a:xfrm>
                <a:off x="3670095" y="509886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2" name="Rechteck 452"/>
              <p:cNvSpPr/>
              <p:nvPr/>
            </p:nvSpPr>
            <p:spPr>
              <a:xfrm>
                <a:off x="3214678" y="525066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3" name="Rechteck 453"/>
              <p:cNvSpPr/>
              <p:nvPr/>
            </p:nvSpPr>
            <p:spPr>
              <a:xfrm>
                <a:off x="3366484" y="525066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4" name="Rechteck 454"/>
              <p:cNvSpPr/>
              <p:nvPr/>
            </p:nvSpPr>
            <p:spPr>
              <a:xfrm>
                <a:off x="3518290" y="525066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5" name="Rechteck 455"/>
              <p:cNvSpPr/>
              <p:nvPr/>
            </p:nvSpPr>
            <p:spPr>
              <a:xfrm>
                <a:off x="3670095" y="525066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6" name="Rechteck 456"/>
              <p:cNvSpPr/>
              <p:nvPr/>
            </p:nvSpPr>
            <p:spPr>
              <a:xfrm>
                <a:off x="3214678" y="540247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7" name="Rechteck 457"/>
              <p:cNvSpPr/>
              <p:nvPr/>
            </p:nvSpPr>
            <p:spPr>
              <a:xfrm>
                <a:off x="3366484" y="540247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8" name="Rechteck 458"/>
              <p:cNvSpPr/>
              <p:nvPr/>
            </p:nvSpPr>
            <p:spPr>
              <a:xfrm>
                <a:off x="3518290" y="540247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9" name="Rechteck 459"/>
              <p:cNvSpPr/>
              <p:nvPr/>
            </p:nvSpPr>
            <p:spPr>
              <a:xfrm>
                <a:off x="3670095" y="540247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0" name="Rechteck 460"/>
              <p:cNvSpPr/>
              <p:nvPr/>
            </p:nvSpPr>
            <p:spPr>
              <a:xfrm>
                <a:off x="3821901" y="464344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1" name="Rechteck 461"/>
              <p:cNvSpPr/>
              <p:nvPr/>
            </p:nvSpPr>
            <p:spPr>
              <a:xfrm>
                <a:off x="3973707" y="464344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2" name="Rechteck 462"/>
              <p:cNvSpPr/>
              <p:nvPr/>
            </p:nvSpPr>
            <p:spPr>
              <a:xfrm>
                <a:off x="4125513" y="464344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3" name="Rechteck 463"/>
              <p:cNvSpPr/>
              <p:nvPr/>
            </p:nvSpPr>
            <p:spPr>
              <a:xfrm>
                <a:off x="4277318" y="464344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4" name="Rechteck 464"/>
              <p:cNvSpPr/>
              <p:nvPr/>
            </p:nvSpPr>
            <p:spPr>
              <a:xfrm>
                <a:off x="3821901" y="479525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5" name="Rechteck 465"/>
              <p:cNvSpPr/>
              <p:nvPr/>
            </p:nvSpPr>
            <p:spPr>
              <a:xfrm>
                <a:off x="3973707" y="479525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6" name="Rechteck 466"/>
              <p:cNvSpPr/>
              <p:nvPr/>
            </p:nvSpPr>
            <p:spPr>
              <a:xfrm>
                <a:off x="4125513" y="479525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7" name="Rechteck 467"/>
              <p:cNvSpPr/>
              <p:nvPr/>
            </p:nvSpPr>
            <p:spPr>
              <a:xfrm>
                <a:off x="4277318" y="479525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8" name="Rechteck 468"/>
              <p:cNvSpPr/>
              <p:nvPr/>
            </p:nvSpPr>
            <p:spPr>
              <a:xfrm>
                <a:off x="3821901" y="4947058"/>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9" name="Rechteck 469"/>
              <p:cNvSpPr/>
              <p:nvPr/>
            </p:nvSpPr>
            <p:spPr>
              <a:xfrm>
                <a:off x="3973707" y="4947058"/>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0" name="Rechteck 470"/>
              <p:cNvSpPr/>
              <p:nvPr/>
            </p:nvSpPr>
            <p:spPr>
              <a:xfrm>
                <a:off x="4125513" y="4947058"/>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1" name="Rechteck 471"/>
              <p:cNvSpPr/>
              <p:nvPr/>
            </p:nvSpPr>
            <p:spPr>
              <a:xfrm>
                <a:off x="4277318" y="4947058"/>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2" name="Rechteck 472"/>
              <p:cNvSpPr/>
              <p:nvPr/>
            </p:nvSpPr>
            <p:spPr>
              <a:xfrm>
                <a:off x="3821901" y="509886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3" name="Rechteck 473"/>
              <p:cNvSpPr/>
              <p:nvPr/>
            </p:nvSpPr>
            <p:spPr>
              <a:xfrm>
                <a:off x="3973707" y="509886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4" name="Rechteck 474"/>
              <p:cNvSpPr/>
              <p:nvPr/>
            </p:nvSpPr>
            <p:spPr>
              <a:xfrm>
                <a:off x="4125513" y="509886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5" name="Rechteck 475"/>
              <p:cNvSpPr/>
              <p:nvPr/>
            </p:nvSpPr>
            <p:spPr>
              <a:xfrm>
                <a:off x="4277318" y="5098863"/>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6" name="Rechteck 476"/>
              <p:cNvSpPr/>
              <p:nvPr/>
            </p:nvSpPr>
            <p:spPr>
              <a:xfrm>
                <a:off x="3821901" y="525066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7" name="Rechteck 477"/>
              <p:cNvSpPr/>
              <p:nvPr/>
            </p:nvSpPr>
            <p:spPr>
              <a:xfrm>
                <a:off x="3973707" y="525066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8" name="Rechteck 478"/>
              <p:cNvSpPr/>
              <p:nvPr/>
            </p:nvSpPr>
            <p:spPr>
              <a:xfrm>
                <a:off x="4125513" y="525066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 name="Rechteck 479"/>
              <p:cNvSpPr/>
              <p:nvPr/>
            </p:nvSpPr>
            <p:spPr>
              <a:xfrm>
                <a:off x="4277318" y="525066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 name="Rechteck 480"/>
              <p:cNvSpPr/>
              <p:nvPr/>
            </p:nvSpPr>
            <p:spPr>
              <a:xfrm>
                <a:off x="3821901" y="540247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1" name="Rechteck 481"/>
              <p:cNvSpPr/>
              <p:nvPr/>
            </p:nvSpPr>
            <p:spPr>
              <a:xfrm>
                <a:off x="3973707" y="540247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2" name="Rechteck 482"/>
              <p:cNvSpPr/>
              <p:nvPr/>
            </p:nvSpPr>
            <p:spPr>
              <a:xfrm>
                <a:off x="4125513" y="540247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3" name="Rechteck 483"/>
              <p:cNvSpPr/>
              <p:nvPr/>
            </p:nvSpPr>
            <p:spPr>
              <a:xfrm>
                <a:off x="4277318" y="540247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4" name="Rechteck 484"/>
              <p:cNvSpPr/>
              <p:nvPr/>
            </p:nvSpPr>
            <p:spPr>
              <a:xfrm>
                <a:off x="3214678" y="555428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5" name="Rechteck 485"/>
              <p:cNvSpPr/>
              <p:nvPr/>
            </p:nvSpPr>
            <p:spPr>
              <a:xfrm>
                <a:off x="3366484" y="555428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6" name="Rechteck 486"/>
              <p:cNvSpPr/>
              <p:nvPr/>
            </p:nvSpPr>
            <p:spPr>
              <a:xfrm>
                <a:off x="3518290" y="555428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7" name="Rechteck 487"/>
              <p:cNvSpPr/>
              <p:nvPr/>
            </p:nvSpPr>
            <p:spPr>
              <a:xfrm>
                <a:off x="3670095" y="555428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8" name="Rechteck 488"/>
              <p:cNvSpPr/>
              <p:nvPr/>
            </p:nvSpPr>
            <p:spPr>
              <a:xfrm>
                <a:off x="3214678" y="570608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9" name="Rechteck 489"/>
              <p:cNvSpPr/>
              <p:nvPr/>
            </p:nvSpPr>
            <p:spPr>
              <a:xfrm>
                <a:off x="3366484" y="570608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0" name="Rechteck 490"/>
              <p:cNvSpPr/>
              <p:nvPr/>
            </p:nvSpPr>
            <p:spPr>
              <a:xfrm>
                <a:off x="3518290" y="570608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1" name="Rechteck 491"/>
              <p:cNvSpPr/>
              <p:nvPr/>
            </p:nvSpPr>
            <p:spPr>
              <a:xfrm>
                <a:off x="3670095" y="570608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2" name="Rechteck 492"/>
              <p:cNvSpPr/>
              <p:nvPr/>
            </p:nvSpPr>
            <p:spPr>
              <a:xfrm>
                <a:off x="3821901" y="555428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3" name="Rechteck 493"/>
              <p:cNvSpPr/>
              <p:nvPr/>
            </p:nvSpPr>
            <p:spPr>
              <a:xfrm>
                <a:off x="3973707" y="555428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4" name="Rechteck 494"/>
              <p:cNvSpPr/>
              <p:nvPr/>
            </p:nvSpPr>
            <p:spPr>
              <a:xfrm>
                <a:off x="4125513" y="555428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5" name="Rechteck 495"/>
              <p:cNvSpPr/>
              <p:nvPr/>
            </p:nvSpPr>
            <p:spPr>
              <a:xfrm>
                <a:off x="4277318" y="555428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6" name="Rechteck 496"/>
              <p:cNvSpPr/>
              <p:nvPr/>
            </p:nvSpPr>
            <p:spPr>
              <a:xfrm>
                <a:off x="3821901" y="570608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7" name="Rechteck 497"/>
              <p:cNvSpPr/>
              <p:nvPr/>
            </p:nvSpPr>
            <p:spPr>
              <a:xfrm>
                <a:off x="3973707" y="570608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8" name="Rechteck 498"/>
              <p:cNvSpPr/>
              <p:nvPr/>
            </p:nvSpPr>
            <p:spPr>
              <a:xfrm>
                <a:off x="4125513" y="570608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9" name="Rechteck 499"/>
              <p:cNvSpPr/>
              <p:nvPr/>
            </p:nvSpPr>
            <p:spPr>
              <a:xfrm>
                <a:off x="4277318" y="5706086"/>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1194"/>
            <p:cNvGrpSpPr/>
            <p:nvPr/>
          </p:nvGrpSpPr>
          <p:grpSpPr>
            <a:xfrm>
              <a:off x="2607455" y="4045153"/>
              <a:ext cx="1214446" cy="1214446"/>
              <a:chOff x="4411264" y="3000372"/>
              <a:chExt cx="1214446" cy="1214446"/>
            </a:xfrm>
            <a:solidFill>
              <a:srgbClr val="FF0000"/>
            </a:solidFill>
          </p:grpSpPr>
          <p:sp>
            <p:nvSpPr>
              <p:cNvPr id="1694" name="Rechteck 279"/>
              <p:cNvSpPr/>
              <p:nvPr/>
            </p:nvSpPr>
            <p:spPr>
              <a:xfrm>
                <a:off x="4714876" y="300037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5" name="Rechteck 280"/>
              <p:cNvSpPr/>
              <p:nvPr/>
            </p:nvSpPr>
            <p:spPr>
              <a:xfrm>
                <a:off x="4866681" y="300037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6" name="Rechteck 284"/>
              <p:cNvSpPr/>
              <p:nvPr/>
            </p:nvSpPr>
            <p:spPr>
              <a:xfrm>
                <a:off x="4411264" y="3303984"/>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7" name="Rechteck 285"/>
              <p:cNvSpPr/>
              <p:nvPr/>
            </p:nvSpPr>
            <p:spPr>
              <a:xfrm>
                <a:off x="5018487" y="300037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8" name="Rechteck 286"/>
              <p:cNvSpPr/>
              <p:nvPr/>
            </p:nvSpPr>
            <p:spPr>
              <a:xfrm>
                <a:off x="5170293" y="300037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9" name="Rechteck 287"/>
              <p:cNvSpPr/>
              <p:nvPr/>
            </p:nvSpPr>
            <p:spPr>
              <a:xfrm>
                <a:off x="5322099" y="3152178"/>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0" name="Rechteck 288"/>
              <p:cNvSpPr/>
              <p:nvPr/>
            </p:nvSpPr>
            <p:spPr>
              <a:xfrm>
                <a:off x="5473904" y="3303984"/>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1" name="Rechteck 289"/>
              <p:cNvSpPr/>
              <p:nvPr/>
            </p:nvSpPr>
            <p:spPr>
              <a:xfrm>
                <a:off x="5473904" y="345578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2" name="Rechteck 291"/>
              <p:cNvSpPr/>
              <p:nvPr/>
            </p:nvSpPr>
            <p:spPr>
              <a:xfrm>
                <a:off x="4411264" y="375940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3" name="Rechteck 293"/>
              <p:cNvSpPr/>
              <p:nvPr/>
            </p:nvSpPr>
            <p:spPr>
              <a:xfrm>
                <a:off x="4563070" y="391120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4" name="Rechteck 295"/>
              <p:cNvSpPr/>
              <p:nvPr/>
            </p:nvSpPr>
            <p:spPr>
              <a:xfrm>
                <a:off x="4714876" y="40630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5" name="Rechteck 296"/>
              <p:cNvSpPr/>
              <p:nvPr/>
            </p:nvSpPr>
            <p:spPr>
              <a:xfrm>
                <a:off x="4866681" y="40630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6" name="Rechteck 297"/>
              <p:cNvSpPr/>
              <p:nvPr/>
            </p:nvSpPr>
            <p:spPr>
              <a:xfrm>
                <a:off x="5473904" y="360759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7" name="Rechteck 298"/>
              <p:cNvSpPr/>
              <p:nvPr/>
            </p:nvSpPr>
            <p:spPr>
              <a:xfrm>
                <a:off x="5473904" y="3759401"/>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8" name="Rechteck 299"/>
              <p:cNvSpPr/>
              <p:nvPr/>
            </p:nvSpPr>
            <p:spPr>
              <a:xfrm>
                <a:off x="5322099" y="3911207"/>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9" name="Rechteck 300"/>
              <p:cNvSpPr/>
              <p:nvPr/>
            </p:nvSpPr>
            <p:spPr>
              <a:xfrm>
                <a:off x="5018487" y="40630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0" name="Rechteck 301"/>
              <p:cNvSpPr/>
              <p:nvPr/>
            </p:nvSpPr>
            <p:spPr>
              <a:xfrm>
                <a:off x="5170293" y="4063012"/>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1" name="Rechteck 504"/>
              <p:cNvSpPr/>
              <p:nvPr/>
            </p:nvSpPr>
            <p:spPr>
              <a:xfrm>
                <a:off x="4563070" y="3152178"/>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2" name="Rechteck 507"/>
              <p:cNvSpPr/>
              <p:nvPr/>
            </p:nvSpPr>
            <p:spPr>
              <a:xfrm>
                <a:off x="4411264" y="3455789"/>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3" name="Rechteck 519"/>
              <p:cNvSpPr/>
              <p:nvPr/>
            </p:nvSpPr>
            <p:spPr>
              <a:xfrm>
                <a:off x="4411264" y="3607595"/>
                <a:ext cx="151806" cy="1518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1195"/>
            <p:cNvGrpSpPr/>
            <p:nvPr/>
          </p:nvGrpSpPr>
          <p:grpSpPr>
            <a:xfrm>
              <a:off x="2750331" y="4188029"/>
              <a:ext cx="910835" cy="910835"/>
              <a:chOff x="6840157" y="2402079"/>
              <a:chExt cx="910835" cy="910835"/>
            </a:xfrm>
          </p:grpSpPr>
          <p:sp>
            <p:nvSpPr>
              <p:cNvPr id="1662" name="Rechteck 500"/>
              <p:cNvSpPr/>
              <p:nvPr/>
            </p:nvSpPr>
            <p:spPr>
              <a:xfrm>
                <a:off x="6991963" y="2402079"/>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3" name="Rechteck 502"/>
              <p:cNvSpPr/>
              <p:nvPr/>
            </p:nvSpPr>
            <p:spPr>
              <a:xfrm>
                <a:off x="6991963" y="255388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4" name="Rechteck 503"/>
              <p:cNvSpPr/>
              <p:nvPr/>
            </p:nvSpPr>
            <p:spPr>
              <a:xfrm>
                <a:off x="7143768" y="255388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5" name="Rechteck 505"/>
              <p:cNvSpPr/>
              <p:nvPr/>
            </p:nvSpPr>
            <p:spPr>
              <a:xfrm>
                <a:off x="7143768" y="2402079"/>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6" name="Rechteck 506"/>
              <p:cNvSpPr/>
              <p:nvPr/>
            </p:nvSpPr>
            <p:spPr>
              <a:xfrm>
                <a:off x="6840157" y="255388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7" name="Rechteck 508"/>
              <p:cNvSpPr/>
              <p:nvPr/>
            </p:nvSpPr>
            <p:spPr>
              <a:xfrm>
                <a:off x="6840157" y="270569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8" name="Rechteck 509"/>
              <p:cNvSpPr/>
              <p:nvPr/>
            </p:nvSpPr>
            <p:spPr>
              <a:xfrm>
                <a:off x="6991963" y="270569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9" name="Rechteck 510"/>
              <p:cNvSpPr/>
              <p:nvPr/>
            </p:nvSpPr>
            <p:spPr>
              <a:xfrm>
                <a:off x="7143768" y="270569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0" name="Rechteck 511"/>
              <p:cNvSpPr/>
              <p:nvPr/>
            </p:nvSpPr>
            <p:spPr>
              <a:xfrm>
                <a:off x="7295574" y="2402079"/>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1" name="Rechteck 512"/>
              <p:cNvSpPr/>
              <p:nvPr/>
            </p:nvSpPr>
            <p:spPr>
              <a:xfrm>
                <a:off x="7447380" y="2402079"/>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2" name="Rechteck 513"/>
              <p:cNvSpPr/>
              <p:nvPr/>
            </p:nvSpPr>
            <p:spPr>
              <a:xfrm>
                <a:off x="7295574" y="255388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3" name="Rechteck 514"/>
              <p:cNvSpPr/>
              <p:nvPr/>
            </p:nvSpPr>
            <p:spPr>
              <a:xfrm>
                <a:off x="7447380" y="255388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4" name="Rechteck 515"/>
              <p:cNvSpPr/>
              <p:nvPr/>
            </p:nvSpPr>
            <p:spPr>
              <a:xfrm>
                <a:off x="7599186" y="255388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5" name="Rechteck 516"/>
              <p:cNvSpPr/>
              <p:nvPr/>
            </p:nvSpPr>
            <p:spPr>
              <a:xfrm>
                <a:off x="7295574" y="270569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6" name="Rechteck 517"/>
              <p:cNvSpPr/>
              <p:nvPr/>
            </p:nvSpPr>
            <p:spPr>
              <a:xfrm>
                <a:off x="7447380" y="270569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7" name="Rechteck 518"/>
              <p:cNvSpPr/>
              <p:nvPr/>
            </p:nvSpPr>
            <p:spPr>
              <a:xfrm>
                <a:off x="7599186" y="270569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8" name="Rechteck 520"/>
              <p:cNvSpPr/>
              <p:nvPr/>
            </p:nvSpPr>
            <p:spPr>
              <a:xfrm>
                <a:off x="6840157" y="285749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9" name="Rechteck 521"/>
              <p:cNvSpPr/>
              <p:nvPr/>
            </p:nvSpPr>
            <p:spPr>
              <a:xfrm>
                <a:off x="6991963" y="285749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0" name="Rechteck 522"/>
              <p:cNvSpPr/>
              <p:nvPr/>
            </p:nvSpPr>
            <p:spPr>
              <a:xfrm>
                <a:off x="7143768" y="285749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1" name="Rechteck 523"/>
              <p:cNvSpPr/>
              <p:nvPr/>
            </p:nvSpPr>
            <p:spPr>
              <a:xfrm>
                <a:off x="6840157" y="300930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2" name="Rechteck 524"/>
              <p:cNvSpPr/>
              <p:nvPr/>
            </p:nvSpPr>
            <p:spPr>
              <a:xfrm>
                <a:off x="6991963" y="300930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3" name="Rechteck 525"/>
              <p:cNvSpPr/>
              <p:nvPr/>
            </p:nvSpPr>
            <p:spPr>
              <a:xfrm>
                <a:off x="7143768" y="300930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4" name="Rechteck 526"/>
              <p:cNvSpPr/>
              <p:nvPr/>
            </p:nvSpPr>
            <p:spPr>
              <a:xfrm>
                <a:off x="6991963" y="3161108"/>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5" name="Rechteck 527"/>
              <p:cNvSpPr/>
              <p:nvPr/>
            </p:nvSpPr>
            <p:spPr>
              <a:xfrm>
                <a:off x="7143768" y="3161108"/>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6" name="Rechteck 528"/>
              <p:cNvSpPr/>
              <p:nvPr/>
            </p:nvSpPr>
            <p:spPr>
              <a:xfrm>
                <a:off x="7295574" y="285749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7" name="Rechteck 529"/>
              <p:cNvSpPr/>
              <p:nvPr/>
            </p:nvSpPr>
            <p:spPr>
              <a:xfrm>
                <a:off x="7447380" y="285749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8" name="Rechteck 530"/>
              <p:cNvSpPr/>
              <p:nvPr/>
            </p:nvSpPr>
            <p:spPr>
              <a:xfrm>
                <a:off x="7599186" y="285749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9" name="Rechteck 531"/>
              <p:cNvSpPr/>
              <p:nvPr/>
            </p:nvSpPr>
            <p:spPr>
              <a:xfrm>
                <a:off x="7295574" y="300930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0" name="Rechteck 532"/>
              <p:cNvSpPr/>
              <p:nvPr/>
            </p:nvSpPr>
            <p:spPr>
              <a:xfrm>
                <a:off x="7447380" y="300930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1" name="Rechteck 533"/>
              <p:cNvSpPr/>
              <p:nvPr/>
            </p:nvSpPr>
            <p:spPr>
              <a:xfrm>
                <a:off x="7599186" y="300930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2" name="Rechteck 534"/>
              <p:cNvSpPr/>
              <p:nvPr/>
            </p:nvSpPr>
            <p:spPr>
              <a:xfrm>
                <a:off x="7295574" y="3161108"/>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3" name="Rechteck 535"/>
              <p:cNvSpPr/>
              <p:nvPr/>
            </p:nvSpPr>
            <p:spPr>
              <a:xfrm>
                <a:off x="7447380" y="3161108"/>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8" name="Group 1715"/>
          <p:cNvGrpSpPr/>
          <p:nvPr/>
        </p:nvGrpSpPr>
        <p:grpSpPr>
          <a:xfrm>
            <a:off x="5929322" y="1537615"/>
            <a:ext cx="2428892" cy="2428892"/>
            <a:chOff x="1857356" y="3214686"/>
            <a:chExt cx="2428892" cy="2428892"/>
          </a:xfrm>
        </p:grpSpPr>
        <p:sp>
          <p:nvSpPr>
            <p:cNvPr id="1717" name="Rechteck 278"/>
            <p:cNvSpPr/>
            <p:nvPr/>
          </p:nvSpPr>
          <p:spPr>
            <a:xfrm>
              <a:off x="2616385"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8" name="Rechteck 281"/>
            <p:cNvSpPr/>
            <p:nvPr/>
          </p:nvSpPr>
          <p:spPr>
            <a:xfrm>
              <a:off x="2464579"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9" name="Rechteck 282"/>
            <p:cNvSpPr/>
            <p:nvPr/>
          </p:nvSpPr>
          <p:spPr>
            <a:xfrm>
              <a:off x="2312773"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0" name="Rechteck 283"/>
            <p:cNvSpPr/>
            <p:nvPr/>
          </p:nvSpPr>
          <p:spPr>
            <a:xfrm>
              <a:off x="2312773"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1" name="Rechteck 290"/>
            <p:cNvSpPr/>
            <p:nvPr/>
          </p:nvSpPr>
          <p:spPr>
            <a:xfrm>
              <a:off x="2312773"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2" name="Rechteck 292"/>
            <p:cNvSpPr/>
            <p:nvPr/>
          </p:nvSpPr>
          <p:spPr>
            <a:xfrm>
              <a:off x="2464579"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3" name="Rechteck 294"/>
            <p:cNvSpPr/>
            <p:nvPr/>
          </p:nvSpPr>
          <p:spPr>
            <a:xfrm>
              <a:off x="2616385"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4" name="Rechteck 303"/>
            <p:cNvSpPr/>
            <p:nvPr/>
          </p:nvSpPr>
          <p:spPr>
            <a:xfrm>
              <a:off x="3830831"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5" name="Rechteck 304"/>
            <p:cNvSpPr/>
            <p:nvPr/>
          </p:nvSpPr>
          <p:spPr>
            <a:xfrm>
              <a:off x="1857356"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6" name="Rechteck 305"/>
            <p:cNvSpPr/>
            <p:nvPr/>
          </p:nvSpPr>
          <p:spPr>
            <a:xfrm>
              <a:off x="200916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7" name="Rechteck 306"/>
            <p:cNvSpPr/>
            <p:nvPr/>
          </p:nvSpPr>
          <p:spPr>
            <a:xfrm>
              <a:off x="2160968"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8" name="Rechteck 307"/>
            <p:cNvSpPr/>
            <p:nvPr/>
          </p:nvSpPr>
          <p:spPr>
            <a:xfrm>
              <a:off x="2312773"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9" name="Rechteck 308"/>
            <p:cNvSpPr/>
            <p:nvPr/>
          </p:nvSpPr>
          <p:spPr>
            <a:xfrm>
              <a:off x="1857356"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0" name="Rechteck 309"/>
            <p:cNvSpPr/>
            <p:nvPr/>
          </p:nvSpPr>
          <p:spPr>
            <a:xfrm>
              <a:off x="200916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1" name="Rechteck 310"/>
            <p:cNvSpPr/>
            <p:nvPr/>
          </p:nvSpPr>
          <p:spPr>
            <a:xfrm>
              <a:off x="2160968"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2" name="Rechteck 311"/>
            <p:cNvSpPr/>
            <p:nvPr/>
          </p:nvSpPr>
          <p:spPr>
            <a:xfrm>
              <a:off x="2312773"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3" name="Rechteck 312"/>
            <p:cNvSpPr/>
            <p:nvPr/>
          </p:nvSpPr>
          <p:spPr>
            <a:xfrm>
              <a:off x="1857356"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4" name="Rechteck 313"/>
            <p:cNvSpPr/>
            <p:nvPr/>
          </p:nvSpPr>
          <p:spPr>
            <a:xfrm>
              <a:off x="200916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5" name="Rechteck 314"/>
            <p:cNvSpPr/>
            <p:nvPr/>
          </p:nvSpPr>
          <p:spPr>
            <a:xfrm>
              <a:off x="2160968"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6" name="Rechteck 315"/>
            <p:cNvSpPr/>
            <p:nvPr/>
          </p:nvSpPr>
          <p:spPr>
            <a:xfrm>
              <a:off x="2312773"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7" name="Rechteck 316"/>
            <p:cNvSpPr/>
            <p:nvPr/>
          </p:nvSpPr>
          <p:spPr>
            <a:xfrm>
              <a:off x="1857356"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8" name="Rechteck 317"/>
            <p:cNvSpPr/>
            <p:nvPr/>
          </p:nvSpPr>
          <p:spPr>
            <a:xfrm>
              <a:off x="200916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9" name="Rechteck 318"/>
            <p:cNvSpPr/>
            <p:nvPr/>
          </p:nvSpPr>
          <p:spPr>
            <a:xfrm>
              <a:off x="2160968"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0" name="Rechteck 319"/>
            <p:cNvSpPr/>
            <p:nvPr/>
          </p:nvSpPr>
          <p:spPr>
            <a:xfrm>
              <a:off x="2312773"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1" name="Rechteck 320"/>
            <p:cNvSpPr/>
            <p:nvPr/>
          </p:nvSpPr>
          <p:spPr>
            <a:xfrm>
              <a:off x="1857356"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2" name="Rechteck 321"/>
            <p:cNvSpPr/>
            <p:nvPr/>
          </p:nvSpPr>
          <p:spPr>
            <a:xfrm>
              <a:off x="2009162"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3" name="Rechteck 322"/>
            <p:cNvSpPr/>
            <p:nvPr/>
          </p:nvSpPr>
          <p:spPr>
            <a:xfrm>
              <a:off x="2160968"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4" name="Rechteck 323"/>
            <p:cNvSpPr/>
            <p:nvPr/>
          </p:nvSpPr>
          <p:spPr>
            <a:xfrm>
              <a:off x="2312773"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5" name="Rechteck 324"/>
            <p:cNvSpPr/>
            <p:nvPr/>
          </p:nvSpPr>
          <p:spPr>
            <a:xfrm>
              <a:off x="1857356"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9" name="Rechteck 325"/>
            <p:cNvSpPr/>
            <p:nvPr/>
          </p:nvSpPr>
          <p:spPr>
            <a:xfrm>
              <a:off x="2009162"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0" name="Rechteck 326"/>
            <p:cNvSpPr/>
            <p:nvPr/>
          </p:nvSpPr>
          <p:spPr>
            <a:xfrm>
              <a:off x="2160968"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1" name="Rechteck 327"/>
            <p:cNvSpPr/>
            <p:nvPr/>
          </p:nvSpPr>
          <p:spPr>
            <a:xfrm>
              <a:off x="2312773"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2" name="Rechteck 328"/>
            <p:cNvSpPr/>
            <p:nvPr/>
          </p:nvSpPr>
          <p:spPr>
            <a:xfrm>
              <a:off x="2464579"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3" name="Rechteck 329"/>
            <p:cNvSpPr/>
            <p:nvPr/>
          </p:nvSpPr>
          <p:spPr>
            <a:xfrm>
              <a:off x="2616385"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4" name="Rechteck 330"/>
            <p:cNvSpPr/>
            <p:nvPr/>
          </p:nvSpPr>
          <p:spPr>
            <a:xfrm>
              <a:off x="2768191"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5" name="Rechteck 331"/>
            <p:cNvSpPr/>
            <p:nvPr/>
          </p:nvSpPr>
          <p:spPr>
            <a:xfrm>
              <a:off x="2919996"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6" name="Rechteck 332"/>
            <p:cNvSpPr/>
            <p:nvPr/>
          </p:nvSpPr>
          <p:spPr>
            <a:xfrm>
              <a:off x="2464579"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7" name="Rechteck 333"/>
            <p:cNvSpPr/>
            <p:nvPr/>
          </p:nvSpPr>
          <p:spPr>
            <a:xfrm>
              <a:off x="2616385"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8" name="Rechteck 334"/>
            <p:cNvSpPr/>
            <p:nvPr/>
          </p:nvSpPr>
          <p:spPr>
            <a:xfrm>
              <a:off x="2768191"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9" name="Rechteck 335"/>
            <p:cNvSpPr/>
            <p:nvPr/>
          </p:nvSpPr>
          <p:spPr>
            <a:xfrm>
              <a:off x="2919996"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0" name="Rechteck 336"/>
            <p:cNvSpPr/>
            <p:nvPr/>
          </p:nvSpPr>
          <p:spPr>
            <a:xfrm>
              <a:off x="2464579"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1" name="Rechteck 337"/>
            <p:cNvSpPr/>
            <p:nvPr/>
          </p:nvSpPr>
          <p:spPr>
            <a:xfrm>
              <a:off x="2616385"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2" name="Rechteck 338"/>
            <p:cNvSpPr/>
            <p:nvPr/>
          </p:nvSpPr>
          <p:spPr>
            <a:xfrm>
              <a:off x="2768191"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3" name="Rechteck 339"/>
            <p:cNvSpPr/>
            <p:nvPr/>
          </p:nvSpPr>
          <p:spPr>
            <a:xfrm>
              <a:off x="2919996"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4" name="Rechteck 340"/>
            <p:cNvSpPr/>
            <p:nvPr/>
          </p:nvSpPr>
          <p:spPr>
            <a:xfrm>
              <a:off x="2464579"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5" name="Rechteck 341"/>
            <p:cNvSpPr/>
            <p:nvPr/>
          </p:nvSpPr>
          <p:spPr>
            <a:xfrm>
              <a:off x="2616385"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6" name="Rechteck 342"/>
            <p:cNvSpPr/>
            <p:nvPr/>
          </p:nvSpPr>
          <p:spPr>
            <a:xfrm>
              <a:off x="2768191"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7" name="Rechteck 343"/>
            <p:cNvSpPr/>
            <p:nvPr/>
          </p:nvSpPr>
          <p:spPr>
            <a:xfrm>
              <a:off x="2919996"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8" name="Rechteck 344"/>
            <p:cNvSpPr/>
            <p:nvPr/>
          </p:nvSpPr>
          <p:spPr>
            <a:xfrm>
              <a:off x="2464579"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9" name="Rechteck 345"/>
            <p:cNvSpPr/>
            <p:nvPr/>
          </p:nvSpPr>
          <p:spPr>
            <a:xfrm>
              <a:off x="1857356"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0" name="Rechteck 346"/>
            <p:cNvSpPr/>
            <p:nvPr/>
          </p:nvSpPr>
          <p:spPr>
            <a:xfrm>
              <a:off x="2009162"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1" name="Rechteck 347"/>
            <p:cNvSpPr/>
            <p:nvPr/>
          </p:nvSpPr>
          <p:spPr>
            <a:xfrm>
              <a:off x="2160968"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2" name="Rechteck 348"/>
            <p:cNvSpPr/>
            <p:nvPr/>
          </p:nvSpPr>
          <p:spPr>
            <a:xfrm>
              <a:off x="1857356"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3" name="Rechteck 349"/>
            <p:cNvSpPr/>
            <p:nvPr/>
          </p:nvSpPr>
          <p:spPr>
            <a:xfrm>
              <a:off x="2009162"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4" name="Rechteck 350"/>
            <p:cNvSpPr/>
            <p:nvPr/>
          </p:nvSpPr>
          <p:spPr>
            <a:xfrm>
              <a:off x="2160968"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5" name="Rechteck 351"/>
            <p:cNvSpPr/>
            <p:nvPr/>
          </p:nvSpPr>
          <p:spPr>
            <a:xfrm>
              <a:off x="307180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6" name="Rechteck 352"/>
            <p:cNvSpPr/>
            <p:nvPr/>
          </p:nvSpPr>
          <p:spPr>
            <a:xfrm>
              <a:off x="3223608"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7" name="Rechteck 353"/>
            <p:cNvSpPr/>
            <p:nvPr/>
          </p:nvSpPr>
          <p:spPr>
            <a:xfrm>
              <a:off x="3375414"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8" name="Rechteck 354"/>
            <p:cNvSpPr/>
            <p:nvPr/>
          </p:nvSpPr>
          <p:spPr>
            <a:xfrm>
              <a:off x="3527219"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9" name="Rechteck 355"/>
            <p:cNvSpPr/>
            <p:nvPr/>
          </p:nvSpPr>
          <p:spPr>
            <a:xfrm>
              <a:off x="307180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0" name="Rechteck 356"/>
            <p:cNvSpPr/>
            <p:nvPr/>
          </p:nvSpPr>
          <p:spPr>
            <a:xfrm>
              <a:off x="3223608"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1" name="Rechteck 357"/>
            <p:cNvSpPr/>
            <p:nvPr/>
          </p:nvSpPr>
          <p:spPr>
            <a:xfrm>
              <a:off x="3375414"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2" name="Rechteck 358"/>
            <p:cNvSpPr/>
            <p:nvPr/>
          </p:nvSpPr>
          <p:spPr>
            <a:xfrm>
              <a:off x="3527219"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3" name="Rechteck 359"/>
            <p:cNvSpPr/>
            <p:nvPr/>
          </p:nvSpPr>
          <p:spPr>
            <a:xfrm>
              <a:off x="307180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4" name="Rechteck 360"/>
            <p:cNvSpPr/>
            <p:nvPr/>
          </p:nvSpPr>
          <p:spPr>
            <a:xfrm>
              <a:off x="3223608"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5" name="Rechteck 361"/>
            <p:cNvSpPr/>
            <p:nvPr/>
          </p:nvSpPr>
          <p:spPr>
            <a:xfrm>
              <a:off x="3375414"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6" name="Rechteck 362"/>
            <p:cNvSpPr/>
            <p:nvPr/>
          </p:nvSpPr>
          <p:spPr>
            <a:xfrm>
              <a:off x="3527219"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7" name="Rechteck 363"/>
            <p:cNvSpPr/>
            <p:nvPr/>
          </p:nvSpPr>
          <p:spPr>
            <a:xfrm>
              <a:off x="307180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8" name="Rechteck 364"/>
            <p:cNvSpPr/>
            <p:nvPr/>
          </p:nvSpPr>
          <p:spPr>
            <a:xfrm>
              <a:off x="3223608"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9" name="Rechteck 365"/>
            <p:cNvSpPr/>
            <p:nvPr/>
          </p:nvSpPr>
          <p:spPr>
            <a:xfrm>
              <a:off x="3375414"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0" name="Rechteck 366"/>
            <p:cNvSpPr/>
            <p:nvPr/>
          </p:nvSpPr>
          <p:spPr>
            <a:xfrm>
              <a:off x="3527219"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1" name="Rechteck 367"/>
            <p:cNvSpPr/>
            <p:nvPr/>
          </p:nvSpPr>
          <p:spPr>
            <a:xfrm>
              <a:off x="3375414"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2" name="Rechteck 368"/>
            <p:cNvSpPr/>
            <p:nvPr/>
          </p:nvSpPr>
          <p:spPr>
            <a:xfrm>
              <a:off x="3527219"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3" name="Rechteck 369"/>
            <p:cNvSpPr/>
            <p:nvPr/>
          </p:nvSpPr>
          <p:spPr>
            <a:xfrm>
              <a:off x="3527219"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4" name="Rechteck 370"/>
            <p:cNvSpPr/>
            <p:nvPr/>
          </p:nvSpPr>
          <p:spPr>
            <a:xfrm>
              <a:off x="3679025"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5" name="Rechteck 371"/>
            <p:cNvSpPr/>
            <p:nvPr/>
          </p:nvSpPr>
          <p:spPr>
            <a:xfrm>
              <a:off x="3830831"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6" name="Rechteck 372"/>
            <p:cNvSpPr/>
            <p:nvPr/>
          </p:nvSpPr>
          <p:spPr>
            <a:xfrm>
              <a:off x="3982637"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7" name="Rechteck 373"/>
            <p:cNvSpPr/>
            <p:nvPr/>
          </p:nvSpPr>
          <p:spPr>
            <a:xfrm>
              <a:off x="413444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8" name="Rechteck 374"/>
            <p:cNvSpPr/>
            <p:nvPr/>
          </p:nvSpPr>
          <p:spPr>
            <a:xfrm>
              <a:off x="3679025"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9" name="Rechteck 375"/>
            <p:cNvSpPr/>
            <p:nvPr/>
          </p:nvSpPr>
          <p:spPr>
            <a:xfrm>
              <a:off x="3982637"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0" name="Rechteck 376"/>
            <p:cNvSpPr/>
            <p:nvPr/>
          </p:nvSpPr>
          <p:spPr>
            <a:xfrm>
              <a:off x="413444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1" name="Rechteck 377"/>
            <p:cNvSpPr/>
            <p:nvPr/>
          </p:nvSpPr>
          <p:spPr>
            <a:xfrm>
              <a:off x="3679025"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2" name="Rechteck 378"/>
            <p:cNvSpPr/>
            <p:nvPr/>
          </p:nvSpPr>
          <p:spPr>
            <a:xfrm>
              <a:off x="3830831"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3" name="Rechteck 379"/>
            <p:cNvSpPr/>
            <p:nvPr/>
          </p:nvSpPr>
          <p:spPr>
            <a:xfrm>
              <a:off x="3982637"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4" name="Rechteck 380"/>
            <p:cNvSpPr/>
            <p:nvPr/>
          </p:nvSpPr>
          <p:spPr>
            <a:xfrm>
              <a:off x="413444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5" name="Rechteck 381"/>
            <p:cNvSpPr/>
            <p:nvPr/>
          </p:nvSpPr>
          <p:spPr>
            <a:xfrm>
              <a:off x="3679025"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6" name="Rechteck 382"/>
            <p:cNvSpPr/>
            <p:nvPr/>
          </p:nvSpPr>
          <p:spPr>
            <a:xfrm>
              <a:off x="3830831"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7" name="Rechteck 383"/>
            <p:cNvSpPr/>
            <p:nvPr/>
          </p:nvSpPr>
          <p:spPr>
            <a:xfrm>
              <a:off x="3982637"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8" name="Rechteck 384"/>
            <p:cNvSpPr/>
            <p:nvPr/>
          </p:nvSpPr>
          <p:spPr>
            <a:xfrm>
              <a:off x="413444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9" name="Rechteck 385"/>
            <p:cNvSpPr/>
            <p:nvPr/>
          </p:nvSpPr>
          <p:spPr>
            <a:xfrm>
              <a:off x="3679025"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0" name="Rechteck 386"/>
            <p:cNvSpPr/>
            <p:nvPr/>
          </p:nvSpPr>
          <p:spPr>
            <a:xfrm>
              <a:off x="3830831"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1" name="Rechteck 387"/>
            <p:cNvSpPr/>
            <p:nvPr/>
          </p:nvSpPr>
          <p:spPr>
            <a:xfrm>
              <a:off x="3982637"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2" name="Rechteck 388"/>
            <p:cNvSpPr/>
            <p:nvPr/>
          </p:nvSpPr>
          <p:spPr>
            <a:xfrm>
              <a:off x="4134442"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3" name="Rechteck 389"/>
            <p:cNvSpPr/>
            <p:nvPr/>
          </p:nvSpPr>
          <p:spPr>
            <a:xfrm>
              <a:off x="3679025"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4" name="Rechteck 390"/>
            <p:cNvSpPr/>
            <p:nvPr/>
          </p:nvSpPr>
          <p:spPr>
            <a:xfrm>
              <a:off x="3830831"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5" name="Rechteck 391"/>
            <p:cNvSpPr/>
            <p:nvPr/>
          </p:nvSpPr>
          <p:spPr>
            <a:xfrm>
              <a:off x="3982637"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6" name="Rechteck 392"/>
            <p:cNvSpPr/>
            <p:nvPr/>
          </p:nvSpPr>
          <p:spPr>
            <a:xfrm>
              <a:off x="4134442"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7" name="Rechteck 393"/>
            <p:cNvSpPr/>
            <p:nvPr/>
          </p:nvSpPr>
          <p:spPr>
            <a:xfrm>
              <a:off x="3679025"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8" name="Rechteck 394"/>
            <p:cNvSpPr/>
            <p:nvPr/>
          </p:nvSpPr>
          <p:spPr>
            <a:xfrm>
              <a:off x="3830831"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9" name="Rechteck 395"/>
            <p:cNvSpPr/>
            <p:nvPr/>
          </p:nvSpPr>
          <p:spPr>
            <a:xfrm>
              <a:off x="3982637"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0" name="Rechteck 396"/>
            <p:cNvSpPr/>
            <p:nvPr/>
          </p:nvSpPr>
          <p:spPr>
            <a:xfrm>
              <a:off x="4134442"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1" name="Rechteck 397"/>
            <p:cNvSpPr/>
            <p:nvPr/>
          </p:nvSpPr>
          <p:spPr>
            <a:xfrm>
              <a:off x="3679025"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2" name="Rechteck 398"/>
            <p:cNvSpPr/>
            <p:nvPr/>
          </p:nvSpPr>
          <p:spPr>
            <a:xfrm>
              <a:off x="3830831"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3" name="Rechteck 399"/>
            <p:cNvSpPr/>
            <p:nvPr/>
          </p:nvSpPr>
          <p:spPr>
            <a:xfrm>
              <a:off x="3982637"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4" name="Rechteck 400"/>
            <p:cNvSpPr/>
            <p:nvPr/>
          </p:nvSpPr>
          <p:spPr>
            <a:xfrm>
              <a:off x="4134442"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5" name="Rechteck 401"/>
            <p:cNvSpPr/>
            <p:nvPr/>
          </p:nvSpPr>
          <p:spPr>
            <a:xfrm>
              <a:off x="1857356"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6" name="Rechteck 402"/>
            <p:cNvSpPr/>
            <p:nvPr/>
          </p:nvSpPr>
          <p:spPr>
            <a:xfrm>
              <a:off x="2009162"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7" name="Rechteck 403"/>
            <p:cNvSpPr/>
            <p:nvPr/>
          </p:nvSpPr>
          <p:spPr>
            <a:xfrm>
              <a:off x="2160968"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8" name="Rechteck 404"/>
            <p:cNvSpPr/>
            <p:nvPr/>
          </p:nvSpPr>
          <p:spPr>
            <a:xfrm>
              <a:off x="1857356"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9" name="Rechteck 405"/>
            <p:cNvSpPr/>
            <p:nvPr/>
          </p:nvSpPr>
          <p:spPr>
            <a:xfrm>
              <a:off x="2009162"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0" name="Rechteck 406"/>
            <p:cNvSpPr/>
            <p:nvPr/>
          </p:nvSpPr>
          <p:spPr>
            <a:xfrm>
              <a:off x="2160968"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1" name="Rechteck 407"/>
            <p:cNvSpPr/>
            <p:nvPr/>
          </p:nvSpPr>
          <p:spPr>
            <a:xfrm>
              <a:off x="2312773"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2" name="Rechteck 408"/>
            <p:cNvSpPr/>
            <p:nvPr/>
          </p:nvSpPr>
          <p:spPr>
            <a:xfrm>
              <a:off x="1857356"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3" name="Rechteck 409"/>
            <p:cNvSpPr/>
            <p:nvPr/>
          </p:nvSpPr>
          <p:spPr>
            <a:xfrm>
              <a:off x="2009162"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4" name="Rechteck 410"/>
            <p:cNvSpPr/>
            <p:nvPr/>
          </p:nvSpPr>
          <p:spPr>
            <a:xfrm>
              <a:off x="2160968"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5" name="Rechteck 411"/>
            <p:cNvSpPr/>
            <p:nvPr/>
          </p:nvSpPr>
          <p:spPr>
            <a:xfrm>
              <a:off x="2312773"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6" name="Rechteck 412"/>
            <p:cNvSpPr/>
            <p:nvPr/>
          </p:nvSpPr>
          <p:spPr>
            <a:xfrm>
              <a:off x="1857356"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7" name="Rechteck 413"/>
            <p:cNvSpPr/>
            <p:nvPr/>
          </p:nvSpPr>
          <p:spPr>
            <a:xfrm>
              <a:off x="2009162"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8" name="Rechteck 414"/>
            <p:cNvSpPr/>
            <p:nvPr/>
          </p:nvSpPr>
          <p:spPr>
            <a:xfrm>
              <a:off x="2160968"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9" name="Rechteck 415"/>
            <p:cNvSpPr/>
            <p:nvPr/>
          </p:nvSpPr>
          <p:spPr>
            <a:xfrm>
              <a:off x="2312773"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0" name="Rechteck 416"/>
            <p:cNvSpPr/>
            <p:nvPr/>
          </p:nvSpPr>
          <p:spPr>
            <a:xfrm>
              <a:off x="1857356"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1" name="Rechteck 417"/>
            <p:cNvSpPr/>
            <p:nvPr/>
          </p:nvSpPr>
          <p:spPr>
            <a:xfrm>
              <a:off x="200916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2" name="Rechteck 418"/>
            <p:cNvSpPr/>
            <p:nvPr/>
          </p:nvSpPr>
          <p:spPr>
            <a:xfrm>
              <a:off x="2160968"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3" name="Rechteck 419"/>
            <p:cNvSpPr/>
            <p:nvPr/>
          </p:nvSpPr>
          <p:spPr>
            <a:xfrm>
              <a:off x="2312773"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4" name="Rechteck 420"/>
            <p:cNvSpPr/>
            <p:nvPr/>
          </p:nvSpPr>
          <p:spPr>
            <a:xfrm>
              <a:off x="1857356"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5" name="Rechteck 421"/>
            <p:cNvSpPr/>
            <p:nvPr/>
          </p:nvSpPr>
          <p:spPr>
            <a:xfrm>
              <a:off x="200916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6" name="Rechteck 422"/>
            <p:cNvSpPr/>
            <p:nvPr/>
          </p:nvSpPr>
          <p:spPr>
            <a:xfrm>
              <a:off x="2160968"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7" name="Rechteck 423"/>
            <p:cNvSpPr/>
            <p:nvPr/>
          </p:nvSpPr>
          <p:spPr>
            <a:xfrm>
              <a:off x="2312773"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8" name="Rechteck 424"/>
            <p:cNvSpPr/>
            <p:nvPr/>
          </p:nvSpPr>
          <p:spPr>
            <a:xfrm>
              <a:off x="2464579"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9" name="Rechteck 425"/>
            <p:cNvSpPr/>
            <p:nvPr/>
          </p:nvSpPr>
          <p:spPr>
            <a:xfrm>
              <a:off x="2464579"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0" name="Rechteck 426"/>
            <p:cNvSpPr/>
            <p:nvPr/>
          </p:nvSpPr>
          <p:spPr>
            <a:xfrm>
              <a:off x="2616385"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1" name="Rechteck 427"/>
            <p:cNvSpPr/>
            <p:nvPr/>
          </p:nvSpPr>
          <p:spPr>
            <a:xfrm>
              <a:off x="2768191"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2" name="Rechteck 428"/>
            <p:cNvSpPr/>
            <p:nvPr/>
          </p:nvSpPr>
          <p:spPr>
            <a:xfrm>
              <a:off x="2919996"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3" name="Rechteck 429"/>
            <p:cNvSpPr/>
            <p:nvPr/>
          </p:nvSpPr>
          <p:spPr>
            <a:xfrm>
              <a:off x="2464579"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4" name="Rechteck 430"/>
            <p:cNvSpPr/>
            <p:nvPr/>
          </p:nvSpPr>
          <p:spPr>
            <a:xfrm>
              <a:off x="2616385"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5" name="Rechteck 431"/>
            <p:cNvSpPr/>
            <p:nvPr/>
          </p:nvSpPr>
          <p:spPr>
            <a:xfrm>
              <a:off x="2768191"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6" name="Rechteck 432"/>
            <p:cNvSpPr/>
            <p:nvPr/>
          </p:nvSpPr>
          <p:spPr>
            <a:xfrm>
              <a:off x="2919996"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7" name="Rechteck 433"/>
            <p:cNvSpPr/>
            <p:nvPr/>
          </p:nvSpPr>
          <p:spPr>
            <a:xfrm>
              <a:off x="1857356"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8" name="Rechteck 434"/>
            <p:cNvSpPr/>
            <p:nvPr/>
          </p:nvSpPr>
          <p:spPr>
            <a:xfrm>
              <a:off x="200916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9" name="Rechteck 435"/>
            <p:cNvSpPr/>
            <p:nvPr/>
          </p:nvSpPr>
          <p:spPr>
            <a:xfrm>
              <a:off x="2160968"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0" name="Rechteck 436"/>
            <p:cNvSpPr/>
            <p:nvPr/>
          </p:nvSpPr>
          <p:spPr>
            <a:xfrm>
              <a:off x="2312773"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1" name="Rechteck 437"/>
            <p:cNvSpPr/>
            <p:nvPr/>
          </p:nvSpPr>
          <p:spPr>
            <a:xfrm>
              <a:off x="1857356"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2" name="Rechteck 438"/>
            <p:cNvSpPr/>
            <p:nvPr/>
          </p:nvSpPr>
          <p:spPr>
            <a:xfrm>
              <a:off x="200916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3" name="Rechteck 439"/>
            <p:cNvSpPr/>
            <p:nvPr/>
          </p:nvSpPr>
          <p:spPr>
            <a:xfrm>
              <a:off x="2160968"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4" name="Rechteck 440"/>
            <p:cNvSpPr/>
            <p:nvPr/>
          </p:nvSpPr>
          <p:spPr>
            <a:xfrm>
              <a:off x="2312773"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5" name="Rechteck 441"/>
            <p:cNvSpPr/>
            <p:nvPr/>
          </p:nvSpPr>
          <p:spPr>
            <a:xfrm>
              <a:off x="2464579"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6" name="Rechteck 442"/>
            <p:cNvSpPr/>
            <p:nvPr/>
          </p:nvSpPr>
          <p:spPr>
            <a:xfrm>
              <a:off x="2616385"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7" name="Rechteck 443"/>
            <p:cNvSpPr/>
            <p:nvPr/>
          </p:nvSpPr>
          <p:spPr>
            <a:xfrm>
              <a:off x="2768191"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8" name="Rechteck 444"/>
            <p:cNvSpPr/>
            <p:nvPr/>
          </p:nvSpPr>
          <p:spPr>
            <a:xfrm>
              <a:off x="2919996"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9" name="Rechteck 445"/>
            <p:cNvSpPr/>
            <p:nvPr/>
          </p:nvSpPr>
          <p:spPr>
            <a:xfrm>
              <a:off x="2464579"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0" name="Rechteck 446"/>
            <p:cNvSpPr/>
            <p:nvPr/>
          </p:nvSpPr>
          <p:spPr>
            <a:xfrm>
              <a:off x="2616385"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1" name="Rechteck 447"/>
            <p:cNvSpPr/>
            <p:nvPr/>
          </p:nvSpPr>
          <p:spPr>
            <a:xfrm>
              <a:off x="2768191"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2" name="Rechteck 448"/>
            <p:cNvSpPr/>
            <p:nvPr/>
          </p:nvSpPr>
          <p:spPr>
            <a:xfrm>
              <a:off x="2919996"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3" name="Rechteck 449"/>
            <p:cNvSpPr/>
            <p:nvPr/>
          </p:nvSpPr>
          <p:spPr>
            <a:xfrm>
              <a:off x="3527219"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4" name="Rechteck 450"/>
            <p:cNvSpPr/>
            <p:nvPr/>
          </p:nvSpPr>
          <p:spPr>
            <a:xfrm>
              <a:off x="3375414"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5" name="Rechteck 451"/>
            <p:cNvSpPr/>
            <p:nvPr/>
          </p:nvSpPr>
          <p:spPr>
            <a:xfrm>
              <a:off x="3527219"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6" name="Rechteck 452"/>
            <p:cNvSpPr/>
            <p:nvPr/>
          </p:nvSpPr>
          <p:spPr>
            <a:xfrm>
              <a:off x="307180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7" name="Rechteck 453"/>
            <p:cNvSpPr/>
            <p:nvPr/>
          </p:nvSpPr>
          <p:spPr>
            <a:xfrm>
              <a:off x="3223608"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8" name="Rechteck 454"/>
            <p:cNvSpPr/>
            <p:nvPr/>
          </p:nvSpPr>
          <p:spPr>
            <a:xfrm>
              <a:off x="3375414"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9" name="Rechteck 455"/>
            <p:cNvSpPr/>
            <p:nvPr/>
          </p:nvSpPr>
          <p:spPr>
            <a:xfrm>
              <a:off x="3527219"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0" name="Rechteck 456"/>
            <p:cNvSpPr/>
            <p:nvPr/>
          </p:nvSpPr>
          <p:spPr>
            <a:xfrm>
              <a:off x="307180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1" name="Rechteck 457"/>
            <p:cNvSpPr/>
            <p:nvPr/>
          </p:nvSpPr>
          <p:spPr>
            <a:xfrm>
              <a:off x="3223608"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2" name="Rechteck 458"/>
            <p:cNvSpPr/>
            <p:nvPr/>
          </p:nvSpPr>
          <p:spPr>
            <a:xfrm>
              <a:off x="3375414"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3" name="Rechteck 459"/>
            <p:cNvSpPr/>
            <p:nvPr/>
          </p:nvSpPr>
          <p:spPr>
            <a:xfrm>
              <a:off x="3527219"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4" name="Rechteck 460"/>
            <p:cNvSpPr/>
            <p:nvPr/>
          </p:nvSpPr>
          <p:spPr>
            <a:xfrm>
              <a:off x="3679025"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5" name="Rechteck 461"/>
            <p:cNvSpPr/>
            <p:nvPr/>
          </p:nvSpPr>
          <p:spPr>
            <a:xfrm>
              <a:off x="3830831"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6" name="Rechteck 462"/>
            <p:cNvSpPr/>
            <p:nvPr/>
          </p:nvSpPr>
          <p:spPr>
            <a:xfrm>
              <a:off x="3982637"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7" name="Rechteck 463"/>
            <p:cNvSpPr/>
            <p:nvPr/>
          </p:nvSpPr>
          <p:spPr>
            <a:xfrm>
              <a:off x="4134442"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8" name="Rechteck 464"/>
            <p:cNvSpPr/>
            <p:nvPr/>
          </p:nvSpPr>
          <p:spPr>
            <a:xfrm>
              <a:off x="3679025"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9" name="Rechteck 465"/>
            <p:cNvSpPr/>
            <p:nvPr/>
          </p:nvSpPr>
          <p:spPr>
            <a:xfrm>
              <a:off x="3830831"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0" name="Rechteck 466"/>
            <p:cNvSpPr/>
            <p:nvPr/>
          </p:nvSpPr>
          <p:spPr>
            <a:xfrm>
              <a:off x="3982637"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1" name="Rechteck 467"/>
            <p:cNvSpPr/>
            <p:nvPr/>
          </p:nvSpPr>
          <p:spPr>
            <a:xfrm>
              <a:off x="4134442"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2" name="Rechteck 468"/>
            <p:cNvSpPr/>
            <p:nvPr/>
          </p:nvSpPr>
          <p:spPr>
            <a:xfrm>
              <a:off x="3679025"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3" name="Rechteck 469"/>
            <p:cNvSpPr/>
            <p:nvPr/>
          </p:nvSpPr>
          <p:spPr>
            <a:xfrm>
              <a:off x="3830831"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4" name="Rechteck 470"/>
            <p:cNvSpPr/>
            <p:nvPr/>
          </p:nvSpPr>
          <p:spPr>
            <a:xfrm>
              <a:off x="3982637"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5" name="Rechteck 471"/>
            <p:cNvSpPr/>
            <p:nvPr/>
          </p:nvSpPr>
          <p:spPr>
            <a:xfrm>
              <a:off x="4134442"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6" name="Rechteck 472"/>
            <p:cNvSpPr/>
            <p:nvPr/>
          </p:nvSpPr>
          <p:spPr>
            <a:xfrm>
              <a:off x="3679025"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7" name="Rechteck 473"/>
            <p:cNvSpPr/>
            <p:nvPr/>
          </p:nvSpPr>
          <p:spPr>
            <a:xfrm>
              <a:off x="3830831"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8" name="Rechteck 474"/>
            <p:cNvSpPr/>
            <p:nvPr/>
          </p:nvSpPr>
          <p:spPr>
            <a:xfrm>
              <a:off x="3982637"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9" name="Rechteck 475"/>
            <p:cNvSpPr/>
            <p:nvPr/>
          </p:nvSpPr>
          <p:spPr>
            <a:xfrm>
              <a:off x="4134442"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0" name="Rechteck 476"/>
            <p:cNvSpPr/>
            <p:nvPr/>
          </p:nvSpPr>
          <p:spPr>
            <a:xfrm>
              <a:off x="3679025"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1" name="Rechteck 477"/>
            <p:cNvSpPr/>
            <p:nvPr/>
          </p:nvSpPr>
          <p:spPr>
            <a:xfrm>
              <a:off x="3830831"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2" name="Rechteck 478"/>
            <p:cNvSpPr/>
            <p:nvPr/>
          </p:nvSpPr>
          <p:spPr>
            <a:xfrm>
              <a:off x="3982637"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3" name="Rechteck 479"/>
            <p:cNvSpPr/>
            <p:nvPr/>
          </p:nvSpPr>
          <p:spPr>
            <a:xfrm>
              <a:off x="413444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4" name="Rechteck 480"/>
            <p:cNvSpPr/>
            <p:nvPr/>
          </p:nvSpPr>
          <p:spPr>
            <a:xfrm>
              <a:off x="3679025"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5" name="Rechteck 481"/>
            <p:cNvSpPr/>
            <p:nvPr/>
          </p:nvSpPr>
          <p:spPr>
            <a:xfrm>
              <a:off x="3830831"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6" name="Rechteck 482"/>
            <p:cNvSpPr/>
            <p:nvPr/>
          </p:nvSpPr>
          <p:spPr>
            <a:xfrm>
              <a:off x="3982637"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7" name="Rechteck 483"/>
            <p:cNvSpPr/>
            <p:nvPr/>
          </p:nvSpPr>
          <p:spPr>
            <a:xfrm>
              <a:off x="413444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8" name="Rechteck 484"/>
            <p:cNvSpPr/>
            <p:nvPr/>
          </p:nvSpPr>
          <p:spPr>
            <a:xfrm>
              <a:off x="307180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9" name="Rechteck 485"/>
            <p:cNvSpPr/>
            <p:nvPr/>
          </p:nvSpPr>
          <p:spPr>
            <a:xfrm>
              <a:off x="3223608"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0" name="Rechteck 486"/>
            <p:cNvSpPr/>
            <p:nvPr/>
          </p:nvSpPr>
          <p:spPr>
            <a:xfrm>
              <a:off x="3375414"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1" name="Rechteck 487"/>
            <p:cNvSpPr/>
            <p:nvPr/>
          </p:nvSpPr>
          <p:spPr>
            <a:xfrm>
              <a:off x="3527219"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2" name="Rechteck 488"/>
            <p:cNvSpPr/>
            <p:nvPr/>
          </p:nvSpPr>
          <p:spPr>
            <a:xfrm>
              <a:off x="307180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3" name="Rechteck 489"/>
            <p:cNvSpPr/>
            <p:nvPr/>
          </p:nvSpPr>
          <p:spPr>
            <a:xfrm>
              <a:off x="3223608"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4" name="Rechteck 490"/>
            <p:cNvSpPr/>
            <p:nvPr/>
          </p:nvSpPr>
          <p:spPr>
            <a:xfrm>
              <a:off x="3375414"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5" name="Rechteck 491"/>
            <p:cNvSpPr/>
            <p:nvPr/>
          </p:nvSpPr>
          <p:spPr>
            <a:xfrm>
              <a:off x="3527219"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6" name="Rechteck 492"/>
            <p:cNvSpPr/>
            <p:nvPr/>
          </p:nvSpPr>
          <p:spPr>
            <a:xfrm>
              <a:off x="3679025"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7" name="Rechteck 493"/>
            <p:cNvSpPr/>
            <p:nvPr/>
          </p:nvSpPr>
          <p:spPr>
            <a:xfrm>
              <a:off x="3830831"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8" name="Rechteck 494"/>
            <p:cNvSpPr/>
            <p:nvPr/>
          </p:nvSpPr>
          <p:spPr>
            <a:xfrm>
              <a:off x="3982637"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9" name="Rechteck 495"/>
            <p:cNvSpPr/>
            <p:nvPr/>
          </p:nvSpPr>
          <p:spPr>
            <a:xfrm>
              <a:off x="413444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0" name="Rechteck 496"/>
            <p:cNvSpPr/>
            <p:nvPr/>
          </p:nvSpPr>
          <p:spPr>
            <a:xfrm>
              <a:off x="3679025"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1" name="Rechteck 497"/>
            <p:cNvSpPr/>
            <p:nvPr/>
          </p:nvSpPr>
          <p:spPr>
            <a:xfrm>
              <a:off x="3830831"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2" name="Rechteck 498"/>
            <p:cNvSpPr/>
            <p:nvPr/>
          </p:nvSpPr>
          <p:spPr>
            <a:xfrm>
              <a:off x="3982637"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3" name="Rechteck 499"/>
            <p:cNvSpPr/>
            <p:nvPr/>
          </p:nvSpPr>
          <p:spPr>
            <a:xfrm>
              <a:off x="413444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1194"/>
            <p:cNvGrpSpPr/>
            <p:nvPr/>
          </p:nvGrpSpPr>
          <p:grpSpPr>
            <a:xfrm>
              <a:off x="2464579" y="3830839"/>
              <a:ext cx="1214446" cy="1214446"/>
              <a:chOff x="4411264" y="3000372"/>
              <a:chExt cx="1214446" cy="1214446"/>
            </a:xfrm>
          </p:grpSpPr>
          <p:sp>
            <p:nvSpPr>
              <p:cNvPr id="2248" name="Rechteck 279"/>
              <p:cNvSpPr/>
              <p:nvPr/>
            </p:nvSpPr>
            <p:spPr>
              <a:xfrm>
                <a:off x="4714876"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9" name="Rechteck 280"/>
              <p:cNvSpPr/>
              <p:nvPr/>
            </p:nvSpPr>
            <p:spPr>
              <a:xfrm>
                <a:off x="4866681"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0" name="Rechteck 284"/>
              <p:cNvSpPr/>
              <p:nvPr/>
            </p:nvSpPr>
            <p:spPr>
              <a:xfrm>
                <a:off x="4411264" y="3303984"/>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1" name="Rechteck 285"/>
              <p:cNvSpPr/>
              <p:nvPr/>
            </p:nvSpPr>
            <p:spPr>
              <a:xfrm>
                <a:off x="5018487"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2" name="Rechteck 286"/>
              <p:cNvSpPr/>
              <p:nvPr/>
            </p:nvSpPr>
            <p:spPr>
              <a:xfrm>
                <a:off x="5170293"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 name="Rechteck 287"/>
              <p:cNvSpPr/>
              <p:nvPr/>
            </p:nvSpPr>
            <p:spPr>
              <a:xfrm>
                <a:off x="5322099" y="3152178"/>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4" name="Rechteck 288"/>
              <p:cNvSpPr/>
              <p:nvPr/>
            </p:nvSpPr>
            <p:spPr>
              <a:xfrm>
                <a:off x="5473904" y="3303984"/>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5" name="Rechteck 289"/>
              <p:cNvSpPr/>
              <p:nvPr/>
            </p:nvSpPr>
            <p:spPr>
              <a:xfrm>
                <a:off x="5473904" y="3455789"/>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6" name="Rechteck 291"/>
              <p:cNvSpPr/>
              <p:nvPr/>
            </p:nvSpPr>
            <p:spPr>
              <a:xfrm>
                <a:off x="4411264" y="3759401"/>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7" name="Rechteck 293"/>
              <p:cNvSpPr/>
              <p:nvPr/>
            </p:nvSpPr>
            <p:spPr>
              <a:xfrm>
                <a:off x="4563070" y="3911207"/>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8" name="Rechteck 295"/>
              <p:cNvSpPr/>
              <p:nvPr/>
            </p:nvSpPr>
            <p:spPr>
              <a:xfrm>
                <a:off x="4714876"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9" name="Rechteck 296"/>
              <p:cNvSpPr/>
              <p:nvPr/>
            </p:nvSpPr>
            <p:spPr>
              <a:xfrm>
                <a:off x="4866681"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0" name="Rechteck 297"/>
              <p:cNvSpPr/>
              <p:nvPr/>
            </p:nvSpPr>
            <p:spPr>
              <a:xfrm>
                <a:off x="5473904" y="3607595"/>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1" name="Rechteck 298"/>
              <p:cNvSpPr/>
              <p:nvPr/>
            </p:nvSpPr>
            <p:spPr>
              <a:xfrm>
                <a:off x="5473904" y="3759401"/>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2" name="Rechteck 299"/>
              <p:cNvSpPr/>
              <p:nvPr/>
            </p:nvSpPr>
            <p:spPr>
              <a:xfrm>
                <a:off x="5322099" y="3911207"/>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3" name="Rechteck 300"/>
              <p:cNvSpPr/>
              <p:nvPr/>
            </p:nvSpPr>
            <p:spPr>
              <a:xfrm>
                <a:off x="5018487"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4" name="Rechteck 301"/>
              <p:cNvSpPr/>
              <p:nvPr/>
            </p:nvSpPr>
            <p:spPr>
              <a:xfrm>
                <a:off x="5170293"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5" name="Rechteck 504"/>
              <p:cNvSpPr/>
              <p:nvPr/>
            </p:nvSpPr>
            <p:spPr>
              <a:xfrm>
                <a:off x="4563070" y="3152178"/>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6" name="Rechteck 507"/>
              <p:cNvSpPr/>
              <p:nvPr/>
            </p:nvSpPr>
            <p:spPr>
              <a:xfrm>
                <a:off x="4411264" y="3455789"/>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7" name="Rechteck 519"/>
              <p:cNvSpPr/>
              <p:nvPr/>
            </p:nvSpPr>
            <p:spPr>
              <a:xfrm>
                <a:off x="4411264" y="3607595"/>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1195"/>
            <p:cNvGrpSpPr/>
            <p:nvPr/>
          </p:nvGrpSpPr>
          <p:grpSpPr>
            <a:xfrm>
              <a:off x="2607455" y="3973715"/>
              <a:ext cx="910835" cy="910835"/>
              <a:chOff x="6840157" y="2402079"/>
              <a:chExt cx="910835" cy="910835"/>
            </a:xfrm>
            <a:solidFill>
              <a:schemeClr val="tx1"/>
            </a:solidFill>
          </p:grpSpPr>
          <p:sp>
            <p:nvSpPr>
              <p:cNvPr id="2216" name="Rechteck 500"/>
              <p:cNvSpPr/>
              <p:nvPr/>
            </p:nvSpPr>
            <p:spPr>
              <a:xfrm>
                <a:off x="6991963"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7" name="Rechteck 502"/>
              <p:cNvSpPr/>
              <p:nvPr/>
            </p:nvSpPr>
            <p:spPr>
              <a:xfrm>
                <a:off x="6991963"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8" name="Rechteck 503"/>
              <p:cNvSpPr/>
              <p:nvPr/>
            </p:nvSpPr>
            <p:spPr>
              <a:xfrm>
                <a:off x="7143768"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9" name="Rechteck 505"/>
              <p:cNvSpPr/>
              <p:nvPr/>
            </p:nvSpPr>
            <p:spPr>
              <a:xfrm>
                <a:off x="7143768"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0" name="Rechteck 506"/>
              <p:cNvSpPr/>
              <p:nvPr/>
            </p:nvSpPr>
            <p:spPr>
              <a:xfrm>
                <a:off x="6840157"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1" name="Rechteck 508"/>
              <p:cNvSpPr/>
              <p:nvPr/>
            </p:nvSpPr>
            <p:spPr>
              <a:xfrm>
                <a:off x="6840157"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2" name="Rechteck 509"/>
              <p:cNvSpPr/>
              <p:nvPr/>
            </p:nvSpPr>
            <p:spPr>
              <a:xfrm>
                <a:off x="6991963"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3" name="Rechteck 510"/>
              <p:cNvSpPr/>
              <p:nvPr/>
            </p:nvSpPr>
            <p:spPr>
              <a:xfrm>
                <a:off x="7143768"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4" name="Rechteck 511"/>
              <p:cNvSpPr/>
              <p:nvPr/>
            </p:nvSpPr>
            <p:spPr>
              <a:xfrm>
                <a:off x="7295574"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5" name="Rechteck 512"/>
              <p:cNvSpPr/>
              <p:nvPr/>
            </p:nvSpPr>
            <p:spPr>
              <a:xfrm>
                <a:off x="7447380"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6" name="Rechteck 513"/>
              <p:cNvSpPr/>
              <p:nvPr/>
            </p:nvSpPr>
            <p:spPr>
              <a:xfrm>
                <a:off x="7295574"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7" name="Rechteck 514"/>
              <p:cNvSpPr/>
              <p:nvPr/>
            </p:nvSpPr>
            <p:spPr>
              <a:xfrm>
                <a:off x="7447380"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8" name="Rechteck 515"/>
              <p:cNvSpPr/>
              <p:nvPr/>
            </p:nvSpPr>
            <p:spPr>
              <a:xfrm>
                <a:off x="7599186"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9" name="Rechteck 516"/>
              <p:cNvSpPr/>
              <p:nvPr/>
            </p:nvSpPr>
            <p:spPr>
              <a:xfrm>
                <a:off x="7295574"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0" name="Rechteck 517"/>
              <p:cNvSpPr/>
              <p:nvPr/>
            </p:nvSpPr>
            <p:spPr>
              <a:xfrm>
                <a:off x="7447380"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1" name="Rechteck 518"/>
              <p:cNvSpPr/>
              <p:nvPr/>
            </p:nvSpPr>
            <p:spPr>
              <a:xfrm>
                <a:off x="7599186"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2" name="Rechteck 520"/>
              <p:cNvSpPr/>
              <p:nvPr/>
            </p:nvSpPr>
            <p:spPr>
              <a:xfrm>
                <a:off x="6840157"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3" name="Rechteck 521"/>
              <p:cNvSpPr/>
              <p:nvPr/>
            </p:nvSpPr>
            <p:spPr>
              <a:xfrm>
                <a:off x="6991963"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4" name="Rechteck 522"/>
              <p:cNvSpPr/>
              <p:nvPr/>
            </p:nvSpPr>
            <p:spPr>
              <a:xfrm>
                <a:off x="7143768"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5" name="Rechteck 523"/>
              <p:cNvSpPr/>
              <p:nvPr/>
            </p:nvSpPr>
            <p:spPr>
              <a:xfrm>
                <a:off x="6840157"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6" name="Rechteck 524"/>
              <p:cNvSpPr/>
              <p:nvPr/>
            </p:nvSpPr>
            <p:spPr>
              <a:xfrm>
                <a:off x="6991963"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7" name="Rechteck 525"/>
              <p:cNvSpPr/>
              <p:nvPr/>
            </p:nvSpPr>
            <p:spPr>
              <a:xfrm>
                <a:off x="7143768"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8" name="Rechteck 526"/>
              <p:cNvSpPr/>
              <p:nvPr/>
            </p:nvSpPr>
            <p:spPr>
              <a:xfrm>
                <a:off x="6991963"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9" name="Rechteck 527"/>
              <p:cNvSpPr/>
              <p:nvPr/>
            </p:nvSpPr>
            <p:spPr>
              <a:xfrm>
                <a:off x="7143768"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0" name="Rechteck 528"/>
              <p:cNvSpPr/>
              <p:nvPr/>
            </p:nvSpPr>
            <p:spPr>
              <a:xfrm>
                <a:off x="7295574"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1" name="Rechteck 529"/>
              <p:cNvSpPr/>
              <p:nvPr/>
            </p:nvSpPr>
            <p:spPr>
              <a:xfrm>
                <a:off x="7447380"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2" name="Rechteck 530"/>
              <p:cNvSpPr/>
              <p:nvPr/>
            </p:nvSpPr>
            <p:spPr>
              <a:xfrm>
                <a:off x="7599186"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3" name="Rechteck 531"/>
              <p:cNvSpPr/>
              <p:nvPr/>
            </p:nvSpPr>
            <p:spPr>
              <a:xfrm>
                <a:off x="7295574"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4" name="Rechteck 532"/>
              <p:cNvSpPr/>
              <p:nvPr/>
            </p:nvSpPr>
            <p:spPr>
              <a:xfrm>
                <a:off x="7447380"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5" name="Rechteck 533"/>
              <p:cNvSpPr/>
              <p:nvPr/>
            </p:nvSpPr>
            <p:spPr>
              <a:xfrm>
                <a:off x="7599186"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6" name="Rechteck 534"/>
              <p:cNvSpPr/>
              <p:nvPr/>
            </p:nvSpPr>
            <p:spPr>
              <a:xfrm>
                <a:off x="7295574"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7" name="Rechteck 535"/>
              <p:cNvSpPr/>
              <p:nvPr/>
            </p:nvSpPr>
            <p:spPr>
              <a:xfrm>
                <a:off x="7447380"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268" name="Trapezoid 2267"/>
          <p:cNvSpPr/>
          <p:nvPr/>
        </p:nvSpPr>
        <p:spPr>
          <a:xfrm rot="14809508">
            <a:off x="6254818" y="3664956"/>
            <a:ext cx="1486687" cy="3396863"/>
          </a:xfrm>
          <a:prstGeom prst="trapezoid">
            <a:avLst>
              <a:gd name="adj" fmla="val 40071"/>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2531"/>
          <p:cNvGrpSpPr/>
          <p:nvPr/>
        </p:nvGrpSpPr>
        <p:grpSpPr>
          <a:xfrm>
            <a:off x="5929322" y="4252259"/>
            <a:ext cx="2428892" cy="2428892"/>
            <a:chOff x="5929322" y="4143380"/>
            <a:chExt cx="2428892" cy="2428892"/>
          </a:xfrm>
        </p:grpSpPr>
        <p:sp>
          <p:nvSpPr>
            <p:cNvPr id="2331" name="Rechteck 294"/>
            <p:cNvSpPr/>
            <p:nvPr/>
          </p:nvSpPr>
          <p:spPr>
            <a:xfrm>
              <a:off x="6688351" y="58132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3" name="Rechteck 304"/>
            <p:cNvSpPr/>
            <p:nvPr/>
          </p:nvSpPr>
          <p:spPr>
            <a:xfrm>
              <a:off x="5929322" y="41433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4" name="Rechteck 305"/>
            <p:cNvSpPr/>
            <p:nvPr/>
          </p:nvSpPr>
          <p:spPr>
            <a:xfrm>
              <a:off x="6081128" y="41433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5" name="Rechteck 306"/>
            <p:cNvSpPr/>
            <p:nvPr/>
          </p:nvSpPr>
          <p:spPr>
            <a:xfrm>
              <a:off x="6232934" y="41433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6" name="Rechteck 307"/>
            <p:cNvSpPr/>
            <p:nvPr/>
          </p:nvSpPr>
          <p:spPr>
            <a:xfrm>
              <a:off x="6384739" y="41433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7" name="Rechteck 308"/>
            <p:cNvSpPr/>
            <p:nvPr/>
          </p:nvSpPr>
          <p:spPr>
            <a:xfrm>
              <a:off x="5929322" y="42951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8" name="Rechteck 309"/>
            <p:cNvSpPr/>
            <p:nvPr/>
          </p:nvSpPr>
          <p:spPr>
            <a:xfrm>
              <a:off x="6081128" y="42951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9" name="Rechteck 310"/>
            <p:cNvSpPr/>
            <p:nvPr/>
          </p:nvSpPr>
          <p:spPr>
            <a:xfrm>
              <a:off x="6232934" y="42951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0" name="Rechteck 311"/>
            <p:cNvSpPr/>
            <p:nvPr/>
          </p:nvSpPr>
          <p:spPr>
            <a:xfrm>
              <a:off x="6384739" y="42951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1" name="Rechteck 312"/>
            <p:cNvSpPr/>
            <p:nvPr/>
          </p:nvSpPr>
          <p:spPr>
            <a:xfrm>
              <a:off x="5929322" y="444699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2" name="Rechteck 313"/>
            <p:cNvSpPr/>
            <p:nvPr/>
          </p:nvSpPr>
          <p:spPr>
            <a:xfrm>
              <a:off x="6081128" y="444699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3" name="Rechteck 314"/>
            <p:cNvSpPr/>
            <p:nvPr/>
          </p:nvSpPr>
          <p:spPr>
            <a:xfrm>
              <a:off x="6232934" y="444699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4" name="Rechteck 315"/>
            <p:cNvSpPr/>
            <p:nvPr/>
          </p:nvSpPr>
          <p:spPr>
            <a:xfrm>
              <a:off x="6384739" y="444699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5" name="Rechteck 316"/>
            <p:cNvSpPr/>
            <p:nvPr/>
          </p:nvSpPr>
          <p:spPr>
            <a:xfrm>
              <a:off x="5929322" y="45987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6" name="Rechteck 317"/>
            <p:cNvSpPr/>
            <p:nvPr/>
          </p:nvSpPr>
          <p:spPr>
            <a:xfrm>
              <a:off x="6081128" y="45987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7" name="Rechteck 318"/>
            <p:cNvSpPr/>
            <p:nvPr/>
          </p:nvSpPr>
          <p:spPr>
            <a:xfrm>
              <a:off x="6232934" y="45987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8" name="Rechteck 319"/>
            <p:cNvSpPr/>
            <p:nvPr/>
          </p:nvSpPr>
          <p:spPr>
            <a:xfrm>
              <a:off x="6384739" y="45987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9" name="Rechteck 320"/>
            <p:cNvSpPr/>
            <p:nvPr/>
          </p:nvSpPr>
          <p:spPr>
            <a:xfrm>
              <a:off x="5929322" y="47506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0" name="Rechteck 321"/>
            <p:cNvSpPr/>
            <p:nvPr/>
          </p:nvSpPr>
          <p:spPr>
            <a:xfrm>
              <a:off x="6081128" y="47506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1" name="Rechteck 322"/>
            <p:cNvSpPr/>
            <p:nvPr/>
          </p:nvSpPr>
          <p:spPr>
            <a:xfrm>
              <a:off x="6232934" y="47506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2" name="Rechteck 323"/>
            <p:cNvSpPr/>
            <p:nvPr/>
          </p:nvSpPr>
          <p:spPr>
            <a:xfrm>
              <a:off x="6384739" y="47506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3" name="Rechteck 324"/>
            <p:cNvSpPr/>
            <p:nvPr/>
          </p:nvSpPr>
          <p:spPr>
            <a:xfrm>
              <a:off x="5929322" y="49024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4" name="Rechteck 325"/>
            <p:cNvSpPr/>
            <p:nvPr/>
          </p:nvSpPr>
          <p:spPr>
            <a:xfrm>
              <a:off x="6081128" y="49024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5" name="Rechteck 326"/>
            <p:cNvSpPr/>
            <p:nvPr/>
          </p:nvSpPr>
          <p:spPr>
            <a:xfrm>
              <a:off x="6232934" y="49024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6" name="Rechteck 327"/>
            <p:cNvSpPr/>
            <p:nvPr/>
          </p:nvSpPr>
          <p:spPr>
            <a:xfrm>
              <a:off x="6384739" y="49024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7" name="Rechteck 328"/>
            <p:cNvSpPr/>
            <p:nvPr/>
          </p:nvSpPr>
          <p:spPr>
            <a:xfrm>
              <a:off x="6536545" y="41433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8" name="Rechteck 329"/>
            <p:cNvSpPr/>
            <p:nvPr/>
          </p:nvSpPr>
          <p:spPr>
            <a:xfrm>
              <a:off x="6688351" y="41433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9" name="Rechteck 330"/>
            <p:cNvSpPr/>
            <p:nvPr/>
          </p:nvSpPr>
          <p:spPr>
            <a:xfrm>
              <a:off x="6840157" y="41433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0" name="Rechteck 331"/>
            <p:cNvSpPr/>
            <p:nvPr/>
          </p:nvSpPr>
          <p:spPr>
            <a:xfrm>
              <a:off x="6991962" y="41433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1" name="Rechteck 332"/>
            <p:cNvSpPr/>
            <p:nvPr/>
          </p:nvSpPr>
          <p:spPr>
            <a:xfrm>
              <a:off x="6536545" y="42951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2" name="Rechteck 333"/>
            <p:cNvSpPr/>
            <p:nvPr/>
          </p:nvSpPr>
          <p:spPr>
            <a:xfrm>
              <a:off x="6688351" y="42951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3" name="Rechteck 334"/>
            <p:cNvSpPr/>
            <p:nvPr/>
          </p:nvSpPr>
          <p:spPr>
            <a:xfrm>
              <a:off x="6840157" y="42951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4" name="Rechteck 335"/>
            <p:cNvSpPr/>
            <p:nvPr/>
          </p:nvSpPr>
          <p:spPr>
            <a:xfrm>
              <a:off x="6991962" y="42951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5" name="Rechteck 336"/>
            <p:cNvSpPr/>
            <p:nvPr/>
          </p:nvSpPr>
          <p:spPr>
            <a:xfrm>
              <a:off x="6536545" y="444699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6" name="Rechteck 337"/>
            <p:cNvSpPr/>
            <p:nvPr/>
          </p:nvSpPr>
          <p:spPr>
            <a:xfrm>
              <a:off x="6688351" y="444699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7" name="Rechteck 338"/>
            <p:cNvSpPr/>
            <p:nvPr/>
          </p:nvSpPr>
          <p:spPr>
            <a:xfrm>
              <a:off x="6840157" y="444699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8" name="Rechteck 339"/>
            <p:cNvSpPr/>
            <p:nvPr/>
          </p:nvSpPr>
          <p:spPr>
            <a:xfrm>
              <a:off x="6991962" y="444699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9" name="Rechteck 340"/>
            <p:cNvSpPr/>
            <p:nvPr/>
          </p:nvSpPr>
          <p:spPr>
            <a:xfrm>
              <a:off x="6536545" y="45987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0" name="Rechteck 341"/>
            <p:cNvSpPr/>
            <p:nvPr/>
          </p:nvSpPr>
          <p:spPr>
            <a:xfrm>
              <a:off x="6688351" y="45987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1" name="Rechteck 342"/>
            <p:cNvSpPr/>
            <p:nvPr/>
          </p:nvSpPr>
          <p:spPr>
            <a:xfrm>
              <a:off x="6840157" y="45987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3" name="Rechteck 344"/>
            <p:cNvSpPr/>
            <p:nvPr/>
          </p:nvSpPr>
          <p:spPr>
            <a:xfrm>
              <a:off x="6536545" y="47506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4" name="Rechteck 345"/>
            <p:cNvSpPr/>
            <p:nvPr/>
          </p:nvSpPr>
          <p:spPr>
            <a:xfrm>
              <a:off x="5929322" y="505421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5" name="Rechteck 346"/>
            <p:cNvSpPr/>
            <p:nvPr/>
          </p:nvSpPr>
          <p:spPr>
            <a:xfrm>
              <a:off x="6081128" y="505421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7" name="Rechteck 348"/>
            <p:cNvSpPr/>
            <p:nvPr/>
          </p:nvSpPr>
          <p:spPr>
            <a:xfrm>
              <a:off x="5929322" y="520602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80" name="Rechteck 351"/>
            <p:cNvSpPr/>
            <p:nvPr/>
          </p:nvSpPr>
          <p:spPr>
            <a:xfrm>
              <a:off x="7143768" y="41433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81" name="Rechteck 352"/>
            <p:cNvSpPr/>
            <p:nvPr/>
          </p:nvSpPr>
          <p:spPr>
            <a:xfrm>
              <a:off x="7295574" y="41433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82" name="Rechteck 353"/>
            <p:cNvSpPr/>
            <p:nvPr/>
          </p:nvSpPr>
          <p:spPr>
            <a:xfrm>
              <a:off x="7447380" y="41433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84" name="Rechteck 355"/>
            <p:cNvSpPr/>
            <p:nvPr/>
          </p:nvSpPr>
          <p:spPr>
            <a:xfrm>
              <a:off x="7143768" y="42951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85" name="Rechteck 356"/>
            <p:cNvSpPr/>
            <p:nvPr/>
          </p:nvSpPr>
          <p:spPr>
            <a:xfrm>
              <a:off x="7295574" y="42951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5" name="Rechteck 416"/>
            <p:cNvSpPr/>
            <p:nvPr/>
          </p:nvSpPr>
          <p:spPr>
            <a:xfrm>
              <a:off x="5929322" y="59650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6" name="Rechteck 417"/>
            <p:cNvSpPr/>
            <p:nvPr/>
          </p:nvSpPr>
          <p:spPr>
            <a:xfrm>
              <a:off x="6081128" y="59650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7" name="Rechteck 418"/>
            <p:cNvSpPr/>
            <p:nvPr/>
          </p:nvSpPr>
          <p:spPr>
            <a:xfrm>
              <a:off x="6232934" y="59650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8" name="Rechteck 419"/>
            <p:cNvSpPr/>
            <p:nvPr/>
          </p:nvSpPr>
          <p:spPr>
            <a:xfrm>
              <a:off x="6384739" y="59650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9" name="Rechteck 420"/>
            <p:cNvSpPr/>
            <p:nvPr/>
          </p:nvSpPr>
          <p:spPr>
            <a:xfrm>
              <a:off x="5929322" y="611685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0" name="Rechteck 421"/>
            <p:cNvSpPr/>
            <p:nvPr/>
          </p:nvSpPr>
          <p:spPr>
            <a:xfrm>
              <a:off x="6081128" y="611685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1" name="Rechteck 422"/>
            <p:cNvSpPr/>
            <p:nvPr/>
          </p:nvSpPr>
          <p:spPr>
            <a:xfrm>
              <a:off x="6232934" y="611685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2" name="Rechteck 423"/>
            <p:cNvSpPr/>
            <p:nvPr/>
          </p:nvSpPr>
          <p:spPr>
            <a:xfrm>
              <a:off x="6384739" y="611685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3" name="Rechteck 424"/>
            <p:cNvSpPr/>
            <p:nvPr/>
          </p:nvSpPr>
          <p:spPr>
            <a:xfrm>
              <a:off x="6536545" y="58132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4" name="Rechteck 425"/>
            <p:cNvSpPr/>
            <p:nvPr/>
          </p:nvSpPr>
          <p:spPr>
            <a:xfrm>
              <a:off x="6536545" y="59650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5" name="Rechteck 426"/>
            <p:cNvSpPr/>
            <p:nvPr/>
          </p:nvSpPr>
          <p:spPr>
            <a:xfrm>
              <a:off x="6688351" y="59650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6" name="Rechteck 427"/>
            <p:cNvSpPr/>
            <p:nvPr/>
          </p:nvSpPr>
          <p:spPr>
            <a:xfrm>
              <a:off x="6840157" y="59650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7" name="Rechteck 428"/>
            <p:cNvSpPr/>
            <p:nvPr/>
          </p:nvSpPr>
          <p:spPr>
            <a:xfrm>
              <a:off x="6991962" y="59650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8" name="Rechteck 429"/>
            <p:cNvSpPr/>
            <p:nvPr/>
          </p:nvSpPr>
          <p:spPr>
            <a:xfrm>
              <a:off x="6536545" y="611685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9" name="Rechteck 430"/>
            <p:cNvSpPr/>
            <p:nvPr/>
          </p:nvSpPr>
          <p:spPr>
            <a:xfrm>
              <a:off x="6688351" y="611685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0" name="Rechteck 431"/>
            <p:cNvSpPr/>
            <p:nvPr/>
          </p:nvSpPr>
          <p:spPr>
            <a:xfrm>
              <a:off x="6840157" y="611685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1" name="Rechteck 432"/>
            <p:cNvSpPr/>
            <p:nvPr/>
          </p:nvSpPr>
          <p:spPr>
            <a:xfrm>
              <a:off x="6991962" y="611685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2" name="Rechteck 433"/>
            <p:cNvSpPr/>
            <p:nvPr/>
          </p:nvSpPr>
          <p:spPr>
            <a:xfrm>
              <a:off x="5929322" y="626866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3" name="Rechteck 434"/>
            <p:cNvSpPr/>
            <p:nvPr/>
          </p:nvSpPr>
          <p:spPr>
            <a:xfrm>
              <a:off x="6081128" y="626866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4" name="Rechteck 435"/>
            <p:cNvSpPr/>
            <p:nvPr/>
          </p:nvSpPr>
          <p:spPr>
            <a:xfrm>
              <a:off x="6232934" y="626866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5" name="Rechteck 436"/>
            <p:cNvSpPr/>
            <p:nvPr/>
          </p:nvSpPr>
          <p:spPr>
            <a:xfrm>
              <a:off x="6384739" y="626866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6" name="Rechteck 437"/>
            <p:cNvSpPr/>
            <p:nvPr/>
          </p:nvSpPr>
          <p:spPr>
            <a:xfrm>
              <a:off x="5929322" y="642046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7" name="Rechteck 438"/>
            <p:cNvSpPr/>
            <p:nvPr/>
          </p:nvSpPr>
          <p:spPr>
            <a:xfrm>
              <a:off x="6081128" y="642046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8" name="Rechteck 439"/>
            <p:cNvSpPr/>
            <p:nvPr/>
          </p:nvSpPr>
          <p:spPr>
            <a:xfrm>
              <a:off x="6232934" y="642046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9" name="Rechteck 440"/>
            <p:cNvSpPr/>
            <p:nvPr/>
          </p:nvSpPr>
          <p:spPr>
            <a:xfrm>
              <a:off x="6384739" y="642046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0" name="Rechteck 441"/>
            <p:cNvSpPr/>
            <p:nvPr/>
          </p:nvSpPr>
          <p:spPr>
            <a:xfrm>
              <a:off x="6536545" y="626866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1" name="Rechteck 442"/>
            <p:cNvSpPr/>
            <p:nvPr/>
          </p:nvSpPr>
          <p:spPr>
            <a:xfrm>
              <a:off x="6688351" y="626866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2" name="Rechteck 443"/>
            <p:cNvSpPr/>
            <p:nvPr/>
          </p:nvSpPr>
          <p:spPr>
            <a:xfrm>
              <a:off x="6840157" y="626866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3" name="Rechteck 444"/>
            <p:cNvSpPr/>
            <p:nvPr/>
          </p:nvSpPr>
          <p:spPr>
            <a:xfrm>
              <a:off x="6991962" y="626866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4" name="Rechteck 445"/>
            <p:cNvSpPr/>
            <p:nvPr/>
          </p:nvSpPr>
          <p:spPr>
            <a:xfrm>
              <a:off x="6536545" y="642046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5" name="Rechteck 446"/>
            <p:cNvSpPr/>
            <p:nvPr/>
          </p:nvSpPr>
          <p:spPr>
            <a:xfrm>
              <a:off x="6688351" y="642046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6" name="Rechteck 447"/>
            <p:cNvSpPr/>
            <p:nvPr/>
          </p:nvSpPr>
          <p:spPr>
            <a:xfrm>
              <a:off x="6840157" y="642046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7" name="Rechteck 448"/>
            <p:cNvSpPr/>
            <p:nvPr/>
          </p:nvSpPr>
          <p:spPr>
            <a:xfrm>
              <a:off x="6991962" y="642046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8" name="Rechteck 449"/>
            <p:cNvSpPr/>
            <p:nvPr/>
          </p:nvSpPr>
          <p:spPr>
            <a:xfrm>
              <a:off x="7599185" y="566143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9" name="Rechteck 450"/>
            <p:cNvSpPr/>
            <p:nvPr/>
          </p:nvSpPr>
          <p:spPr>
            <a:xfrm>
              <a:off x="7447380" y="58132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0" name="Rechteck 451"/>
            <p:cNvSpPr/>
            <p:nvPr/>
          </p:nvSpPr>
          <p:spPr>
            <a:xfrm>
              <a:off x="7599185" y="58132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1" name="Rechteck 452"/>
            <p:cNvSpPr/>
            <p:nvPr/>
          </p:nvSpPr>
          <p:spPr>
            <a:xfrm>
              <a:off x="7143768" y="59650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2" name="Rechteck 453"/>
            <p:cNvSpPr/>
            <p:nvPr/>
          </p:nvSpPr>
          <p:spPr>
            <a:xfrm>
              <a:off x="7295574" y="59650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3" name="Rechteck 454"/>
            <p:cNvSpPr/>
            <p:nvPr/>
          </p:nvSpPr>
          <p:spPr>
            <a:xfrm>
              <a:off x="7447380" y="59650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4" name="Rechteck 455"/>
            <p:cNvSpPr/>
            <p:nvPr/>
          </p:nvSpPr>
          <p:spPr>
            <a:xfrm>
              <a:off x="7599185" y="59650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5" name="Rechteck 456"/>
            <p:cNvSpPr/>
            <p:nvPr/>
          </p:nvSpPr>
          <p:spPr>
            <a:xfrm>
              <a:off x="7143768" y="611685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6" name="Rechteck 457"/>
            <p:cNvSpPr/>
            <p:nvPr/>
          </p:nvSpPr>
          <p:spPr>
            <a:xfrm>
              <a:off x="7295574" y="611685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7" name="Rechteck 458"/>
            <p:cNvSpPr/>
            <p:nvPr/>
          </p:nvSpPr>
          <p:spPr>
            <a:xfrm>
              <a:off x="7447380" y="611685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8" name="Rechteck 459"/>
            <p:cNvSpPr/>
            <p:nvPr/>
          </p:nvSpPr>
          <p:spPr>
            <a:xfrm>
              <a:off x="7599185" y="611685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2529"/>
            <p:cNvGrpSpPr/>
            <p:nvPr/>
          </p:nvGrpSpPr>
          <p:grpSpPr>
            <a:xfrm>
              <a:off x="5929322" y="4143380"/>
              <a:ext cx="2428892" cy="1821669"/>
              <a:chOff x="5929322" y="4143380"/>
              <a:chExt cx="2428892" cy="1821669"/>
            </a:xfrm>
          </p:grpSpPr>
          <p:sp>
            <p:nvSpPr>
              <p:cNvPr id="2325" name="Rechteck 278"/>
              <p:cNvSpPr/>
              <p:nvPr/>
            </p:nvSpPr>
            <p:spPr>
              <a:xfrm>
                <a:off x="6688351" y="4750603"/>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6" name="Rechteck 281"/>
              <p:cNvSpPr/>
              <p:nvPr/>
            </p:nvSpPr>
            <p:spPr>
              <a:xfrm>
                <a:off x="6536545" y="4902409"/>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7" name="Rechteck 282"/>
              <p:cNvSpPr/>
              <p:nvPr/>
            </p:nvSpPr>
            <p:spPr>
              <a:xfrm>
                <a:off x="6384739" y="5054215"/>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8" name="Rechteck 283"/>
              <p:cNvSpPr/>
              <p:nvPr/>
            </p:nvSpPr>
            <p:spPr>
              <a:xfrm>
                <a:off x="6384739" y="520602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9" name="Rechteck 290"/>
              <p:cNvSpPr/>
              <p:nvPr/>
            </p:nvSpPr>
            <p:spPr>
              <a:xfrm>
                <a:off x="6384739" y="535782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0" name="Rechteck 292"/>
              <p:cNvSpPr/>
              <p:nvPr/>
            </p:nvSpPr>
            <p:spPr>
              <a:xfrm>
                <a:off x="6536545" y="5661438"/>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2" name="Rechteck 303"/>
              <p:cNvSpPr/>
              <p:nvPr/>
            </p:nvSpPr>
            <p:spPr>
              <a:xfrm>
                <a:off x="7902797" y="429518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2" name="Rechteck 343"/>
              <p:cNvSpPr/>
              <p:nvPr/>
            </p:nvSpPr>
            <p:spPr>
              <a:xfrm>
                <a:off x="6991962" y="4598797"/>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6" name="Rechteck 347"/>
              <p:cNvSpPr/>
              <p:nvPr/>
            </p:nvSpPr>
            <p:spPr>
              <a:xfrm>
                <a:off x="6232934" y="5054215"/>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8" name="Rechteck 349"/>
              <p:cNvSpPr/>
              <p:nvPr/>
            </p:nvSpPr>
            <p:spPr>
              <a:xfrm>
                <a:off x="6081128" y="520602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9" name="Rechteck 350"/>
              <p:cNvSpPr/>
              <p:nvPr/>
            </p:nvSpPr>
            <p:spPr>
              <a:xfrm>
                <a:off x="6232934" y="520602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83" name="Rechteck 354"/>
              <p:cNvSpPr/>
              <p:nvPr/>
            </p:nvSpPr>
            <p:spPr>
              <a:xfrm>
                <a:off x="7599185" y="414338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86" name="Rechteck 357"/>
              <p:cNvSpPr/>
              <p:nvPr/>
            </p:nvSpPr>
            <p:spPr>
              <a:xfrm>
                <a:off x="7447380" y="429518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87" name="Rechteck 358"/>
              <p:cNvSpPr/>
              <p:nvPr/>
            </p:nvSpPr>
            <p:spPr>
              <a:xfrm>
                <a:off x="7599185" y="429518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88" name="Rechteck 359"/>
              <p:cNvSpPr/>
              <p:nvPr/>
            </p:nvSpPr>
            <p:spPr>
              <a:xfrm>
                <a:off x="7143768" y="4446992"/>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89" name="Rechteck 360"/>
              <p:cNvSpPr/>
              <p:nvPr/>
            </p:nvSpPr>
            <p:spPr>
              <a:xfrm>
                <a:off x="7295574" y="4446992"/>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0" name="Rechteck 361"/>
              <p:cNvSpPr/>
              <p:nvPr/>
            </p:nvSpPr>
            <p:spPr>
              <a:xfrm>
                <a:off x="7447380" y="4446992"/>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1" name="Rechteck 362"/>
              <p:cNvSpPr/>
              <p:nvPr/>
            </p:nvSpPr>
            <p:spPr>
              <a:xfrm>
                <a:off x="7599185" y="4446992"/>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2" name="Rechteck 363"/>
              <p:cNvSpPr/>
              <p:nvPr/>
            </p:nvSpPr>
            <p:spPr>
              <a:xfrm>
                <a:off x="7143768" y="4598797"/>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3" name="Rechteck 364"/>
              <p:cNvSpPr/>
              <p:nvPr/>
            </p:nvSpPr>
            <p:spPr>
              <a:xfrm>
                <a:off x="7295574" y="4598797"/>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4" name="Rechteck 365"/>
              <p:cNvSpPr/>
              <p:nvPr/>
            </p:nvSpPr>
            <p:spPr>
              <a:xfrm>
                <a:off x="7447380" y="4598797"/>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5" name="Rechteck 366"/>
              <p:cNvSpPr/>
              <p:nvPr/>
            </p:nvSpPr>
            <p:spPr>
              <a:xfrm>
                <a:off x="7599185" y="4598797"/>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6" name="Rechteck 367"/>
              <p:cNvSpPr/>
              <p:nvPr/>
            </p:nvSpPr>
            <p:spPr>
              <a:xfrm>
                <a:off x="7447380" y="4750603"/>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7" name="Rechteck 368"/>
              <p:cNvSpPr/>
              <p:nvPr/>
            </p:nvSpPr>
            <p:spPr>
              <a:xfrm>
                <a:off x="7599185" y="4750603"/>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8" name="Rechteck 369"/>
              <p:cNvSpPr/>
              <p:nvPr/>
            </p:nvSpPr>
            <p:spPr>
              <a:xfrm>
                <a:off x="7599185" y="4902409"/>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9" name="Rechteck 370"/>
              <p:cNvSpPr/>
              <p:nvPr/>
            </p:nvSpPr>
            <p:spPr>
              <a:xfrm>
                <a:off x="7750991" y="414338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0" name="Rechteck 371"/>
              <p:cNvSpPr/>
              <p:nvPr/>
            </p:nvSpPr>
            <p:spPr>
              <a:xfrm>
                <a:off x="7902797" y="414338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1" name="Rechteck 372"/>
              <p:cNvSpPr/>
              <p:nvPr/>
            </p:nvSpPr>
            <p:spPr>
              <a:xfrm>
                <a:off x="8054603" y="414338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2" name="Rechteck 373"/>
              <p:cNvSpPr/>
              <p:nvPr/>
            </p:nvSpPr>
            <p:spPr>
              <a:xfrm>
                <a:off x="8206408" y="414338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3" name="Rechteck 374"/>
              <p:cNvSpPr/>
              <p:nvPr/>
            </p:nvSpPr>
            <p:spPr>
              <a:xfrm>
                <a:off x="7750991" y="429518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4" name="Rechteck 375"/>
              <p:cNvSpPr/>
              <p:nvPr/>
            </p:nvSpPr>
            <p:spPr>
              <a:xfrm>
                <a:off x="8054603" y="429518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5" name="Rechteck 376"/>
              <p:cNvSpPr/>
              <p:nvPr/>
            </p:nvSpPr>
            <p:spPr>
              <a:xfrm>
                <a:off x="8206408" y="429518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6" name="Rechteck 377"/>
              <p:cNvSpPr/>
              <p:nvPr/>
            </p:nvSpPr>
            <p:spPr>
              <a:xfrm>
                <a:off x="7750991" y="4446992"/>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7" name="Rechteck 378"/>
              <p:cNvSpPr/>
              <p:nvPr/>
            </p:nvSpPr>
            <p:spPr>
              <a:xfrm>
                <a:off x="7902797" y="4446992"/>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8" name="Rechteck 379"/>
              <p:cNvSpPr/>
              <p:nvPr/>
            </p:nvSpPr>
            <p:spPr>
              <a:xfrm>
                <a:off x="8054603" y="4446992"/>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9" name="Rechteck 380"/>
              <p:cNvSpPr/>
              <p:nvPr/>
            </p:nvSpPr>
            <p:spPr>
              <a:xfrm>
                <a:off x="8206408" y="4446992"/>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0" name="Rechteck 381"/>
              <p:cNvSpPr/>
              <p:nvPr/>
            </p:nvSpPr>
            <p:spPr>
              <a:xfrm>
                <a:off x="7750991" y="4598797"/>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1" name="Rechteck 382"/>
              <p:cNvSpPr/>
              <p:nvPr/>
            </p:nvSpPr>
            <p:spPr>
              <a:xfrm>
                <a:off x="7902797" y="4598797"/>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2" name="Rechteck 383"/>
              <p:cNvSpPr/>
              <p:nvPr/>
            </p:nvSpPr>
            <p:spPr>
              <a:xfrm>
                <a:off x="8054603" y="4598797"/>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3" name="Rechteck 384"/>
              <p:cNvSpPr/>
              <p:nvPr/>
            </p:nvSpPr>
            <p:spPr>
              <a:xfrm>
                <a:off x="8206408" y="4598797"/>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4" name="Rechteck 385"/>
              <p:cNvSpPr/>
              <p:nvPr/>
            </p:nvSpPr>
            <p:spPr>
              <a:xfrm>
                <a:off x="7750991" y="4750603"/>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5" name="Rechteck 386"/>
              <p:cNvSpPr/>
              <p:nvPr/>
            </p:nvSpPr>
            <p:spPr>
              <a:xfrm>
                <a:off x="7902797" y="4750603"/>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6" name="Rechteck 387"/>
              <p:cNvSpPr/>
              <p:nvPr/>
            </p:nvSpPr>
            <p:spPr>
              <a:xfrm>
                <a:off x="8054603" y="4750603"/>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7" name="Rechteck 388"/>
              <p:cNvSpPr/>
              <p:nvPr/>
            </p:nvSpPr>
            <p:spPr>
              <a:xfrm>
                <a:off x="8206408" y="4750603"/>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8" name="Rechteck 389"/>
              <p:cNvSpPr/>
              <p:nvPr/>
            </p:nvSpPr>
            <p:spPr>
              <a:xfrm>
                <a:off x="7750991" y="4902409"/>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9" name="Rechteck 390"/>
              <p:cNvSpPr/>
              <p:nvPr/>
            </p:nvSpPr>
            <p:spPr>
              <a:xfrm>
                <a:off x="7902797" y="4902409"/>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0" name="Rechteck 391"/>
              <p:cNvSpPr/>
              <p:nvPr/>
            </p:nvSpPr>
            <p:spPr>
              <a:xfrm>
                <a:off x="8054603" y="4902409"/>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1" name="Rechteck 392"/>
              <p:cNvSpPr/>
              <p:nvPr/>
            </p:nvSpPr>
            <p:spPr>
              <a:xfrm>
                <a:off x="8206408" y="4902409"/>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2" name="Rechteck 393"/>
              <p:cNvSpPr/>
              <p:nvPr/>
            </p:nvSpPr>
            <p:spPr>
              <a:xfrm>
                <a:off x="7750991" y="5054215"/>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3" name="Rechteck 394"/>
              <p:cNvSpPr/>
              <p:nvPr/>
            </p:nvSpPr>
            <p:spPr>
              <a:xfrm>
                <a:off x="7902797" y="5054215"/>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4" name="Rechteck 395"/>
              <p:cNvSpPr/>
              <p:nvPr/>
            </p:nvSpPr>
            <p:spPr>
              <a:xfrm>
                <a:off x="8054603" y="5054215"/>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5" name="Rechteck 396"/>
              <p:cNvSpPr/>
              <p:nvPr/>
            </p:nvSpPr>
            <p:spPr>
              <a:xfrm>
                <a:off x="8206408" y="5054215"/>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6" name="Rechteck 397"/>
              <p:cNvSpPr/>
              <p:nvPr/>
            </p:nvSpPr>
            <p:spPr>
              <a:xfrm>
                <a:off x="7750991" y="520602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7" name="Rechteck 398"/>
              <p:cNvSpPr/>
              <p:nvPr/>
            </p:nvSpPr>
            <p:spPr>
              <a:xfrm>
                <a:off x="7902797" y="520602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8" name="Rechteck 399"/>
              <p:cNvSpPr/>
              <p:nvPr/>
            </p:nvSpPr>
            <p:spPr>
              <a:xfrm>
                <a:off x="8054603" y="520602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9" name="Rechteck 400"/>
              <p:cNvSpPr/>
              <p:nvPr/>
            </p:nvSpPr>
            <p:spPr>
              <a:xfrm>
                <a:off x="8206408" y="520602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0" name="Rechteck 401"/>
              <p:cNvSpPr/>
              <p:nvPr/>
            </p:nvSpPr>
            <p:spPr>
              <a:xfrm>
                <a:off x="5929322" y="535782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1" name="Rechteck 402"/>
              <p:cNvSpPr/>
              <p:nvPr/>
            </p:nvSpPr>
            <p:spPr>
              <a:xfrm>
                <a:off x="6081128" y="535782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2" name="Rechteck 403"/>
              <p:cNvSpPr/>
              <p:nvPr/>
            </p:nvSpPr>
            <p:spPr>
              <a:xfrm>
                <a:off x="6232934" y="535782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3" name="Rechteck 404"/>
              <p:cNvSpPr/>
              <p:nvPr/>
            </p:nvSpPr>
            <p:spPr>
              <a:xfrm>
                <a:off x="5929322" y="5509632"/>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4" name="Rechteck 405"/>
              <p:cNvSpPr/>
              <p:nvPr/>
            </p:nvSpPr>
            <p:spPr>
              <a:xfrm>
                <a:off x="6081128" y="5509632"/>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5" name="Rechteck 406"/>
              <p:cNvSpPr/>
              <p:nvPr/>
            </p:nvSpPr>
            <p:spPr>
              <a:xfrm>
                <a:off x="6232934" y="5509632"/>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6" name="Rechteck 407"/>
              <p:cNvSpPr/>
              <p:nvPr/>
            </p:nvSpPr>
            <p:spPr>
              <a:xfrm>
                <a:off x="6384739" y="5509632"/>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7" name="Rechteck 408"/>
              <p:cNvSpPr/>
              <p:nvPr/>
            </p:nvSpPr>
            <p:spPr>
              <a:xfrm>
                <a:off x="5929322" y="5661438"/>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8" name="Rechteck 409"/>
              <p:cNvSpPr/>
              <p:nvPr/>
            </p:nvSpPr>
            <p:spPr>
              <a:xfrm>
                <a:off x="6081128" y="5661438"/>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9" name="Rechteck 410"/>
              <p:cNvSpPr/>
              <p:nvPr/>
            </p:nvSpPr>
            <p:spPr>
              <a:xfrm>
                <a:off x="6232934" y="5661438"/>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0" name="Rechteck 411"/>
              <p:cNvSpPr/>
              <p:nvPr/>
            </p:nvSpPr>
            <p:spPr>
              <a:xfrm>
                <a:off x="6384739" y="5661438"/>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1" name="Rechteck 412"/>
              <p:cNvSpPr/>
              <p:nvPr/>
            </p:nvSpPr>
            <p:spPr>
              <a:xfrm>
                <a:off x="5929322" y="5813243"/>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2" name="Rechteck 413"/>
              <p:cNvSpPr/>
              <p:nvPr/>
            </p:nvSpPr>
            <p:spPr>
              <a:xfrm>
                <a:off x="6081128" y="5813243"/>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3" name="Rechteck 414"/>
              <p:cNvSpPr/>
              <p:nvPr/>
            </p:nvSpPr>
            <p:spPr>
              <a:xfrm>
                <a:off x="6232934" y="5813243"/>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4" name="Rechteck 415"/>
              <p:cNvSpPr/>
              <p:nvPr/>
            </p:nvSpPr>
            <p:spPr>
              <a:xfrm>
                <a:off x="6384739" y="5813243"/>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9" name="Rechteck 460"/>
              <p:cNvSpPr/>
              <p:nvPr/>
            </p:nvSpPr>
            <p:spPr>
              <a:xfrm>
                <a:off x="7750991" y="535782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0" name="Rechteck 461"/>
              <p:cNvSpPr/>
              <p:nvPr/>
            </p:nvSpPr>
            <p:spPr>
              <a:xfrm>
                <a:off x="7902797" y="535782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1" name="Rechteck 462"/>
              <p:cNvSpPr/>
              <p:nvPr/>
            </p:nvSpPr>
            <p:spPr>
              <a:xfrm>
                <a:off x="8054603" y="535782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2" name="Rechteck 463"/>
              <p:cNvSpPr/>
              <p:nvPr/>
            </p:nvSpPr>
            <p:spPr>
              <a:xfrm>
                <a:off x="8206408" y="535782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93" name="Rechteck 464"/>
            <p:cNvSpPr/>
            <p:nvPr/>
          </p:nvSpPr>
          <p:spPr>
            <a:xfrm>
              <a:off x="7750991" y="550963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4" name="Rechteck 465"/>
            <p:cNvSpPr/>
            <p:nvPr/>
          </p:nvSpPr>
          <p:spPr>
            <a:xfrm>
              <a:off x="7902797" y="550963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5" name="Rechteck 466"/>
            <p:cNvSpPr/>
            <p:nvPr/>
          </p:nvSpPr>
          <p:spPr>
            <a:xfrm>
              <a:off x="8054603" y="550963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6" name="Rechteck 467"/>
            <p:cNvSpPr/>
            <p:nvPr/>
          </p:nvSpPr>
          <p:spPr>
            <a:xfrm>
              <a:off x="8206408" y="5509632"/>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7" name="Rechteck 468"/>
            <p:cNvSpPr/>
            <p:nvPr/>
          </p:nvSpPr>
          <p:spPr>
            <a:xfrm>
              <a:off x="7750991" y="566143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8" name="Rechteck 469"/>
            <p:cNvSpPr/>
            <p:nvPr/>
          </p:nvSpPr>
          <p:spPr>
            <a:xfrm>
              <a:off x="7902797" y="566143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9" name="Rechteck 470"/>
            <p:cNvSpPr/>
            <p:nvPr/>
          </p:nvSpPr>
          <p:spPr>
            <a:xfrm>
              <a:off x="8054603" y="566143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0" name="Rechteck 471"/>
            <p:cNvSpPr/>
            <p:nvPr/>
          </p:nvSpPr>
          <p:spPr>
            <a:xfrm>
              <a:off x="8206408" y="566143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1" name="Rechteck 472"/>
            <p:cNvSpPr/>
            <p:nvPr/>
          </p:nvSpPr>
          <p:spPr>
            <a:xfrm>
              <a:off x="7750991" y="58132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2" name="Rechteck 473"/>
            <p:cNvSpPr/>
            <p:nvPr/>
          </p:nvSpPr>
          <p:spPr>
            <a:xfrm>
              <a:off x="7902797" y="58132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3" name="Rechteck 474"/>
            <p:cNvSpPr/>
            <p:nvPr/>
          </p:nvSpPr>
          <p:spPr>
            <a:xfrm>
              <a:off x="8054603" y="58132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4" name="Rechteck 475"/>
            <p:cNvSpPr/>
            <p:nvPr/>
          </p:nvSpPr>
          <p:spPr>
            <a:xfrm>
              <a:off x="8206408" y="581324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5" name="Rechteck 476"/>
            <p:cNvSpPr/>
            <p:nvPr/>
          </p:nvSpPr>
          <p:spPr>
            <a:xfrm>
              <a:off x="7750991" y="59650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6" name="Rechteck 477"/>
            <p:cNvSpPr/>
            <p:nvPr/>
          </p:nvSpPr>
          <p:spPr>
            <a:xfrm>
              <a:off x="7902797" y="59650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7" name="Rechteck 478"/>
            <p:cNvSpPr/>
            <p:nvPr/>
          </p:nvSpPr>
          <p:spPr>
            <a:xfrm>
              <a:off x="8054603" y="59650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8" name="Rechteck 479"/>
            <p:cNvSpPr/>
            <p:nvPr/>
          </p:nvSpPr>
          <p:spPr>
            <a:xfrm>
              <a:off x="8206408" y="59650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9" name="Rechteck 480"/>
            <p:cNvSpPr/>
            <p:nvPr/>
          </p:nvSpPr>
          <p:spPr>
            <a:xfrm>
              <a:off x="7750991" y="611685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0" name="Rechteck 481"/>
            <p:cNvSpPr/>
            <p:nvPr/>
          </p:nvSpPr>
          <p:spPr>
            <a:xfrm>
              <a:off x="7902797" y="611685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1" name="Rechteck 482"/>
            <p:cNvSpPr/>
            <p:nvPr/>
          </p:nvSpPr>
          <p:spPr>
            <a:xfrm>
              <a:off x="8054603" y="611685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2" name="Rechteck 483"/>
            <p:cNvSpPr/>
            <p:nvPr/>
          </p:nvSpPr>
          <p:spPr>
            <a:xfrm>
              <a:off x="8206408" y="611685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3" name="Rechteck 484"/>
            <p:cNvSpPr/>
            <p:nvPr/>
          </p:nvSpPr>
          <p:spPr>
            <a:xfrm>
              <a:off x="7143768" y="626866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4" name="Rechteck 485"/>
            <p:cNvSpPr/>
            <p:nvPr/>
          </p:nvSpPr>
          <p:spPr>
            <a:xfrm>
              <a:off x="7295574" y="626866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5" name="Rechteck 486"/>
            <p:cNvSpPr/>
            <p:nvPr/>
          </p:nvSpPr>
          <p:spPr>
            <a:xfrm>
              <a:off x="7447380" y="626866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6" name="Rechteck 487"/>
            <p:cNvSpPr/>
            <p:nvPr/>
          </p:nvSpPr>
          <p:spPr>
            <a:xfrm>
              <a:off x="7599185" y="626866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7" name="Rechteck 488"/>
            <p:cNvSpPr/>
            <p:nvPr/>
          </p:nvSpPr>
          <p:spPr>
            <a:xfrm>
              <a:off x="7143768" y="642046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8" name="Rechteck 489"/>
            <p:cNvSpPr/>
            <p:nvPr/>
          </p:nvSpPr>
          <p:spPr>
            <a:xfrm>
              <a:off x="7295574" y="642046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9" name="Rechteck 490"/>
            <p:cNvSpPr/>
            <p:nvPr/>
          </p:nvSpPr>
          <p:spPr>
            <a:xfrm>
              <a:off x="7447380" y="642046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0" name="Rechteck 491"/>
            <p:cNvSpPr/>
            <p:nvPr/>
          </p:nvSpPr>
          <p:spPr>
            <a:xfrm>
              <a:off x="7599185" y="642046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1" name="Rechteck 492"/>
            <p:cNvSpPr/>
            <p:nvPr/>
          </p:nvSpPr>
          <p:spPr>
            <a:xfrm>
              <a:off x="7750991" y="626866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2" name="Rechteck 493"/>
            <p:cNvSpPr/>
            <p:nvPr/>
          </p:nvSpPr>
          <p:spPr>
            <a:xfrm>
              <a:off x="7902797" y="626866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3" name="Rechteck 494"/>
            <p:cNvSpPr/>
            <p:nvPr/>
          </p:nvSpPr>
          <p:spPr>
            <a:xfrm>
              <a:off x="8054603" y="626866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4" name="Rechteck 495"/>
            <p:cNvSpPr/>
            <p:nvPr/>
          </p:nvSpPr>
          <p:spPr>
            <a:xfrm>
              <a:off x="8206408" y="626866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5" name="Rechteck 496"/>
            <p:cNvSpPr/>
            <p:nvPr/>
          </p:nvSpPr>
          <p:spPr>
            <a:xfrm>
              <a:off x="7750991" y="642046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6" name="Rechteck 497"/>
            <p:cNvSpPr/>
            <p:nvPr/>
          </p:nvSpPr>
          <p:spPr>
            <a:xfrm>
              <a:off x="7902797" y="642046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7" name="Rechteck 498"/>
            <p:cNvSpPr/>
            <p:nvPr/>
          </p:nvSpPr>
          <p:spPr>
            <a:xfrm>
              <a:off x="8054603" y="642046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8" name="Rechteck 499"/>
            <p:cNvSpPr/>
            <p:nvPr/>
          </p:nvSpPr>
          <p:spPr>
            <a:xfrm>
              <a:off x="8206408" y="641600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5" name="Rechteck 295"/>
            <p:cNvSpPr/>
            <p:nvPr/>
          </p:nvSpPr>
          <p:spPr>
            <a:xfrm>
              <a:off x="6840157" y="582217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6" name="Rechteck 296"/>
            <p:cNvSpPr/>
            <p:nvPr/>
          </p:nvSpPr>
          <p:spPr>
            <a:xfrm>
              <a:off x="6991962" y="582217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9" name="Rechteck 299"/>
            <p:cNvSpPr/>
            <p:nvPr/>
          </p:nvSpPr>
          <p:spPr>
            <a:xfrm>
              <a:off x="7447380" y="56703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0" name="Rechteck 300"/>
            <p:cNvSpPr/>
            <p:nvPr/>
          </p:nvSpPr>
          <p:spPr>
            <a:xfrm>
              <a:off x="7143768" y="582217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1" name="Rechteck 301"/>
            <p:cNvSpPr/>
            <p:nvPr/>
          </p:nvSpPr>
          <p:spPr>
            <a:xfrm>
              <a:off x="7295574" y="582217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2530"/>
            <p:cNvGrpSpPr/>
            <p:nvPr/>
          </p:nvGrpSpPr>
          <p:grpSpPr>
            <a:xfrm>
              <a:off x="6536545" y="4759533"/>
              <a:ext cx="1214446" cy="1062641"/>
              <a:chOff x="6536545" y="4759533"/>
              <a:chExt cx="1214446" cy="1062641"/>
            </a:xfrm>
          </p:grpSpPr>
          <p:sp>
            <p:nvSpPr>
              <p:cNvPr id="2305" name="Rechteck 279"/>
              <p:cNvSpPr/>
              <p:nvPr/>
            </p:nvSpPr>
            <p:spPr>
              <a:xfrm>
                <a:off x="6840157" y="4759533"/>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06" name="Rechteck 280"/>
              <p:cNvSpPr/>
              <p:nvPr/>
            </p:nvSpPr>
            <p:spPr>
              <a:xfrm>
                <a:off x="6991962" y="4759533"/>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07" name="Rechteck 284"/>
              <p:cNvSpPr/>
              <p:nvPr/>
            </p:nvSpPr>
            <p:spPr>
              <a:xfrm>
                <a:off x="6536545" y="506314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08" name="Rechteck 285"/>
              <p:cNvSpPr/>
              <p:nvPr/>
            </p:nvSpPr>
            <p:spPr>
              <a:xfrm>
                <a:off x="7143768" y="4759533"/>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09" name="Rechteck 286"/>
              <p:cNvSpPr/>
              <p:nvPr/>
            </p:nvSpPr>
            <p:spPr>
              <a:xfrm>
                <a:off x="7295574" y="4759533"/>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0" name="Rechteck 287"/>
              <p:cNvSpPr/>
              <p:nvPr/>
            </p:nvSpPr>
            <p:spPr>
              <a:xfrm>
                <a:off x="7447380" y="4911339"/>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1" name="Rechteck 288"/>
              <p:cNvSpPr/>
              <p:nvPr/>
            </p:nvSpPr>
            <p:spPr>
              <a:xfrm>
                <a:off x="7599185" y="506314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2" name="Rechteck 289"/>
              <p:cNvSpPr/>
              <p:nvPr/>
            </p:nvSpPr>
            <p:spPr>
              <a:xfrm>
                <a:off x="7599185" y="521495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3" name="Rechteck 291"/>
              <p:cNvSpPr/>
              <p:nvPr/>
            </p:nvSpPr>
            <p:spPr>
              <a:xfrm>
                <a:off x="6536545" y="551856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4" name="Rechteck 293"/>
              <p:cNvSpPr/>
              <p:nvPr/>
            </p:nvSpPr>
            <p:spPr>
              <a:xfrm>
                <a:off x="6688351" y="5670368"/>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7" name="Rechteck 297"/>
              <p:cNvSpPr/>
              <p:nvPr/>
            </p:nvSpPr>
            <p:spPr>
              <a:xfrm>
                <a:off x="7599185" y="536675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8" name="Rechteck 298"/>
              <p:cNvSpPr/>
              <p:nvPr/>
            </p:nvSpPr>
            <p:spPr>
              <a:xfrm>
                <a:off x="7599185" y="551856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2" name="Rechteck 504"/>
              <p:cNvSpPr/>
              <p:nvPr/>
            </p:nvSpPr>
            <p:spPr>
              <a:xfrm>
                <a:off x="6688351" y="4911339"/>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3" name="Rechteck 507"/>
              <p:cNvSpPr/>
              <p:nvPr/>
            </p:nvSpPr>
            <p:spPr>
              <a:xfrm>
                <a:off x="6536545" y="521495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4" name="Rechteck 519"/>
              <p:cNvSpPr/>
              <p:nvPr/>
            </p:nvSpPr>
            <p:spPr>
              <a:xfrm>
                <a:off x="6536545" y="536675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3" name="Rechteck 500"/>
              <p:cNvSpPr/>
              <p:nvPr/>
            </p:nvSpPr>
            <p:spPr>
              <a:xfrm>
                <a:off x="6831227" y="4902409"/>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4" name="Rechteck 502"/>
              <p:cNvSpPr/>
              <p:nvPr/>
            </p:nvSpPr>
            <p:spPr>
              <a:xfrm>
                <a:off x="6831227" y="505421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5" name="Rechteck 503"/>
              <p:cNvSpPr/>
              <p:nvPr/>
            </p:nvSpPr>
            <p:spPr>
              <a:xfrm>
                <a:off x="6983032" y="505421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6" name="Rechteck 505"/>
              <p:cNvSpPr/>
              <p:nvPr/>
            </p:nvSpPr>
            <p:spPr>
              <a:xfrm>
                <a:off x="6983032" y="4902409"/>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7" name="Rechteck 506"/>
              <p:cNvSpPr/>
              <p:nvPr/>
            </p:nvSpPr>
            <p:spPr>
              <a:xfrm>
                <a:off x="6679421" y="505421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8" name="Rechteck 508"/>
              <p:cNvSpPr/>
              <p:nvPr/>
            </p:nvSpPr>
            <p:spPr>
              <a:xfrm>
                <a:off x="6679421" y="520602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9" name="Rechteck 509"/>
              <p:cNvSpPr/>
              <p:nvPr/>
            </p:nvSpPr>
            <p:spPr>
              <a:xfrm>
                <a:off x="6831227" y="520602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0" name="Rechteck 510"/>
              <p:cNvSpPr/>
              <p:nvPr/>
            </p:nvSpPr>
            <p:spPr>
              <a:xfrm>
                <a:off x="6983032" y="520602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1" name="Rechteck 511"/>
              <p:cNvSpPr/>
              <p:nvPr/>
            </p:nvSpPr>
            <p:spPr>
              <a:xfrm>
                <a:off x="7134838" y="4902409"/>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2" name="Rechteck 512"/>
              <p:cNvSpPr/>
              <p:nvPr/>
            </p:nvSpPr>
            <p:spPr>
              <a:xfrm>
                <a:off x="7286644" y="4902409"/>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3" name="Rechteck 513"/>
              <p:cNvSpPr/>
              <p:nvPr/>
            </p:nvSpPr>
            <p:spPr>
              <a:xfrm>
                <a:off x="7134838" y="505421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4" name="Rechteck 514"/>
              <p:cNvSpPr/>
              <p:nvPr/>
            </p:nvSpPr>
            <p:spPr>
              <a:xfrm>
                <a:off x="7286644" y="505421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5" name="Rechteck 515"/>
              <p:cNvSpPr/>
              <p:nvPr/>
            </p:nvSpPr>
            <p:spPr>
              <a:xfrm>
                <a:off x="7438450" y="5054215"/>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6" name="Rechteck 516"/>
              <p:cNvSpPr/>
              <p:nvPr/>
            </p:nvSpPr>
            <p:spPr>
              <a:xfrm>
                <a:off x="7134838" y="520602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7" name="Rechteck 517"/>
              <p:cNvSpPr/>
              <p:nvPr/>
            </p:nvSpPr>
            <p:spPr>
              <a:xfrm>
                <a:off x="7286644" y="520602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8" name="Rechteck 518"/>
              <p:cNvSpPr/>
              <p:nvPr/>
            </p:nvSpPr>
            <p:spPr>
              <a:xfrm>
                <a:off x="7438450" y="520602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9" name="Rechteck 520"/>
              <p:cNvSpPr/>
              <p:nvPr/>
            </p:nvSpPr>
            <p:spPr>
              <a:xfrm>
                <a:off x="6679421" y="535782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0" name="Rechteck 521"/>
              <p:cNvSpPr/>
              <p:nvPr/>
            </p:nvSpPr>
            <p:spPr>
              <a:xfrm>
                <a:off x="6831227" y="535782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1" name="Rechteck 522"/>
              <p:cNvSpPr/>
              <p:nvPr/>
            </p:nvSpPr>
            <p:spPr>
              <a:xfrm>
                <a:off x="6983032" y="535782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2" name="Rechteck 523"/>
              <p:cNvSpPr/>
              <p:nvPr/>
            </p:nvSpPr>
            <p:spPr>
              <a:xfrm>
                <a:off x="6679421" y="550963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3" name="Rechteck 524"/>
              <p:cNvSpPr/>
              <p:nvPr/>
            </p:nvSpPr>
            <p:spPr>
              <a:xfrm>
                <a:off x="6831227" y="550963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4" name="Rechteck 525"/>
              <p:cNvSpPr/>
              <p:nvPr/>
            </p:nvSpPr>
            <p:spPr>
              <a:xfrm>
                <a:off x="6983032" y="550963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5" name="Rechteck 526"/>
              <p:cNvSpPr/>
              <p:nvPr/>
            </p:nvSpPr>
            <p:spPr>
              <a:xfrm>
                <a:off x="6831227" y="5661438"/>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6" name="Rechteck 527"/>
              <p:cNvSpPr/>
              <p:nvPr/>
            </p:nvSpPr>
            <p:spPr>
              <a:xfrm>
                <a:off x="6983032" y="5661438"/>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7" name="Rechteck 528"/>
              <p:cNvSpPr/>
              <p:nvPr/>
            </p:nvSpPr>
            <p:spPr>
              <a:xfrm>
                <a:off x="7134838" y="535782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8" name="Rechteck 529"/>
              <p:cNvSpPr/>
              <p:nvPr/>
            </p:nvSpPr>
            <p:spPr>
              <a:xfrm>
                <a:off x="7286644" y="535782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9" name="Rechteck 530"/>
              <p:cNvSpPr/>
              <p:nvPr/>
            </p:nvSpPr>
            <p:spPr>
              <a:xfrm>
                <a:off x="7438450" y="535782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00" name="Rechteck 531"/>
              <p:cNvSpPr/>
              <p:nvPr/>
            </p:nvSpPr>
            <p:spPr>
              <a:xfrm>
                <a:off x="7134838" y="550963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01" name="Rechteck 532"/>
              <p:cNvSpPr/>
              <p:nvPr/>
            </p:nvSpPr>
            <p:spPr>
              <a:xfrm>
                <a:off x="7286644" y="550963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02" name="Rechteck 533"/>
              <p:cNvSpPr/>
              <p:nvPr/>
            </p:nvSpPr>
            <p:spPr>
              <a:xfrm>
                <a:off x="7438450" y="5509632"/>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03" name="Rechteck 534"/>
            <p:cNvSpPr/>
            <p:nvPr/>
          </p:nvSpPr>
          <p:spPr>
            <a:xfrm>
              <a:off x="7134838" y="566143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04" name="Rechteck 535"/>
            <p:cNvSpPr/>
            <p:nvPr/>
          </p:nvSpPr>
          <p:spPr>
            <a:xfrm>
              <a:off x="7286644" y="566143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2793"/>
          <p:cNvGrpSpPr/>
          <p:nvPr/>
        </p:nvGrpSpPr>
        <p:grpSpPr>
          <a:xfrm>
            <a:off x="5929322" y="4247794"/>
            <a:ext cx="2428892" cy="2428892"/>
            <a:chOff x="1857356" y="3857628"/>
            <a:chExt cx="2428892" cy="2428892"/>
          </a:xfrm>
        </p:grpSpPr>
        <p:sp>
          <p:nvSpPr>
            <p:cNvPr id="2534" name="Rechteck 294"/>
            <p:cNvSpPr/>
            <p:nvPr/>
          </p:nvSpPr>
          <p:spPr>
            <a:xfrm>
              <a:off x="2616385" y="55274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35" name="Rechteck 304"/>
            <p:cNvSpPr/>
            <p:nvPr/>
          </p:nvSpPr>
          <p:spPr>
            <a:xfrm>
              <a:off x="1857356" y="385762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36" name="Rechteck 305"/>
            <p:cNvSpPr/>
            <p:nvPr/>
          </p:nvSpPr>
          <p:spPr>
            <a:xfrm>
              <a:off x="2009162" y="385762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37" name="Rechteck 306"/>
            <p:cNvSpPr/>
            <p:nvPr/>
          </p:nvSpPr>
          <p:spPr>
            <a:xfrm>
              <a:off x="2160968" y="385762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38" name="Rechteck 307"/>
            <p:cNvSpPr/>
            <p:nvPr/>
          </p:nvSpPr>
          <p:spPr>
            <a:xfrm>
              <a:off x="2312773" y="385762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39" name="Rechteck 308"/>
            <p:cNvSpPr/>
            <p:nvPr/>
          </p:nvSpPr>
          <p:spPr>
            <a:xfrm>
              <a:off x="1857356" y="400943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0" name="Rechteck 309"/>
            <p:cNvSpPr/>
            <p:nvPr/>
          </p:nvSpPr>
          <p:spPr>
            <a:xfrm>
              <a:off x="2009162" y="400943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1" name="Rechteck 310"/>
            <p:cNvSpPr/>
            <p:nvPr/>
          </p:nvSpPr>
          <p:spPr>
            <a:xfrm>
              <a:off x="2160968" y="400943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2" name="Rechteck 311"/>
            <p:cNvSpPr/>
            <p:nvPr/>
          </p:nvSpPr>
          <p:spPr>
            <a:xfrm>
              <a:off x="2312773" y="400943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3" name="Rechteck 312"/>
            <p:cNvSpPr/>
            <p:nvPr/>
          </p:nvSpPr>
          <p:spPr>
            <a:xfrm>
              <a:off x="1857356" y="416124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4" name="Rechteck 313"/>
            <p:cNvSpPr/>
            <p:nvPr/>
          </p:nvSpPr>
          <p:spPr>
            <a:xfrm>
              <a:off x="2009162" y="416124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5" name="Rechteck 314"/>
            <p:cNvSpPr/>
            <p:nvPr/>
          </p:nvSpPr>
          <p:spPr>
            <a:xfrm>
              <a:off x="2160968" y="416124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6" name="Rechteck 315"/>
            <p:cNvSpPr/>
            <p:nvPr/>
          </p:nvSpPr>
          <p:spPr>
            <a:xfrm>
              <a:off x="2312773" y="416124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7" name="Rechteck 316"/>
            <p:cNvSpPr/>
            <p:nvPr/>
          </p:nvSpPr>
          <p:spPr>
            <a:xfrm>
              <a:off x="1857356" y="431304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8" name="Rechteck 317"/>
            <p:cNvSpPr/>
            <p:nvPr/>
          </p:nvSpPr>
          <p:spPr>
            <a:xfrm>
              <a:off x="2009162" y="431304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9" name="Rechteck 318"/>
            <p:cNvSpPr/>
            <p:nvPr/>
          </p:nvSpPr>
          <p:spPr>
            <a:xfrm>
              <a:off x="2160968" y="431304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0" name="Rechteck 319"/>
            <p:cNvSpPr/>
            <p:nvPr/>
          </p:nvSpPr>
          <p:spPr>
            <a:xfrm>
              <a:off x="2312773" y="431304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1" name="Rechteck 320"/>
            <p:cNvSpPr/>
            <p:nvPr/>
          </p:nvSpPr>
          <p:spPr>
            <a:xfrm>
              <a:off x="1857356" y="446485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2" name="Rechteck 321"/>
            <p:cNvSpPr/>
            <p:nvPr/>
          </p:nvSpPr>
          <p:spPr>
            <a:xfrm>
              <a:off x="2009162" y="446485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3" name="Rechteck 322"/>
            <p:cNvSpPr/>
            <p:nvPr/>
          </p:nvSpPr>
          <p:spPr>
            <a:xfrm>
              <a:off x="2160968" y="446485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4" name="Rechteck 323"/>
            <p:cNvSpPr/>
            <p:nvPr/>
          </p:nvSpPr>
          <p:spPr>
            <a:xfrm>
              <a:off x="2312773" y="446485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5" name="Rechteck 324"/>
            <p:cNvSpPr/>
            <p:nvPr/>
          </p:nvSpPr>
          <p:spPr>
            <a:xfrm>
              <a:off x="1857356" y="461665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6" name="Rechteck 325"/>
            <p:cNvSpPr/>
            <p:nvPr/>
          </p:nvSpPr>
          <p:spPr>
            <a:xfrm>
              <a:off x="2009162" y="461665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7" name="Rechteck 326"/>
            <p:cNvSpPr/>
            <p:nvPr/>
          </p:nvSpPr>
          <p:spPr>
            <a:xfrm>
              <a:off x="2160968" y="461665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8" name="Rechteck 327"/>
            <p:cNvSpPr/>
            <p:nvPr/>
          </p:nvSpPr>
          <p:spPr>
            <a:xfrm>
              <a:off x="2312773" y="461665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9" name="Rechteck 328"/>
            <p:cNvSpPr/>
            <p:nvPr/>
          </p:nvSpPr>
          <p:spPr>
            <a:xfrm>
              <a:off x="2464579" y="385762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0" name="Rechteck 329"/>
            <p:cNvSpPr/>
            <p:nvPr/>
          </p:nvSpPr>
          <p:spPr>
            <a:xfrm>
              <a:off x="2616385" y="385762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1" name="Rechteck 330"/>
            <p:cNvSpPr/>
            <p:nvPr/>
          </p:nvSpPr>
          <p:spPr>
            <a:xfrm>
              <a:off x="2768191" y="385762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2" name="Rechteck 331"/>
            <p:cNvSpPr/>
            <p:nvPr/>
          </p:nvSpPr>
          <p:spPr>
            <a:xfrm>
              <a:off x="2919996" y="385762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3" name="Rechteck 332"/>
            <p:cNvSpPr/>
            <p:nvPr/>
          </p:nvSpPr>
          <p:spPr>
            <a:xfrm>
              <a:off x="2464579" y="400943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4" name="Rechteck 333"/>
            <p:cNvSpPr/>
            <p:nvPr/>
          </p:nvSpPr>
          <p:spPr>
            <a:xfrm>
              <a:off x="2616385" y="400943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5" name="Rechteck 334"/>
            <p:cNvSpPr/>
            <p:nvPr/>
          </p:nvSpPr>
          <p:spPr>
            <a:xfrm>
              <a:off x="2768191" y="400943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6" name="Rechteck 335"/>
            <p:cNvSpPr/>
            <p:nvPr/>
          </p:nvSpPr>
          <p:spPr>
            <a:xfrm>
              <a:off x="2919996" y="400943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7" name="Rechteck 336"/>
            <p:cNvSpPr/>
            <p:nvPr/>
          </p:nvSpPr>
          <p:spPr>
            <a:xfrm>
              <a:off x="2464579" y="416124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8" name="Rechteck 337"/>
            <p:cNvSpPr/>
            <p:nvPr/>
          </p:nvSpPr>
          <p:spPr>
            <a:xfrm>
              <a:off x="2616385" y="416124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9" name="Rechteck 338"/>
            <p:cNvSpPr/>
            <p:nvPr/>
          </p:nvSpPr>
          <p:spPr>
            <a:xfrm>
              <a:off x="2768191" y="416124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0" name="Rechteck 339"/>
            <p:cNvSpPr/>
            <p:nvPr/>
          </p:nvSpPr>
          <p:spPr>
            <a:xfrm>
              <a:off x="2919996" y="416124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1" name="Rechteck 340"/>
            <p:cNvSpPr/>
            <p:nvPr/>
          </p:nvSpPr>
          <p:spPr>
            <a:xfrm>
              <a:off x="2464579" y="431304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2" name="Rechteck 341"/>
            <p:cNvSpPr/>
            <p:nvPr/>
          </p:nvSpPr>
          <p:spPr>
            <a:xfrm>
              <a:off x="2616385" y="431304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3" name="Rechteck 342"/>
            <p:cNvSpPr/>
            <p:nvPr/>
          </p:nvSpPr>
          <p:spPr>
            <a:xfrm>
              <a:off x="2768191" y="431304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4" name="Rechteck 344"/>
            <p:cNvSpPr/>
            <p:nvPr/>
          </p:nvSpPr>
          <p:spPr>
            <a:xfrm>
              <a:off x="2464579" y="446485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5" name="Rechteck 345"/>
            <p:cNvSpPr/>
            <p:nvPr/>
          </p:nvSpPr>
          <p:spPr>
            <a:xfrm>
              <a:off x="1857356" y="476846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6" name="Rechteck 346"/>
            <p:cNvSpPr/>
            <p:nvPr/>
          </p:nvSpPr>
          <p:spPr>
            <a:xfrm>
              <a:off x="2009162" y="476846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7" name="Rechteck 348"/>
            <p:cNvSpPr/>
            <p:nvPr/>
          </p:nvSpPr>
          <p:spPr>
            <a:xfrm>
              <a:off x="1857356" y="49202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8" name="Rechteck 351"/>
            <p:cNvSpPr/>
            <p:nvPr/>
          </p:nvSpPr>
          <p:spPr>
            <a:xfrm>
              <a:off x="3071802" y="385762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9" name="Rechteck 352"/>
            <p:cNvSpPr/>
            <p:nvPr/>
          </p:nvSpPr>
          <p:spPr>
            <a:xfrm>
              <a:off x="3223608" y="385762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0" name="Rechteck 353"/>
            <p:cNvSpPr/>
            <p:nvPr/>
          </p:nvSpPr>
          <p:spPr>
            <a:xfrm>
              <a:off x="3375414" y="385762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1" name="Rechteck 355"/>
            <p:cNvSpPr/>
            <p:nvPr/>
          </p:nvSpPr>
          <p:spPr>
            <a:xfrm>
              <a:off x="3071802" y="400943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2" name="Rechteck 356"/>
            <p:cNvSpPr/>
            <p:nvPr/>
          </p:nvSpPr>
          <p:spPr>
            <a:xfrm>
              <a:off x="3223608" y="400943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3" name="Rechteck 416"/>
            <p:cNvSpPr/>
            <p:nvPr/>
          </p:nvSpPr>
          <p:spPr>
            <a:xfrm>
              <a:off x="1857356" y="56792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4" name="Rechteck 417"/>
            <p:cNvSpPr/>
            <p:nvPr/>
          </p:nvSpPr>
          <p:spPr>
            <a:xfrm>
              <a:off x="2009162" y="56792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5" name="Rechteck 418"/>
            <p:cNvSpPr/>
            <p:nvPr/>
          </p:nvSpPr>
          <p:spPr>
            <a:xfrm>
              <a:off x="2160968" y="56792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6" name="Rechteck 419"/>
            <p:cNvSpPr/>
            <p:nvPr/>
          </p:nvSpPr>
          <p:spPr>
            <a:xfrm>
              <a:off x="2312773" y="56792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7" name="Rechteck 420"/>
            <p:cNvSpPr/>
            <p:nvPr/>
          </p:nvSpPr>
          <p:spPr>
            <a:xfrm>
              <a:off x="1857356" y="58311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8" name="Rechteck 421"/>
            <p:cNvSpPr/>
            <p:nvPr/>
          </p:nvSpPr>
          <p:spPr>
            <a:xfrm>
              <a:off x="2009162" y="58311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9" name="Rechteck 422"/>
            <p:cNvSpPr/>
            <p:nvPr/>
          </p:nvSpPr>
          <p:spPr>
            <a:xfrm>
              <a:off x="2160968" y="58311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0" name="Rechteck 423"/>
            <p:cNvSpPr/>
            <p:nvPr/>
          </p:nvSpPr>
          <p:spPr>
            <a:xfrm>
              <a:off x="2312773" y="58311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1" name="Rechteck 424"/>
            <p:cNvSpPr/>
            <p:nvPr/>
          </p:nvSpPr>
          <p:spPr>
            <a:xfrm>
              <a:off x="2464579" y="55274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2" name="Rechteck 425"/>
            <p:cNvSpPr/>
            <p:nvPr/>
          </p:nvSpPr>
          <p:spPr>
            <a:xfrm>
              <a:off x="2464579" y="56792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3" name="Rechteck 426"/>
            <p:cNvSpPr/>
            <p:nvPr/>
          </p:nvSpPr>
          <p:spPr>
            <a:xfrm>
              <a:off x="2616385" y="56792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4" name="Rechteck 427"/>
            <p:cNvSpPr/>
            <p:nvPr/>
          </p:nvSpPr>
          <p:spPr>
            <a:xfrm>
              <a:off x="2768191" y="56792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5" name="Rechteck 428"/>
            <p:cNvSpPr/>
            <p:nvPr/>
          </p:nvSpPr>
          <p:spPr>
            <a:xfrm>
              <a:off x="2919996" y="56792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6" name="Rechteck 429"/>
            <p:cNvSpPr/>
            <p:nvPr/>
          </p:nvSpPr>
          <p:spPr>
            <a:xfrm>
              <a:off x="2464579" y="58311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7" name="Rechteck 430"/>
            <p:cNvSpPr/>
            <p:nvPr/>
          </p:nvSpPr>
          <p:spPr>
            <a:xfrm>
              <a:off x="2616385" y="58311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8" name="Rechteck 431"/>
            <p:cNvSpPr/>
            <p:nvPr/>
          </p:nvSpPr>
          <p:spPr>
            <a:xfrm>
              <a:off x="2768191" y="58311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9" name="Rechteck 432"/>
            <p:cNvSpPr/>
            <p:nvPr/>
          </p:nvSpPr>
          <p:spPr>
            <a:xfrm>
              <a:off x="2919996" y="58311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0" name="Rechteck 433"/>
            <p:cNvSpPr/>
            <p:nvPr/>
          </p:nvSpPr>
          <p:spPr>
            <a:xfrm>
              <a:off x="1857356" y="59829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1" name="Rechteck 434"/>
            <p:cNvSpPr/>
            <p:nvPr/>
          </p:nvSpPr>
          <p:spPr>
            <a:xfrm>
              <a:off x="2009162" y="59829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2" name="Rechteck 435"/>
            <p:cNvSpPr/>
            <p:nvPr/>
          </p:nvSpPr>
          <p:spPr>
            <a:xfrm>
              <a:off x="2160968" y="59829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3" name="Rechteck 436"/>
            <p:cNvSpPr/>
            <p:nvPr/>
          </p:nvSpPr>
          <p:spPr>
            <a:xfrm>
              <a:off x="2312773" y="59829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4" name="Rechteck 437"/>
            <p:cNvSpPr/>
            <p:nvPr/>
          </p:nvSpPr>
          <p:spPr>
            <a:xfrm>
              <a:off x="1857356" y="61347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5" name="Rechteck 438"/>
            <p:cNvSpPr/>
            <p:nvPr/>
          </p:nvSpPr>
          <p:spPr>
            <a:xfrm>
              <a:off x="2009162" y="61347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6" name="Rechteck 439"/>
            <p:cNvSpPr/>
            <p:nvPr/>
          </p:nvSpPr>
          <p:spPr>
            <a:xfrm>
              <a:off x="2160968" y="61347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7" name="Rechteck 440"/>
            <p:cNvSpPr/>
            <p:nvPr/>
          </p:nvSpPr>
          <p:spPr>
            <a:xfrm>
              <a:off x="2312773" y="61347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8" name="Rechteck 441"/>
            <p:cNvSpPr/>
            <p:nvPr/>
          </p:nvSpPr>
          <p:spPr>
            <a:xfrm>
              <a:off x="2464579" y="59829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9" name="Rechteck 442"/>
            <p:cNvSpPr/>
            <p:nvPr/>
          </p:nvSpPr>
          <p:spPr>
            <a:xfrm>
              <a:off x="2616385" y="59829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0" name="Rechteck 443"/>
            <p:cNvSpPr/>
            <p:nvPr/>
          </p:nvSpPr>
          <p:spPr>
            <a:xfrm>
              <a:off x="2768191" y="59829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1" name="Rechteck 444"/>
            <p:cNvSpPr/>
            <p:nvPr/>
          </p:nvSpPr>
          <p:spPr>
            <a:xfrm>
              <a:off x="2919996" y="59829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2" name="Rechteck 445"/>
            <p:cNvSpPr/>
            <p:nvPr/>
          </p:nvSpPr>
          <p:spPr>
            <a:xfrm>
              <a:off x="2464579" y="61347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3" name="Rechteck 446"/>
            <p:cNvSpPr/>
            <p:nvPr/>
          </p:nvSpPr>
          <p:spPr>
            <a:xfrm>
              <a:off x="2616385" y="61347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4" name="Rechteck 447"/>
            <p:cNvSpPr/>
            <p:nvPr/>
          </p:nvSpPr>
          <p:spPr>
            <a:xfrm>
              <a:off x="2768191" y="61347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5" name="Rechteck 448"/>
            <p:cNvSpPr/>
            <p:nvPr/>
          </p:nvSpPr>
          <p:spPr>
            <a:xfrm>
              <a:off x="2919996" y="61347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6" name="Rechteck 449"/>
            <p:cNvSpPr/>
            <p:nvPr/>
          </p:nvSpPr>
          <p:spPr>
            <a:xfrm>
              <a:off x="3527219" y="53756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7" name="Rechteck 450"/>
            <p:cNvSpPr/>
            <p:nvPr/>
          </p:nvSpPr>
          <p:spPr>
            <a:xfrm>
              <a:off x="3375414" y="55274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8" name="Rechteck 451"/>
            <p:cNvSpPr/>
            <p:nvPr/>
          </p:nvSpPr>
          <p:spPr>
            <a:xfrm>
              <a:off x="3527219" y="55274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9" name="Rechteck 452"/>
            <p:cNvSpPr/>
            <p:nvPr/>
          </p:nvSpPr>
          <p:spPr>
            <a:xfrm>
              <a:off x="3071802" y="56792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0" name="Rechteck 453"/>
            <p:cNvSpPr/>
            <p:nvPr/>
          </p:nvSpPr>
          <p:spPr>
            <a:xfrm>
              <a:off x="3223608" y="56792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1" name="Rechteck 454"/>
            <p:cNvSpPr/>
            <p:nvPr/>
          </p:nvSpPr>
          <p:spPr>
            <a:xfrm>
              <a:off x="3375414" y="56792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2" name="Rechteck 455"/>
            <p:cNvSpPr/>
            <p:nvPr/>
          </p:nvSpPr>
          <p:spPr>
            <a:xfrm>
              <a:off x="3527219" y="56792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3" name="Rechteck 456"/>
            <p:cNvSpPr/>
            <p:nvPr/>
          </p:nvSpPr>
          <p:spPr>
            <a:xfrm>
              <a:off x="3071802" y="58311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4" name="Rechteck 457"/>
            <p:cNvSpPr/>
            <p:nvPr/>
          </p:nvSpPr>
          <p:spPr>
            <a:xfrm>
              <a:off x="3223608" y="58311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5" name="Rechteck 458"/>
            <p:cNvSpPr/>
            <p:nvPr/>
          </p:nvSpPr>
          <p:spPr>
            <a:xfrm>
              <a:off x="3375414" y="58311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6" name="Rechteck 459"/>
            <p:cNvSpPr/>
            <p:nvPr/>
          </p:nvSpPr>
          <p:spPr>
            <a:xfrm>
              <a:off x="3527219" y="58311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7" name="Rechteck 278"/>
            <p:cNvSpPr/>
            <p:nvPr/>
          </p:nvSpPr>
          <p:spPr>
            <a:xfrm>
              <a:off x="2616385" y="446485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3" name="Rechteck 303"/>
            <p:cNvSpPr/>
            <p:nvPr/>
          </p:nvSpPr>
          <p:spPr>
            <a:xfrm>
              <a:off x="3830831" y="400943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4" name="Rechteck 343"/>
            <p:cNvSpPr/>
            <p:nvPr/>
          </p:nvSpPr>
          <p:spPr>
            <a:xfrm>
              <a:off x="2919996" y="431304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8" name="Rechteck 354"/>
            <p:cNvSpPr/>
            <p:nvPr/>
          </p:nvSpPr>
          <p:spPr>
            <a:xfrm>
              <a:off x="3527219" y="385762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9" name="Rechteck 357"/>
            <p:cNvSpPr/>
            <p:nvPr/>
          </p:nvSpPr>
          <p:spPr>
            <a:xfrm>
              <a:off x="3375414" y="400943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0" name="Rechteck 358"/>
            <p:cNvSpPr/>
            <p:nvPr/>
          </p:nvSpPr>
          <p:spPr>
            <a:xfrm>
              <a:off x="3527219" y="400943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1" name="Rechteck 359"/>
            <p:cNvSpPr/>
            <p:nvPr/>
          </p:nvSpPr>
          <p:spPr>
            <a:xfrm>
              <a:off x="3071802" y="416124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2" name="Rechteck 360"/>
            <p:cNvSpPr/>
            <p:nvPr/>
          </p:nvSpPr>
          <p:spPr>
            <a:xfrm>
              <a:off x="3223608" y="416124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3" name="Rechteck 361"/>
            <p:cNvSpPr/>
            <p:nvPr/>
          </p:nvSpPr>
          <p:spPr>
            <a:xfrm>
              <a:off x="3375414" y="416124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4" name="Rechteck 362"/>
            <p:cNvSpPr/>
            <p:nvPr/>
          </p:nvSpPr>
          <p:spPr>
            <a:xfrm>
              <a:off x="3527219" y="416124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5" name="Rechteck 363"/>
            <p:cNvSpPr/>
            <p:nvPr/>
          </p:nvSpPr>
          <p:spPr>
            <a:xfrm>
              <a:off x="3071802" y="431304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6" name="Rechteck 364"/>
            <p:cNvSpPr/>
            <p:nvPr/>
          </p:nvSpPr>
          <p:spPr>
            <a:xfrm>
              <a:off x="3223608" y="431304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7" name="Rechteck 365"/>
            <p:cNvSpPr/>
            <p:nvPr/>
          </p:nvSpPr>
          <p:spPr>
            <a:xfrm>
              <a:off x="3375414" y="431304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8" name="Rechteck 366"/>
            <p:cNvSpPr/>
            <p:nvPr/>
          </p:nvSpPr>
          <p:spPr>
            <a:xfrm>
              <a:off x="3527219" y="431304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9" name="Rechteck 367"/>
            <p:cNvSpPr/>
            <p:nvPr/>
          </p:nvSpPr>
          <p:spPr>
            <a:xfrm>
              <a:off x="3375414" y="446485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0" name="Rechteck 368"/>
            <p:cNvSpPr/>
            <p:nvPr/>
          </p:nvSpPr>
          <p:spPr>
            <a:xfrm>
              <a:off x="3527219" y="446485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1" name="Rechteck 369"/>
            <p:cNvSpPr/>
            <p:nvPr/>
          </p:nvSpPr>
          <p:spPr>
            <a:xfrm>
              <a:off x="3527219" y="461665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2" name="Rechteck 370"/>
            <p:cNvSpPr/>
            <p:nvPr/>
          </p:nvSpPr>
          <p:spPr>
            <a:xfrm>
              <a:off x="3679025" y="385762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3" name="Rechteck 371"/>
            <p:cNvSpPr/>
            <p:nvPr/>
          </p:nvSpPr>
          <p:spPr>
            <a:xfrm>
              <a:off x="3830831" y="385762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4" name="Rechteck 372"/>
            <p:cNvSpPr/>
            <p:nvPr/>
          </p:nvSpPr>
          <p:spPr>
            <a:xfrm>
              <a:off x="3982637" y="385762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5" name="Rechteck 373"/>
            <p:cNvSpPr/>
            <p:nvPr/>
          </p:nvSpPr>
          <p:spPr>
            <a:xfrm>
              <a:off x="4134442" y="385762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6" name="Rechteck 374"/>
            <p:cNvSpPr/>
            <p:nvPr/>
          </p:nvSpPr>
          <p:spPr>
            <a:xfrm>
              <a:off x="3679025" y="400943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7" name="Rechteck 375"/>
            <p:cNvSpPr/>
            <p:nvPr/>
          </p:nvSpPr>
          <p:spPr>
            <a:xfrm>
              <a:off x="3982637" y="400943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8" name="Rechteck 376"/>
            <p:cNvSpPr/>
            <p:nvPr/>
          </p:nvSpPr>
          <p:spPr>
            <a:xfrm>
              <a:off x="4134442" y="400943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9" name="Rechteck 377"/>
            <p:cNvSpPr/>
            <p:nvPr/>
          </p:nvSpPr>
          <p:spPr>
            <a:xfrm>
              <a:off x="3679025" y="416124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0" name="Rechteck 378"/>
            <p:cNvSpPr/>
            <p:nvPr/>
          </p:nvSpPr>
          <p:spPr>
            <a:xfrm>
              <a:off x="3830831" y="416124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1" name="Rechteck 379"/>
            <p:cNvSpPr/>
            <p:nvPr/>
          </p:nvSpPr>
          <p:spPr>
            <a:xfrm>
              <a:off x="3982637" y="416124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2" name="Rechteck 380"/>
            <p:cNvSpPr/>
            <p:nvPr/>
          </p:nvSpPr>
          <p:spPr>
            <a:xfrm>
              <a:off x="4134442" y="416124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3" name="Rechteck 381"/>
            <p:cNvSpPr/>
            <p:nvPr/>
          </p:nvSpPr>
          <p:spPr>
            <a:xfrm>
              <a:off x="3679025" y="431304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4" name="Rechteck 382"/>
            <p:cNvSpPr/>
            <p:nvPr/>
          </p:nvSpPr>
          <p:spPr>
            <a:xfrm>
              <a:off x="3830831" y="431304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5" name="Rechteck 383"/>
            <p:cNvSpPr/>
            <p:nvPr/>
          </p:nvSpPr>
          <p:spPr>
            <a:xfrm>
              <a:off x="3982637" y="431304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6" name="Rechteck 384"/>
            <p:cNvSpPr/>
            <p:nvPr/>
          </p:nvSpPr>
          <p:spPr>
            <a:xfrm>
              <a:off x="4134442" y="4313045"/>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7" name="Rechteck 385"/>
            <p:cNvSpPr/>
            <p:nvPr/>
          </p:nvSpPr>
          <p:spPr>
            <a:xfrm>
              <a:off x="3679025" y="446485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8" name="Rechteck 386"/>
            <p:cNvSpPr/>
            <p:nvPr/>
          </p:nvSpPr>
          <p:spPr>
            <a:xfrm>
              <a:off x="3830831" y="446485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9" name="Rechteck 387"/>
            <p:cNvSpPr/>
            <p:nvPr/>
          </p:nvSpPr>
          <p:spPr>
            <a:xfrm>
              <a:off x="3982637" y="446485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0" name="Rechteck 388"/>
            <p:cNvSpPr/>
            <p:nvPr/>
          </p:nvSpPr>
          <p:spPr>
            <a:xfrm>
              <a:off x="4134442" y="446485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1" name="Rechteck 389"/>
            <p:cNvSpPr/>
            <p:nvPr/>
          </p:nvSpPr>
          <p:spPr>
            <a:xfrm>
              <a:off x="3679025" y="461665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2" name="Rechteck 390"/>
            <p:cNvSpPr/>
            <p:nvPr/>
          </p:nvSpPr>
          <p:spPr>
            <a:xfrm>
              <a:off x="3830831" y="461665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3" name="Rechteck 391"/>
            <p:cNvSpPr/>
            <p:nvPr/>
          </p:nvSpPr>
          <p:spPr>
            <a:xfrm>
              <a:off x="3982637" y="461665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4" name="Rechteck 392"/>
            <p:cNvSpPr/>
            <p:nvPr/>
          </p:nvSpPr>
          <p:spPr>
            <a:xfrm>
              <a:off x="4134442" y="461665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 name="Rechteck 393"/>
            <p:cNvSpPr/>
            <p:nvPr/>
          </p:nvSpPr>
          <p:spPr>
            <a:xfrm>
              <a:off x="3679025" y="476846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6" name="Rechteck 394"/>
            <p:cNvSpPr/>
            <p:nvPr/>
          </p:nvSpPr>
          <p:spPr>
            <a:xfrm>
              <a:off x="3830831" y="476846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7" name="Rechteck 395"/>
            <p:cNvSpPr/>
            <p:nvPr/>
          </p:nvSpPr>
          <p:spPr>
            <a:xfrm>
              <a:off x="3982637" y="476846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8" name="Rechteck 396"/>
            <p:cNvSpPr/>
            <p:nvPr/>
          </p:nvSpPr>
          <p:spPr>
            <a:xfrm>
              <a:off x="4134442" y="476846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9" name="Rechteck 397"/>
            <p:cNvSpPr/>
            <p:nvPr/>
          </p:nvSpPr>
          <p:spPr>
            <a:xfrm>
              <a:off x="3679025" y="49202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0" name="Rechteck 398"/>
            <p:cNvSpPr/>
            <p:nvPr/>
          </p:nvSpPr>
          <p:spPr>
            <a:xfrm>
              <a:off x="3830831" y="49202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1" name="Rechteck 399"/>
            <p:cNvSpPr/>
            <p:nvPr/>
          </p:nvSpPr>
          <p:spPr>
            <a:xfrm>
              <a:off x="3982637" y="49202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2" name="Rechteck 400"/>
            <p:cNvSpPr/>
            <p:nvPr/>
          </p:nvSpPr>
          <p:spPr>
            <a:xfrm>
              <a:off x="4134442" y="49202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2791"/>
            <p:cNvGrpSpPr/>
            <p:nvPr/>
          </p:nvGrpSpPr>
          <p:grpSpPr>
            <a:xfrm>
              <a:off x="1857356" y="4616657"/>
              <a:ext cx="759029" cy="1062640"/>
              <a:chOff x="1857356" y="4616657"/>
              <a:chExt cx="759029" cy="1062640"/>
            </a:xfrm>
          </p:grpSpPr>
          <p:sp>
            <p:nvSpPr>
              <p:cNvPr id="2718" name="Rechteck 281"/>
              <p:cNvSpPr/>
              <p:nvPr/>
            </p:nvSpPr>
            <p:spPr>
              <a:xfrm>
                <a:off x="2464579" y="4616657"/>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9" name="Rechteck 282"/>
              <p:cNvSpPr/>
              <p:nvPr/>
            </p:nvSpPr>
            <p:spPr>
              <a:xfrm>
                <a:off x="2312773" y="4768463"/>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0" name="Rechteck 283"/>
              <p:cNvSpPr/>
              <p:nvPr/>
            </p:nvSpPr>
            <p:spPr>
              <a:xfrm>
                <a:off x="2312773" y="4920268"/>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1" name="Rechteck 290"/>
              <p:cNvSpPr/>
              <p:nvPr/>
            </p:nvSpPr>
            <p:spPr>
              <a:xfrm>
                <a:off x="2312773" y="5072074"/>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2" name="Rechteck 292"/>
              <p:cNvSpPr/>
              <p:nvPr/>
            </p:nvSpPr>
            <p:spPr>
              <a:xfrm>
                <a:off x="2464579" y="537568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5" name="Rechteck 347"/>
              <p:cNvSpPr/>
              <p:nvPr/>
            </p:nvSpPr>
            <p:spPr>
              <a:xfrm>
                <a:off x="2160968" y="4768463"/>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6" name="Rechteck 349"/>
              <p:cNvSpPr/>
              <p:nvPr/>
            </p:nvSpPr>
            <p:spPr>
              <a:xfrm>
                <a:off x="2009162" y="4920268"/>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7" name="Rechteck 350"/>
              <p:cNvSpPr/>
              <p:nvPr/>
            </p:nvSpPr>
            <p:spPr>
              <a:xfrm>
                <a:off x="2160968" y="4920268"/>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3" name="Rechteck 401"/>
              <p:cNvSpPr/>
              <p:nvPr/>
            </p:nvSpPr>
            <p:spPr>
              <a:xfrm>
                <a:off x="1857356" y="5072074"/>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4" name="Rechteck 402"/>
              <p:cNvSpPr/>
              <p:nvPr/>
            </p:nvSpPr>
            <p:spPr>
              <a:xfrm>
                <a:off x="2009162" y="5072074"/>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5" name="Rechteck 403"/>
              <p:cNvSpPr/>
              <p:nvPr/>
            </p:nvSpPr>
            <p:spPr>
              <a:xfrm>
                <a:off x="2160968" y="5072074"/>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6" name="Rechteck 404"/>
              <p:cNvSpPr/>
              <p:nvPr/>
            </p:nvSpPr>
            <p:spPr>
              <a:xfrm>
                <a:off x="1857356" y="522388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7" name="Rechteck 405"/>
              <p:cNvSpPr/>
              <p:nvPr/>
            </p:nvSpPr>
            <p:spPr>
              <a:xfrm>
                <a:off x="2009162" y="522388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8" name="Rechteck 406"/>
              <p:cNvSpPr/>
              <p:nvPr/>
            </p:nvSpPr>
            <p:spPr>
              <a:xfrm>
                <a:off x="2160968" y="522388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9" name="Rechteck 407"/>
              <p:cNvSpPr/>
              <p:nvPr/>
            </p:nvSpPr>
            <p:spPr>
              <a:xfrm>
                <a:off x="2312773" y="522388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0" name="Rechteck 408"/>
              <p:cNvSpPr/>
              <p:nvPr/>
            </p:nvSpPr>
            <p:spPr>
              <a:xfrm>
                <a:off x="1857356" y="537568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1" name="Rechteck 409"/>
              <p:cNvSpPr/>
              <p:nvPr/>
            </p:nvSpPr>
            <p:spPr>
              <a:xfrm>
                <a:off x="2009162" y="537568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2" name="Rechteck 410"/>
              <p:cNvSpPr/>
              <p:nvPr/>
            </p:nvSpPr>
            <p:spPr>
              <a:xfrm>
                <a:off x="2160968" y="537568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3" name="Rechteck 411"/>
              <p:cNvSpPr/>
              <p:nvPr/>
            </p:nvSpPr>
            <p:spPr>
              <a:xfrm>
                <a:off x="2312773" y="537568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4" name="Rechteck 412"/>
              <p:cNvSpPr/>
              <p:nvPr/>
            </p:nvSpPr>
            <p:spPr>
              <a:xfrm>
                <a:off x="1857356" y="5527491"/>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5" name="Rechteck 413"/>
              <p:cNvSpPr/>
              <p:nvPr/>
            </p:nvSpPr>
            <p:spPr>
              <a:xfrm>
                <a:off x="2009162" y="5527491"/>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6" name="Rechteck 414"/>
              <p:cNvSpPr/>
              <p:nvPr/>
            </p:nvSpPr>
            <p:spPr>
              <a:xfrm>
                <a:off x="2160968" y="5527491"/>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7" name="Rechteck 415"/>
              <p:cNvSpPr/>
              <p:nvPr/>
            </p:nvSpPr>
            <p:spPr>
              <a:xfrm>
                <a:off x="2312773" y="5527491"/>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88" name="Rechteck 460"/>
            <p:cNvSpPr/>
            <p:nvPr/>
          </p:nvSpPr>
          <p:spPr>
            <a:xfrm>
              <a:off x="3679025" y="50720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9" name="Rechteck 461"/>
            <p:cNvSpPr/>
            <p:nvPr/>
          </p:nvSpPr>
          <p:spPr>
            <a:xfrm>
              <a:off x="3830831" y="50720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0" name="Rechteck 462"/>
            <p:cNvSpPr/>
            <p:nvPr/>
          </p:nvSpPr>
          <p:spPr>
            <a:xfrm>
              <a:off x="3982637" y="50720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1" name="Rechteck 463"/>
            <p:cNvSpPr/>
            <p:nvPr/>
          </p:nvSpPr>
          <p:spPr>
            <a:xfrm>
              <a:off x="4134442" y="50720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8" name="Rechteck 464"/>
            <p:cNvSpPr/>
            <p:nvPr/>
          </p:nvSpPr>
          <p:spPr>
            <a:xfrm>
              <a:off x="3679025" y="52238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9" name="Rechteck 465"/>
            <p:cNvSpPr/>
            <p:nvPr/>
          </p:nvSpPr>
          <p:spPr>
            <a:xfrm>
              <a:off x="3830831" y="52238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0" name="Rechteck 466"/>
            <p:cNvSpPr/>
            <p:nvPr/>
          </p:nvSpPr>
          <p:spPr>
            <a:xfrm>
              <a:off x="3982637" y="52238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1" name="Rechteck 467"/>
            <p:cNvSpPr/>
            <p:nvPr/>
          </p:nvSpPr>
          <p:spPr>
            <a:xfrm>
              <a:off x="4134442" y="52238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2" name="Rechteck 468"/>
            <p:cNvSpPr/>
            <p:nvPr/>
          </p:nvSpPr>
          <p:spPr>
            <a:xfrm>
              <a:off x="3679025" y="53756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3" name="Rechteck 469"/>
            <p:cNvSpPr/>
            <p:nvPr/>
          </p:nvSpPr>
          <p:spPr>
            <a:xfrm>
              <a:off x="3830831" y="53756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4" name="Rechteck 470"/>
            <p:cNvSpPr/>
            <p:nvPr/>
          </p:nvSpPr>
          <p:spPr>
            <a:xfrm>
              <a:off x="3982637" y="53756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5" name="Rechteck 471"/>
            <p:cNvSpPr/>
            <p:nvPr/>
          </p:nvSpPr>
          <p:spPr>
            <a:xfrm>
              <a:off x="4134442" y="53756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6" name="Rechteck 472"/>
            <p:cNvSpPr/>
            <p:nvPr/>
          </p:nvSpPr>
          <p:spPr>
            <a:xfrm>
              <a:off x="3679025" y="55274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7" name="Rechteck 473"/>
            <p:cNvSpPr/>
            <p:nvPr/>
          </p:nvSpPr>
          <p:spPr>
            <a:xfrm>
              <a:off x="3830831" y="55274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8" name="Rechteck 474"/>
            <p:cNvSpPr/>
            <p:nvPr/>
          </p:nvSpPr>
          <p:spPr>
            <a:xfrm>
              <a:off x="3982637" y="55274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9" name="Rechteck 475"/>
            <p:cNvSpPr/>
            <p:nvPr/>
          </p:nvSpPr>
          <p:spPr>
            <a:xfrm>
              <a:off x="4134442" y="552749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0" name="Rechteck 476"/>
            <p:cNvSpPr/>
            <p:nvPr/>
          </p:nvSpPr>
          <p:spPr>
            <a:xfrm>
              <a:off x="3679025" y="56792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1" name="Rechteck 477"/>
            <p:cNvSpPr/>
            <p:nvPr/>
          </p:nvSpPr>
          <p:spPr>
            <a:xfrm>
              <a:off x="3830831" y="56792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2" name="Rechteck 478"/>
            <p:cNvSpPr/>
            <p:nvPr/>
          </p:nvSpPr>
          <p:spPr>
            <a:xfrm>
              <a:off x="3982637" y="56792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3" name="Rechteck 479"/>
            <p:cNvSpPr/>
            <p:nvPr/>
          </p:nvSpPr>
          <p:spPr>
            <a:xfrm>
              <a:off x="4134442" y="567929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4" name="Rechteck 480"/>
            <p:cNvSpPr/>
            <p:nvPr/>
          </p:nvSpPr>
          <p:spPr>
            <a:xfrm>
              <a:off x="3679025" y="58311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5" name="Rechteck 481"/>
            <p:cNvSpPr/>
            <p:nvPr/>
          </p:nvSpPr>
          <p:spPr>
            <a:xfrm>
              <a:off x="3830831" y="58311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6" name="Rechteck 482"/>
            <p:cNvSpPr/>
            <p:nvPr/>
          </p:nvSpPr>
          <p:spPr>
            <a:xfrm>
              <a:off x="3982637" y="58311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7" name="Rechteck 483"/>
            <p:cNvSpPr/>
            <p:nvPr/>
          </p:nvSpPr>
          <p:spPr>
            <a:xfrm>
              <a:off x="4134442" y="583110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8" name="Rechteck 484"/>
            <p:cNvSpPr/>
            <p:nvPr/>
          </p:nvSpPr>
          <p:spPr>
            <a:xfrm>
              <a:off x="3071802" y="59829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9" name="Rechteck 485"/>
            <p:cNvSpPr/>
            <p:nvPr/>
          </p:nvSpPr>
          <p:spPr>
            <a:xfrm>
              <a:off x="3223608" y="59829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0" name="Rechteck 486"/>
            <p:cNvSpPr/>
            <p:nvPr/>
          </p:nvSpPr>
          <p:spPr>
            <a:xfrm>
              <a:off x="3375414" y="59829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1" name="Rechteck 487"/>
            <p:cNvSpPr/>
            <p:nvPr/>
          </p:nvSpPr>
          <p:spPr>
            <a:xfrm>
              <a:off x="3527219" y="59829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2" name="Rechteck 488"/>
            <p:cNvSpPr/>
            <p:nvPr/>
          </p:nvSpPr>
          <p:spPr>
            <a:xfrm>
              <a:off x="3071802" y="61347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3" name="Rechteck 489"/>
            <p:cNvSpPr/>
            <p:nvPr/>
          </p:nvSpPr>
          <p:spPr>
            <a:xfrm>
              <a:off x="3223608" y="61347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4" name="Rechteck 490"/>
            <p:cNvSpPr/>
            <p:nvPr/>
          </p:nvSpPr>
          <p:spPr>
            <a:xfrm>
              <a:off x="3375414" y="61347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5" name="Rechteck 491"/>
            <p:cNvSpPr/>
            <p:nvPr/>
          </p:nvSpPr>
          <p:spPr>
            <a:xfrm>
              <a:off x="3527219" y="61347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6" name="Rechteck 492"/>
            <p:cNvSpPr/>
            <p:nvPr/>
          </p:nvSpPr>
          <p:spPr>
            <a:xfrm>
              <a:off x="3679025" y="59829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7" name="Rechteck 493"/>
            <p:cNvSpPr/>
            <p:nvPr/>
          </p:nvSpPr>
          <p:spPr>
            <a:xfrm>
              <a:off x="3830831" y="59829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8" name="Rechteck 494"/>
            <p:cNvSpPr/>
            <p:nvPr/>
          </p:nvSpPr>
          <p:spPr>
            <a:xfrm>
              <a:off x="3982637" y="59829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9" name="Rechteck 495"/>
            <p:cNvSpPr/>
            <p:nvPr/>
          </p:nvSpPr>
          <p:spPr>
            <a:xfrm>
              <a:off x="4134442" y="598290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0" name="Rechteck 496"/>
            <p:cNvSpPr/>
            <p:nvPr/>
          </p:nvSpPr>
          <p:spPr>
            <a:xfrm>
              <a:off x="3679025" y="61347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1" name="Rechteck 497"/>
            <p:cNvSpPr/>
            <p:nvPr/>
          </p:nvSpPr>
          <p:spPr>
            <a:xfrm>
              <a:off x="3830831" y="61347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2" name="Rechteck 498"/>
            <p:cNvSpPr/>
            <p:nvPr/>
          </p:nvSpPr>
          <p:spPr>
            <a:xfrm>
              <a:off x="3982637" y="613471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3" name="Rechteck 499"/>
            <p:cNvSpPr/>
            <p:nvPr/>
          </p:nvSpPr>
          <p:spPr>
            <a:xfrm>
              <a:off x="4134442" y="6130249"/>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4" name="Rechteck 295"/>
            <p:cNvSpPr/>
            <p:nvPr/>
          </p:nvSpPr>
          <p:spPr>
            <a:xfrm>
              <a:off x="2768191" y="553642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5" name="Rechteck 296"/>
            <p:cNvSpPr/>
            <p:nvPr/>
          </p:nvSpPr>
          <p:spPr>
            <a:xfrm>
              <a:off x="2919996" y="553642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6" name="Rechteck 299"/>
            <p:cNvSpPr/>
            <p:nvPr/>
          </p:nvSpPr>
          <p:spPr>
            <a:xfrm>
              <a:off x="3375414" y="538461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7" name="Rechteck 300"/>
            <p:cNvSpPr/>
            <p:nvPr/>
          </p:nvSpPr>
          <p:spPr>
            <a:xfrm>
              <a:off x="3071802" y="553642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8" name="Rechteck 301"/>
            <p:cNvSpPr/>
            <p:nvPr/>
          </p:nvSpPr>
          <p:spPr>
            <a:xfrm>
              <a:off x="3223608" y="553642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2" name="Rechteck 279"/>
            <p:cNvSpPr/>
            <p:nvPr/>
          </p:nvSpPr>
          <p:spPr>
            <a:xfrm>
              <a:off x="2768191" y="447378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3" name="Rechteck 280"/>
            <p:cNvSpPr/>
            <p:nvPr/>
          </p:nvSpPr>
          <p:spPr>
            <a:xfrm>
              <a:off x="2919996" y="447378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5" name="Rechteck 285"/>
            <p:cNvSpPr/>
            <p:nvPr/>
          </p:nvSpPr>
          <p:spPr>
            <a:xfrm>
              <a:off x="3071802" y="447378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6" name="Rechteck 286"/>
            <p:cNvSpPr/>
            <p:nvPr/>
          </p:nvSpPr>
          <p:spPr>
            <a:xfrm>
              <a:off x="3223608" y="4473781"/>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7" name="Rechteck 287"/>
            <p:cNvSpPr/>
            <p:nvPr/>
          </p:nvSpPr>
          <p:spPr>
            <a:xfrm>
              <a:off x="3375414" y="462558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8" name="Rechteck 288"/>
            <p:cNvSpPr/>
            <p:nvPr/>
          </p:nvSpPr>
          <p:spPr>
            <a:xfrm>
              <a:off x="3527219" y="477739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9" name="Rechteck 289"/>
            <p:cNvSpPr/>
            <p:nvPr/>
          </p:nvSpPr>
          <p:spPr>
            <a:xfrm>
              <a:off x="3527219" y="492919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2" name="Rechteck 297"/>
            <p:cNvSpPr/>
            <p:nvPr/>
          </p:nvSpPr>
          <p:spPr>
            <a:xfrm>
              <a:off x="3527219" y="508100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3" name="Rechteck 298"/>
            <p:cNvSpPr/>
            <p:nvPr/>
          </p:nvSpPr>
          <p:spPr>
            <a:xfrm>
              <a:off x="3527219" y="523281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4" name="Rechteck 504"/>
            <p:cNvSpPr/>
            <p:nvPr/>
          </p:nvSpPr>
          <p:spPr>
            <a:xfrm>
              <a:off x="2616385" y="462558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2792"/>
            <p:cNvGrpSpPr/>
            <p:nvPr/>
          </p:nvGrpSpPr>
          <p:grpSpPr>
            <a:xfrm>
              <a:off x="2464579" y="4777393"/>
              <a:ext cx="303612" cy="759029"/>
              <a:chOff x="2464579" y="4777393"/>
              <a:chExt cx="303612" cy="759029"/>
            </a:xfrm>
          </p:grpSpPr>
          <p:sp>
            <p:nvSpPr>
              <p:cNvPr id="2674" name="Rechteck 284"/>
              <p:cNvSpPr/>
              <p:nvPr/>
            </p:nvSpPr>
            <p:spPr>
              <a:xfrm>
                <a:off x="2464579" y="4777393"/>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0" name="Rechteck 291"/>
              <p:cNvSpPr/>
              <p:nvPr/>
            </p:nvSpPr>
            <p:spPr>
              <a:xfrm>
                <a:off x="2464579" y="523281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1" name="Rechteck 293"/>
              <p:cNvSpPr/>
              <p:nvPr/>
            </p:nvSpPr>
            <p:spPr>
              <a:xfrm>
                <a:off x="2616385" y="538461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5" name="Rechteck 507"/>
              <p:cNvSpPr/>
              <p:nvPr/>
            </p:nvSpPr>
            <p:spPr>
              <a:xfrm>
                <a:off x="2464579" y="4929198"/>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6" name="Rechteck 519"/>
              <p:cNvSpPr/>
              <p:nvPr/>
            </p:nvSpPr>
            <p:spPr>
              <a:xfrm>
                <a:off x="2464579" y="5081004"/>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87" name="Rechteck 500"/>
            <p:cNvSpPr/>
            <p:nvPr/>
          </p:nvSpPr>
          <p:spPr>
            <a:xfrm>
              <a:off x="2759261" y="461665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8" name="Rechteck 502"/>
            <p:cNvSpPr/>
            <p:nvPr/>
          </p:nvSpPr>
          <p:spPr>
            <a:xfrm>
              <a:off x="2759261" y="476846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9" name="Rechteck 503"/>
            <p:cNvSpPr/>
            <p:nvPr/>
          </p:nvSpPr>
          <p:spPr>
            <a:xfrm>
              <a:off x="2911066" y="476846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0" name="Rechteck 505"/>
            <p:cNvSpPr/>
            <p:nvPr/>
          </p:nvSpPr>
          <p:spPr>
            <a:xfrm>
              <a:off x="2911066" y="461665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1" name="Rechteck 506"/>
            <p:cNvSpPr/>
            <p:nvPr/>
          </p:nvSpPr>
          <p:spPr>
            <a:xfrm>
              <a:off x="2607455" y="476846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2" name="Rechteck 508"/>
            <p:cNvSpPr/>
            <p:nvPr/>
          </p:nvSpPr>
          <p:spPr>
            <a:xfrm>
              <a:off x="2607455" y="49202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3" name="Rechteck 509"/>
            <p:cNvSpPr/>
            <p:nvPr/>
          </p:nvSpPr>
          <p:spPr>
            <a:xfrm>
              <a:off x="2759261" y="49202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4" name="Rechteck 510"/>
            <p:cNvSpPr/>
            <p:nvPr/>
          </p:nvSpPr>
          <p:spPr>
            <a:xfrm>
              <a:off x="2911066" y="49202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5" name="Rechteck 511"/>
            <p:cNvSpPr/>
            <p:nvPr/>
          </p:nvSpPr>
          <p:spPr>
            <a:xfrm>
              <a:off x="3062872" y="461665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6" name="Rechteck 512"/>
            <p:cNvSpPr/>
            <p:nvPr/>
          </p:nvSpPr>
          <p:spPr>
            <a:xfrm>
              <a:off x="3214678" y="4616657"/>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7" name="Rechteck 513"/>
            <p:cNvSpPr/>
            <p:nvPr/>
          </p:nvSpPr>
          <p:spPr>
            <a:xfrm>
              <a:off x="3062872" y="476846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8" name="Rechteck 514"/>
            <p:cNvSpPr/>
            <p:nvPr/>
          </p:nvSpPr>
          <p:spPr>
            <a:xfrm>
              <a:off x="3214678" y="476846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9" name="Rechteck 515"/>
            <p:cNvSpPr/>
            <p:nvPr/>
          </p:nvSpPr>
          <p:spPr>
            <a:xfrm>
              <a:off x="3366484" y="4768463"/>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0" name="Rechteck 516"/>
            <p:cNvSpPr/>
            <p:nvPr/>
          </p:nvSpPr>
          <p:spPr>
            <a:xfrm>
              <a:off x="3062872" y="49202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1" name="Rechteck 517"/>
            <p:cNvSpPr/>
            <p:nvPr/>
          </p:nvSpPr>
          <p:spPr>
            <a:xfrm>
              <a:off x="3214678" y="49202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2" name="Rechteck 518"/>
            <p:cNvSpPr/>
            <p:nvPr/>
          </p:nvSpPr>
          <p:spPr>
            <a:xfrm>
              <a:off x="3366484" y="4920268"/>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3" name="Rechteck 520"/>
            <p:cNvSpPr/>
            <p:nvPr/>
          </p:nvSpPr>
          <p:spPr>
            <a:xfrm>
              <a:off x="2607455" y="50720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4" name="Rechteck 521"/>
            <p:cNvSpPr/>
            <p:nvPr/>
          </p:nvSpPr>
          <p:spPr>
            <a:xfrm>
              <a:off x="2759261" y="50720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5" name="Rechteck 522"/>
            <p:cNvSpPr/>
            <p:nvPr/>
          </p:nvSpPr>
          <p:spPr>
            <a:xfrm>
              <a:off x="2911066" y="50720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6" name="Rechteck 523"/>
            <p:cNvSpPr/>
            <p:nvPr/>
          </p:nvSpPr>
          <p:spPr>
            <a:xfrm>
              <a:off x="2607455" y="52238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7" name="Rechteck 524"/>
            <p:cNvSpPr/>
            <p:nvPr/>
          </p:nvSpPr>
          <p:spPr>
            <a:xfrm>
              <a:off x="2759261" y="52238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8" name="Rechteck 525"/>
            <p:cNvSpPr/>
            <p:nvPr/>
          </p:nvSpPr>
          <p:spPr>
            <a:xfrm>
              <a:off x="2911066" y="52238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9" name="Rechteck 526"/>
            <p:cNvSpPr/>
            <p:nvPr/>
          </p:nvSpPr>
          <p:spPr>
            <a:xfrm>
              <a:off x="2759261" y="53756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0" name="Rechteck 527"/>
            <p:cNvSpPr/>
            <p:nvPr/>
          </p:nvSpPr>
          <p:spPr>
            <a:xfrm>
              <a:off x="2911066" y="53756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1" name="Rechteck 528"/>
            <p:cNvSpPr/>
            <p:nvPr/>
          </p:nvSpPr>
          <p:spPr>
            <a:xfrm>
              <a:off x="3062872" y="50720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2" name="Rechteck 529"/>
            <p:cNvSpPr/>
            <p:nvPr/>
          </p:nvSpPr>
          <p:spPr>
            <a:xfrm>
              <a:off x="3214678" y="50720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3" name="Rechteck 530"/>
            <p:cNvSpPr/>
            <p:nvPr/>
          </p:nvSpPr>
          <p:spPr>
            <a:xfrm>
              <a:off x="3366484" y="5072074"/>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4" name="Rechteck 531"/>
            <p:cNvSpPr/>
            <p:nvPr/>
          </p:nvSpPr>
          <p:spPr>
            <a:xfrm>
              <a:off x="3062872" y="52238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5" name="Rechteck 532"/>
            <p:cNvSpPr/>
            <p:nvPr/>
          </p:nvSpPr>
          <p:spPr>
            <a:xfrm>
              <a:off x="3214678" y="52238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6" name="Rechteck 533"/>
            <p:cNvSpPr/>
            <p:nvPr/>
          </p:nvSpPr>
          <p:spPr>
            <a:xfrm>
              <a:off x="3366484" y="5223880"/>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0" name="Rechteck 534"/>
            <p:cNvSpPr/>
            <p:nvPr/>
          </p:nvSpPr>
          <p:spPr>
            <a:xfrm>
              <a:off x="3062872" y="53756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1" name="Rechteck 535"/>
            <p:cNvSpPr/>
            <p:nvPr/>
          </p:nvSpPr>
          <p:spPr>
            <a:xfrm>
              <a:off x="3214678" y="5375686"/>
              <a:ext cx="151806" cy="15180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cSld>
  <p:clrMapOvr>
    <a:masterClrMapping/>
  </p:clrMapOvr>
  <p:transition advTm="7753">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68"/>
                                        </p:tgtEl>
                                        <p:attrNameLst>
                                          <p:attrName>style.visibility</p:attrName>
                                        </p:attrNameLst>
                                      </p:cBhvr>
                                      <p:to>
                                        <p:strVal val="visible"/>
                                      </p:to>
                                    </p:set>
                                    <p:animEffect transition="in" filter="fade">
                                      <p:cBhvr>
                                        <p:cTn id="7" dur="500"/>
                                        <p:tgtEl>
                                          <p:spTgt spid="226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fade">
                                      <p:cBhvr>
                                        <p:cTn id="15" dur="500"/>
                                        <p:tgtEl>
                                          <p:spTgt spid="3">
                                            <p:txEl>
                                              <p:pRg st="6" end="6"/>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7" name="Trapezoid 836"/>
          <p:cNvSpPr/>
          <p:nvPr/>
        </p:nvSpPr>
        <p:spPr>
          <a:xfrm rot="14809508">
            <a:off x="6254818" y="3664956"/>
            <a:ext cx="1486687" cy="3396863"/>
          </a:xfrm>
          <a:prstGeom prst="trapezoid">
            <a:avLst>
              <a:gd name="adj" fmla="val 40071"/>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p:txBody>
          <a:bodyPr/>
          <a:lstStyle/>
          <a:p>
            <a:r>
              <a:rPr lang="en-US" dirty="0" smtClean="0"/>
              <a:t>Ways to deal with large data</a:t>
            </a:r>
            <a:endParaRPr lang="en-US" dirty="0"/>
          </a:p>
        </p:txBody>
      </p:sp>
      <p:sp>
        <p:nvSpPr>
          <p:cNvPr id="3" name="Inhaltsplatzhalter 2"/>
          <p:cNvSpPr>
            <a:spLocks noGrp="1"/>
          </p:cNvSpPr>
          <p:nvPr>
            <p:ph idx="1"/>
          </p:nvPr>
        </p:nvSpPr>
        <p:spPr/>
        <p:txBody>
          <a:bodyPr>
            <a:normAutofit/>
          </a:bodyPr>
          <a:lstStyle/>
          <a:p>
            <a:r>
              <a:rPr lang="en-US" dirty="0" smtClean="0"/>
              <a:t>Constant valued areas </a:t>
            </a:r>
          </a:p>
          <a:p>
            <a:pPr>
              <a:buNone/>
            </a:pPr>
            <a:r>
              <a:rPr lang="en-US" dirty="0" smtClean="0"/>
              <a:t>	(also empty)</a:t>
            </a:r>
          </a:p>
          <a:p>
            <a:pPr>
              <a:buNone/>
            </a:pPr>
            <a:endParaRPr lang="en-US" dirty="0" smtClean="0"/>
          </a:p>
          <a:p>
            <a:endParaRPr lang="en-US" dirty="0" smtClean="0"/>
          </a:p>
          <a:p>
            <a:pPr>
              <a:buNone/>
            </a:pPr>
            <a:endParaRPr lang="en-US" dirty="0" smtClean="0"/>
          </a:p>
          <a:p>
            <a:r>
              <a:rPr lang="en-US" dirty="0" smtClean="0"/>
              <a:t>View-dependence</a:t>
            </a:r>
          </a:p>
          <a:p>
            <a:pPr lvl="1"/>
            <a:r>
              <a:rPr lang="en-US" dirty="0" smtClean="0"/>
              <a:t>Visibility</a:t>
            </a:r>
          </a:p>
          <a:p>
            <a:endParaRPr lang="en-US" dirty="0" smtClean="0"/>
          </a:p>
          <a:p>
            <a:endParaRPr lang="en-US" dirty="0" smtClean="0"/>
          </a:p>
        </p:txBody>
      </p:sp>
      <p:sp>
        <p:nvSpPr>
          <p:cNvPr id="545" name="Textfeld 544"/>
          <p:cNvSpPr txBox="1"/>
          <p:nvPr/>
        </p:nvSpPr>
        <p:spPr>
          <a:xfrm>
            <a:off x="4714876" y="6038209"/>
            <a:ext cx="4286280" cy="646331"/>
          </a:xfrm>
          <a:prstGeom prst="rect">
            <a:avLst/>
          </a:prstGeom>
          <a:noFill/>
        </p:spPr>
        <p:txBody>
          <a:bodyPr wrap="square" rtlCol="0">
            <a:spAutoFit/>
          </a:bodyPr>
          <a:lstStyle/>
          <a:p>
            <a:r>
              <a:rPr lang="en-US" dirty="0" smtClean="0"/>
              <a:t>Often only a small portion is visible</a:t>
            </a:r>
          </a:p>
          <a:p>
            <a:r>
              <a:rPr lang="en-US" dirty="0" smtClean="0"/>
              <a:t>even for transparent objects</a:t>
            </a:r>
            <a:endParaRPr lang="en-US" dirty="0"/>
          </a:p>
        </p:txBody>
      </p:sp>
      <p:grpSp>
        <p:nvGrpSpPr>
          <p:cNvPr id="4" name="Group 317"/>
          <p:cNvGrpSpPr/>
          <p:nvPr/>
        </p:nvGrpSpPr>
        <p:grpSpPr>
          <a:xfrm>
            <a:off x="5929322" y="1537615"/>
            <a:ext cx="2428892" cy="2428892"/>
            <a:chOff x="1857356" y="3214686"/>
            <a:chExt cx="2428892" cy="2428892"/>
          </a:xfrm>
        </p:grpSpPr>
        <p:sp>
          <p:nvSpPr>
            <p:cNvPr id="319" name="Rechteck 278"/>
            <p:cNvSpPr/>
            <p:nvPr/>
          </p:nvSpPr>
          <p:spPr>
            <a:xfrm>
              <a:off x="2616385"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0" name="Rechteck 281"/>
            <p:cNvSpPr/>
            <p:nvPr/>
          </p:nvSpPr>
          <p:spPr>
            <a:xfrm>
              <a:off x="2464579"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1" name="Rechteck 282"/>
            <p:cNvSpPr/>
            <p:nvPr/>
          </p:nvSpPr>
          <p:spPr>
            <a:xfrm>
              <a:off x="2312773"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2" name="Rechteck 283"/>
            <p:cNvSpPr/>
            <p:nvPr/>
          </p:nvSpPr>
          <p:spPr>
            <a:xfrm>
              <a:off x="2312773"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3" name="Rechteck 290"/>
            <p:cNvSpPr/>
            <p:nvPr/>
          </p:nvSpPr>
          <p:spPr>
            <a:xfrm>
              <a:off x="2312773"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4" name="Rechteck 292"/>
            <p:cNvSpPr/>
            <p:nvPr/>
          </p:nvSpPr>
          <p:spPr>
            <a:xfrm>
              <a:off x="2464579"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5" name="Rechteck 294"/>
            <p:cNvSpPr/>
            <p:nvPr/>
          </p:nvSpPr>
          <p:spPr>
            <a:xfrm>
              <a:off x="2616385"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6" name="Rechteck 303"/>
            <p:cNvSpPr/>
            <p:nvPr/>
          </p:nvSpPr>
          <p:spPr>
            <a:xfrm>
              <a:off x="3830831"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7" name="Rechteck 304"/>
            <p:cNvSpPr/>
            <p:nvPr/>
          </p:nvSpPr>
          <p:spPr>
            <a:xfrm>
              <a:off x="1857356"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8" name="Rechteck 305"/>
            <p:cNvSpPr/>
            <p:nvPr/>
          </p:nvSpPr>
          <p:spPr>
            <a:xfrm>
              <a:off x="200916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9" name="Rechteck 306"/>
            <p:cNvSpPr/>
            <p:nvPr/>
          </p:nvSpPr>
          <p:spPr>
            <a:xfrm>
              <a:off x="2160968"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0" name="Rechteck 307"/>
            <p:cNvSpPr/>
            <p:nvPr/>
          </p:nvSpPr>
          <p:spPr>
            <a:xfrm>
              <a:off x="2312773"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1" name="Rechteck 308"/>
            <p:cNvSpPr/>
            <p:nvPr/>
          </p:nvSpPr>
          <p:spPr>
            <a:xfrm>
              <a:off x="1857356"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2" name="Rechteck 309"/>
            <p:cNvSpPr/>
            <p:nvPr/>
          </p:nvSpPr>
          <p:spPr>
            <a:xfrm>
              <a:off x="200916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Rechteck 310"/>
            <p:cNvSpPr/>
            <p:nvPr/>
          </p:nvSpPr>
          <p:spPr>
            <a:xfrm>
              <a:off x="2160968"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Rechteck 311"/>
            <p:cNvSpPr/>
            <p:nvPr/>
          </p:nvSpPr>
          <p:spPr>
            <a:xfrm>
              <a:off x="2312773"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5" name="Rechteck 312"/>
            <p:cNvSpPr/>
            <p:nvPr/>
          </p:nvSpPr>
          <p:spPr>
            <a:xfrm>
              <a:off x="1857356"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6" name="Rechteck 313"/>
            <p:cNvSpPr/>
            <p:nvPr/>
          </p:nvSpPr>
          <p:spPr>
            <a:xfrm>
              <a:off x="200916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7" name="Rechteck 314"/>
            <p:cNvSpPr/>
            <p:nvPr/>
          </p:nvSpPr>
          <p:spPr>
            <a:xfrm>
              <a:off x="2160968"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8" name="Rechteck 315"/>
            <p:cNvSpPr/>
            <p:nvPr/>
          </p:nvSpPr>
          <p:spPr>
            <a:xfrm>
              <a:off x="2312773"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9" name="Rechteck 316"/>
            <p:cNvSpPr/>
            <p:nvPr/>
          </p:nvSpPr>
          <p:spPr>
            <a:xfrm>
              <a:off x="1857356"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0" name="Rechteck 317"/>
            <p:cNvSpPr/>
            <p:nvPr/>
          </p:nvSpPr>
          <p:spPr>
            <a:xfrm>
              <a:off x="200916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1" name="Rechteck 318"/>
            <p:cNvSpPr/>
            <p:nvPr/>
          </p:nvSpPr>
          <p:spPr>
            <a:xfrm>
              <a:off x="2160968"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2" name="Rechteck 319"/>
            <p:cNvSpPr/>
            <p:nvPr/>
          </p:nvSpPr>
          <p:spPr>
            <a:xfrm>
              <a:off x="2312773"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3" name="Rechteck 320"/>
            <p:cNvSpPr/>
            <p:nvPr/>
          </p:nvSpPr>
          <p:spPr>
            <a:xfrm>
              <a:off x="1857356"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4" name="Rechteck 321"/>
            <p:cNvSpPr/>
            <p:nvPr/>
          </p:nvSpPr>
          <p:spPr>
            <a:xfrm>
              <a:off x="2009162"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5" name="Rechteck 322"/>
            <p:cNvSpPr/>
            <p:nvPr/>
          </p:nvSpPr>
          <p:spPr>
            <a:xfrm>
              <a:off x="2160968"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6" name="Rechteck 323"/>
            <p:cNvSpPr/>
            <p:nvPr/>
          </p:nvSpPr>
          <p:spPr>
            <a:xfrm>
              <a:off x="2312773"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7" name="Rechteck 324"/>
            <p:cNvSpPr/>
            <p:nvPr/>
          </p:nvSpPr>
          <p:spPr>
            <a:xfrm>
              <a:off x="1857356"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 name="Rechteck 325"/>
            <p:cNvSpPr/>
            <p:nvPr/>
          </p:nvSpPr>
          <p:spPr>
            <a:xfrm>
              <a:off x="2009162"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9" name="Rechteck 326"/>
            <p:cNvSpPr/>
            <p:nvPr/>
          </p:nvSpPr>
          <p:spPr>
            <a:xfrm>
              <a:off x="2160968"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0" name="Rechteck 327"/>
            <p:cNvSpPr/>
            <p:nvPr/>
          </p:nvSpPr>
          <p:spPr>
            <a:xfrm>
              <a:off x="2312773"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1" name="Rechteck 328"/>
            <p:cNvSpPr/>
            <p:nvPr/>
          </p:nvSpPr>
          <p:spPr>
            <a:xfrm>
              <a:off x="2464579"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2" name="Rechteck 329"/>
            <p:cNvSpPr/>
            <p:nvPr/>
          </p:nvSpPr>
          <p:spPr>
            <a:xfrm>
              <a:off x="2616385"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3" name="Rechteck 330"/>
            <p:cNvSpPr/>
            <p:nvPr/>
          </p:nvSpPr>
          <p:spPr>
            <a:xfrm>
              <a:off x="2768191"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4" name="Rechteck 331"/>
            <p:cNvSpPr/>
            <p:nvPr/>
          </p:nvSpPr>
          <p:spPr>
            <a:xfrm>
              <a:off x="2919996"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5" name="Rechteck 332"/>
            <p:cNvSpPr/>
            <p:nvPr/>
          </p:nvSpPr>
          <p:spPr>
            <a:xfrm>
              <a:off x="2464579"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6" name="Rechteck 333"/>
            <p:cNvSpPr/>
            <p:nvPr/>
          </p:nvSpPr>
          <p:spPr>
            <a:xfrm>
              <a:off x="2616385"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 name="Rechteck 334"/>
            <p:cNvSpPr/>
            <p:nvPr/>
          </p:nvSpPr>
          <p:spPr>
            <a:xfrm>
              <a:off x="2768191"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 name="Rechteck 335"/>
            <p:cNvSpPr/>
            <p:nvPr/>
          </p:nvSpPr>
          <p:spPr>
            <a:xfrm>
              <a:off x="2919996"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9" name="Rechteck 336"/>
            <p:cNvSpPr/>
            <p:nvPr/>
          </p:nvSpPr>
          <p:spPr>
            <a:xfrm>
              <a:off x="2464579"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 name="Rechteck 337"/>
            <p:cNvSpPr/>
            <p:nvPr/>
          </p:nvSpPr>
          <p:spPr>
            <a:xfrm>
              <a:off x="2616385"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1" name="Rechteck 338"/>
            <p:cNvSpPr/>
            <p:nvPr/>
          </p:nvSpPr>
          <p:spPr>
            <a:xfrm>
              <a:off x="2768191"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2" name="Rechteck 339"/>
            <p:cNvSpPr/>
            <p:nvPr/>
          </p:nvSpPr>
          <p:spPr>
            <a:xfrm>
              <a:off x="2919996"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3" name="Rechteck 340"/>
            <p:cNvSpPr/>
            <p:nvPr/>
          </p:nvSpPr>
          <p:spPr>
            <a:xfrm>
              <a:off x="2464579"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4" name="Rechteck 341"/>
            <p:cNvSpPr/>
            <p:nvPr/>
          </p:nvSpPr>
          <p:spPr>
            <a:xfrm>
              <a:off x="2616385"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5" name="Rechteck 342"/>
            <p:cNvSpPr/>
            <p:nvPr/>
          </p:nvSpPr>
          <p:spPr>
            <a:xfrm>
              <a:off x="2768191"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6" name="Rechteck 343"/>
            <p:cNvSpPr/>
            <p:nvPr/>
          </p:nvSpPr>
          <p:spPr>
            <a:xfrm>
              <a:off x="2919996"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7" name="Rechteck 344"/>
            <p:cNvSpPr/>
            <p:nvPr/>
          </p:nvSpPr>
          <p:spPr>
            <a:xfrm>
              <a:off x="2464579"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 name="Rechteck 345"/>
            <p:cNvSpPr/>
            <p:nvPr/>
          </p:nvSpPr>
          <p:spPr>
            <a:xfrm>
              <a:off x="1857356"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9" name="Rechteck 346"/>
            <p:cNvSpPr/>
            <p:nvPr/>
          </p:nvSpPr>
          <p:spPr>
            <a:xfrm>
              <a:off x="2009162"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0" name="Rechteck 347"/>
            <p:cNvSpPr/>
            <p:nvPr/>
          </p:nvSpPr>
          <p:spPr>
            <a:xfrm>
              <a:off x="2160968"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1" name="Rechteck 348"/>
            <p:cNvSpPr/>
            <p:nvPr/>
          </p:nvSpPr>
          <p:spPr>
            <a:xfrm>
              <a:off x="1857356"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2" name="Rechteck 349"/>
            <p:cNvSpPr/>
            <p:nvPr/>
          </p:nvSpPr>
          <p:spPr>
            <a:xfrm>
              <a:off x="2009162"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3" name="Rechteck 350"/>
            <p:cNvSpPr/>
            <p:nvPr/>
          </p:nvSpPr>
          <p:spPr>
            <a:xfrm>
              <a:off x="2160968"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4" name="Rechteck 351"/>
            <p:cNvSpPr/>
            <p:nvPr/>
          </p:nvSpPr>
          <p:spPr>
            <a:xfrm>
              <a:off x="307180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5" name="Rechteck 352"/>
            <p:cNvSpPr/>
            <p:nvPr/>
          </p:nvSpPr>
          <p:spPr>
            <a:xfrm>
              <a:off x="3223608"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6" name="Rechteck 353"/>
            <p:cNvSpPr/>
            <p:nvPr/>
          </p:nvSpPr>
          <p:spPr>
            <a:xfrm>
              <a:off x="3375414"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7" name="Rechteck 354"/>
            <p:cNvSpPr/>
            <p:nvPr/>
          </p:nvSpPr>
          <p:spPr>
            <a:xfrm>
              <a:off x="3527219"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8" name="Rechteck 355"/>
            <p:cNvSpPr/>
            <p:nvPr/>
          </p:nvSpPr>
          <p:spPr>
            <a:xfrm>
              <a:off x="307180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9" name="Rechteck 356"/>
            <p:cNvSpPr/>
            <p:nvPr/>
          </p:nvSpPr>
          <p:spPr>
            <a:xfrm>
              <a:off x="3223608"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0" name="Rechteck 357"/>
            <p:cNvSpPr/>
            <p:nvPr/>
          </p:nvSpPr>
          <p:spPr>
            <a:xfrm>
              <a:off x="3375414"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1" name="Rechteck 358"/>
            <p:cNvSpPr/>
            <p:nvPr/>
          </p:nvSpPr>
          <p:spPr>
            <a:xfrm>
              <a:off x="3527219"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2" name="Rechteck 359"/>
            <p:cNvSpPr/>
            <p:nvPr/>
          </p:nvSpPr>
          <p:spPr>
            <a:xfrm>
              <a:off x="307180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3" name="Rechteck 360"/>
            <p:cNvSpPr/>
            <p:nvPr/>
          </p:nvSpPr>
          <p:spPr>
            <a:xfrm>
              <a:off x="3223608"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4" name="Rechteck 361"/>
            <p:cNvSpPr/>
            <p:nvPr/>
          </p:nvSpPr>
          <p:spPr>
            <a:xfrm>
              <a:off x="3375414"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5" name="Rechteck 362"/>
            <p:cNvSpPr/>
            <p:nvPr/>
          </p:nvSpPr>
          <p:spPr>
            <a:xfrm>
              <a:off x="3527219"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6" name="Rechteck 363"/>
            <p:cNvSpPr/>
            <p:nvPr/>
          </p:nvSpPr>
          <p:spPr>
            <a:xfrm>
              <a:off x="307180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7" name="Rechteck 364"/>
            <p:cNvSpPr/>
            <p:nvPr/>
          </p:nvSpPr>
          <p:spPr>
            <a:xfrm>
              <a:off x="3223608"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8" name="Rechteck 365"/>
            <p:cNvSpPr/>
            <p:nvPr/>
          </p:nvSpPr>
          <p:spPr>
            <a:xfrm>
              <a:off x="3375414"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9" name="Rechteck 366"/>
            <p:cNvSpPr/>
            <p:nvPr/>
          </p:nvSpPr>
          <p:spPr>
            <a:xfrm>
              <a:off x="3527219"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0" name="Rechteck 367"/>
            <p:cNvSpPr/>
            <p:nvPr/>
          </p:nvSpPr>
          <p:spPr>
            <a:xfrm>
              <a:off x="3375414"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1" name="Rechteck 368"/>
            <p:cNvSpPr/>
            <p:nvPr/>
          </p:nvSpPr>
          <p:spPr>
            <a:xfrm>
              <a:off x="3527219"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2" name="Rechteck 369"/>
            <p:cNvSpPr/>
            <p:nvPr/>
          </p:nvSpPr>
          <p:spPr>
            <a:xfrm>
              <a:off x="3527219"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3" name="Rechteck 370"/>
            <p:cNvSpPr/>
            <p:nvPr/>
          </p:nvSpPr>
          <p:spPr>
            <a:xfrm>
              <a:off x="3679025"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4" name="Rechteck 371"/>
            <p:cNvSpPr/>
            <p:nvPr/>
          </p:nvSpPr>
          <p:spPr>
            <a:xfrm>
              <a:off x="3830831"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5" name="Rechteck 372"/>
            <p:cNvSpPr/>
            <p:nvPr/>
          </p:nvSpPr>
          <p:spPr>
            <a:xfrm>
              <a:off x="3982637"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6" name="Rechteck 373"/>
            <p:cNvSpPr/>
            <p:nvPr/>
          </p:nvSpPr>
          <p:spPr>
            <a:xfrm>
              <a:off x="413444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7" name="Rechteck 374"/>
            <p:cNvSpPr/>
            <p:nvPr/>
          </p:nvSpPr>
          <p:spPr>
            <a:xfrm>
              <a:off x="3679025"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8" name="Rechteck 375"/>
            <p:cNvSpPr/>
            <p:nvPr/>
          </p:nvSpPr>
          <p:spPr>
            <a:xfrm>
              <a:off x="3982637"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9" name="Rechteck 376"/>
            <p:cNvSpPr/>
            <p:nvPr/>
          </p:nvSpPr>
          <p:spPr>
            <a:xfrm>
              <a:off x="413444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0" name="Rechteck 377"/>
            <p:cNvSpPr/>
            <p:nvPr/>
          </p:nvSpPr>
          <p:spPr>
            <a:xfrm>
              <a:off x="3679025"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1" name="Rechteck 378"/>
            <p:cNvSpPr/>
            <p:nvPr/>
          </p:nvSpPr>
          <p:spPr>
            <a:xfrm>
              <a:off x="3830831"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2" name="Rechteck 379"/>
            <p:cNvSpPr/>
            <p:nvPr/>
          </p:nvSpPr>
          <p:spPr>
            <a:xfrm>
              <a:off x="3982637"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3" name="Rechteck 380"/>
            <p:cNvSpPr/>
            <p:nvPr/>
          </p:nvSpPr>
          <p:spPr>
            <a:xfrm>
              <a:off x="413444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4" name="Rechteck 381"/>
            <p:cNvSpPr/>
            <p:nvPr/>
          </p:nvSpPr>
          <p:spPr>
            <a:xfrm>
              <a:off x="3679025"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5" name="Rechteck 382"/>
            <p:cNvSpPr/>
            <p:nvPr/>
          </p:nvSpPr>
          <p:spPr>
            <a:xfrm>
              <a:off x="3830831"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6" name="Rechteck 383"/>
            <p:cNvSpPr/>
            <p:nvPr/>
          </p:nvSpPr>
          <p:spPr>
            <a:xfrm>
              <a:off x="3982637"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7" name="Rechteck 384"/>
            <p:cNvSpPr/>
            <p:nvPr/>
          </p:nvSpPr>
          <p:spPr>
            <a:xfrm>
              <a:off x="413444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8" name="Rechteck 385"/>
            <p:cNvSpPr/>
            <p:nvPr/>
          </p:nvSpPr>
          <p:spPr>
            <a:xfrm>
              <a:off x="3679025"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 name="Rechteck 386"/>
            <p:cNvSpPr/>
            <p:nvPr/>
          </p:nvSpPr>
          <p:spPr>
            <a:xfrm>
              <a:off x="3830831"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 name="Rechteck 387"/>
            <p:cNvSpPr/>
            <p:nvPr/>
          </p:nvSpPr>
          <p:spPr>
            <a:xfrm>
              <a:off x="3982637"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 name="Rechteck 388"/>
            <p:cNvSpPr/>
            <p:nvPr/>
          </p:nvSpPr>
          <p:spPr>
            <a:xfrm>
              <a:off x="4134442"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2" name="Rechteck 389"/>
            <p:cNvSpPr/>
            <p:nvPr/>
          </p:nvSpPr>
          <p:spPr>
            <a:xfrm>
              <a:off x="3679025"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Rechteck 390"/>
            <p:cNvSpPr/>
            <p:nvPr/>
          </p:nvSpPr>
          <p:spPr>
            <a:xfrm>
              <a:off x="3830831"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4" name="Rechteck 391"/>
            <p:cNvSpPr/>
            <p:nvPr/>
          </p:nvSpPr>
          <p:spPr>
            <a:xfrm>
              <a:off x="3982637"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5" name="Rechteck 392"/>
            <p:cNvSpPr/>
            <p:nvPr/>
          </p:nvSpPr>
          <p:spPr>
            <a:xfrm>
              <a:off x="4134442"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6" name="Rechteck 393"/>
            <p:cNvSpPr/>
            <p:nvPr/>
          </p:nvSpPr>
          <p:spPr>
            <a:xfrm>
              <a:off x="3679025"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7" name="Rechteck 394"/>
            <p:cNvSpPr/>
            <p:nvPr/>
          </p:nvSpPr>
          <p:spPr>
            <a:xfrm>
              <a:off x="3830831"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8" name="Rechteck 395"/>
            <p:cNvSpPr/>
            <p:nvPr/>
          </p:nvSpPr>
          <p:spPr>
            <a:xfrm>
              <a:off x="3982637"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9" name="Rechteck 396"/>
            <p:cNvSpPr/>
            <p:nvPr/>
          </p:nvSpPr>
          <p:spPr>
            <a:xfrm>
              <a:off x="4134442"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0" name="Rechteck 397"/>
            <p:cNvSpPr/>
            <p:nvPr/>
          </p:nvSpPr>
          <p:spPr>
            <a:xfrm>
              <a:off x="3679025"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1" name="Rechteck 398"/>
            <p:cNvSpPr/>
            <p:nvPr/>
          </p:nvSpPr>
          <p:spPr>
            <a:xfrm>
              <a:off x="3830831"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2" name="Rechteck 399"/>
            <p:cNvSpPr/>
            <p:nvPr/>
          </p:nvSpPr>
          <p:spPr>
            <a:xfrm>
              <a:off x="3982637"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3" name="Rechteck 400"/>
            <p:cNvSpPr/>
            <p:nvPr/>
          </p:nvSpPr>
          <p:spPr>
            <a:xfrm>
              <a:off x="4134442"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4" name="Rechteck 401"/>
            <p:cNvSpPr/>
            <p:nvPr/>
          </p:nvSpPr>
          <p:spPr>
            <a:xfrm>
              <a:off x="1857356"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5" name="Rechteck 402"/>
            <p:cNvSpPr/>
            <p:nvPr/>
          </p:nvSpPr>
          <p:spPr>
            <a:xfrm>
              <a:off x="2009162"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6" name="Rechteck 403"/>
            <p:cNvSpPr/>
            <p:nvPr/>
          </p:nvSpPr>
          <p:spPr>
            <a:xfrm>
              <a:off x="2160968"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7" name="Rechteck 404"/>
            <p:cNvSpPr/>
            <p:nvPr/>
          </p:nvSpPr>
          <p:spPr>
            <a:xfrm>
              <a:off x="1857356"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8" name="Rechteck 405"/>
            <p:cNvSpPr/>
            <p:nvPr/>
          </p:nvSpPr>
          <p:spPr>
            <a:xfrm>
              <a:off x="2009162"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9" name="Rechteck 406"/>
            <p:cNvSpPr/>
            <p:nvPr/>
          </p:nvSpPr>
          <p:spPr>
            <a:xfrm>
              <a:off x="2160968"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0" name="Rechteck 407"/>
            <p:cNvSpPr/>
            <p:nvPr/>
          </p:nvSpPr>
          <p:spPr>
            <a:xfrm>
              <a:off x="2312773"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1" name="Rechteck 408"/>
            <p:cNvSpPr/>
            <p:nvPr/>
          </p:nvSpPr>
          <p:spPr>
            <a:xfrm>
              <a:off x="1857356"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2" name="Rechteck 409"/>
            <p:cNvSpPr/>
            <p:nvPr/>
          </p:nvSpPr>
          <p:spPr>
            <a:xfrm>
              <a:off x="2009162"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3" name="Rechteck 410"/>
            <p:cNvSpPr/>
            <p:nvPr/>
          </p:nvSpPr>
          <p:spPr>
            <a:xfrm>
              <a:off x="2160968"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4" name="Rechteck 411"/>
            <p:cNvSpPr/>
            <p:nvPr/>
          </p:nvSpPr>
          <p:spPr>
            <a:xfrm>
              <a:off x="2312773"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5" name="Rechteck 412"/>
            <p:cNvSpPr/>
            <p:nvPr/>
          </p:nvSpPr>
          <p:spPr>
            <a:xfrm>
              <a:off x="1857356"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6" name="Rechteck 413"/>
            <p:cNvSpPr/>
            <p:nvPr/>
          </p:nvSpPr>
          <p:spPr>
            <a:xfrm>
              <a:off x="2009162"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7" name="Rechteck 414"/>
            <p:cNvSpPr/>
            <p:nvPr/>
          </p:nvSpPr>
          <p:spPr>
            <a:xfrm>
              <a:off x="2160968"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8" name="Rechteck 415"/>
            <p:cNvSpPr/>
            <p:nvPr/>
          </p:nvSpPr>
          <p:spPr>
            <a:xfrm>
              <a:off x="2312773"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9" name="Rechteck 416"/>
            <p:cNvSpPr/>
            <p:nvPr/>
          </p:nvSpPr>
          <p:spPr>
            <a:xfrm>
              <a:off x="1857356"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0" name="Rechteck 417"/>
            <p:cNvSpPr/>
            <p:nvPr/>
          </p:nvSpPr>
          <p:spPr>
            <a:xfrm>
              <a:off x="200916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1" name="Rechteck 418"/>
            <p:cNvSpPr/>
            <p:nvPr/>
          </p:nvSpPr>
          <p:spPr>
            <a:xfrm>
              <a:off x="2160968"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2" name="Rechteck 419"/>
            <p:cNvSpPr/>
            <p:nvPr/>
          </p:nvSpPr>
          <p:spPr>
            <a:xfrm>
              <a:off x="2312773"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3" name="Rechteck 420"/>
            <p:cNvSpPr/>
            <p:nvPr/>
          </p:nvSpPr>
          <p:spPr>
            <a:xfrm>
              <a:off x="1857356"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4" name="Rechteck 421"/>
            <p:cNvSpPr/>
            <p:nvPr/>
          </p:nvSpPr>
          <p:spPr>
            <a:xfrm>
              <a:off x="200916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5" name="Rechteck 422"/>
            <p:cNvSpPr/>
            <p:nvPr/>
          </p:nvSpPr>
          <p:spPr>
            <a:xfrm>
              <a:off x="2160968"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6" name="Rechteck 423"/>
            <p:cNvSpPr/>
            <p:nvPr/>
          </p:nvSpPr>
          <p:spPr>
            <a:xfrm>
              <a:off x="2312773"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7" name="Rechteck 424"/>
            <p:cNvSpPr/>
            <p:nvPr/>
          </p:nvSpPr>
          <p:spPr>
            <a:xfrm>
              <a:off x="2464579"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8" name="Rechteck 425"/>
            <p:cNvSpPr/>
            <p:nvPr/>
          </p:nvSpPr>
          <p:spPr>
            <a:xfrm>
              <a:off x="2464579"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Rechteck 426"/>
            <p:cNvSpPr/>
            <p:nvPr/>
          </p:nvSpPr>
          <p:spPr>
            <a:xfrm>
              <a:off x="2616385"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 name="Rechteck 427"/>
            <p:cNvSpPr/>
            <p:nvPr/>
          </p:nvSpPr>
          <p:spPr>
            <a:xfrm>
              <a:off x="2768191"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1" name="Rechteck 428"/>
            <p:cNvSpPr/>
            <p:nvPr/>
          </p:nvSpPr>
          <p:spPr>
            <a:xfrm>
              <a:off x="2919996"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2" name="Rechteck 429"/>
            <p:cNvSpPr/>
            <p:nvPr/>
          </p:nvSpPr>
          <p:spPr>
            <a:xfrm>
              <a:off x="2464579"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3" name="Rechteck 430"/>
            <p:cNvSpPr/>
            <p:nvPr/>
          </p:nvSpPr>
          <p:spPr>
            <a:xfrm>
              <a:off x="2616385"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4" name="Rechteck 431"/>
            <p:cNvSpPr/>
            <p:nvPr/>
          </p:nvSpPr>
          <p:spPr>
            <a:xfrm>
              <a:off x="2768191"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5" name="Rechteck 432"/>
            <p:cNvSpPr/>
            <p:nvPr/>
          </p:nvSpPr>
          <p:spPr>
            <a:xfrm>
              <a:off x="2919996"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6" name="Rechteck 433"/>
            <p:cNvSpPr/>
            <p:nvPr/>
          </p:nvSpPr>
          <p:spPr>
            <a:xfrm>
              <a:off x="1857356"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7" name="Rechteck 434"/>
            <p:cNvSpPr/>
            <p:nvPr/>
          </p:nvSpPr>
          <p:spPr>
            <a:xfrm>
              <a:off x="200916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8" name="Rechteck 435"/>
            <p:cNvSpPr/>
            <p:nvPr/>
          </p:nvSpPr>
          <p:spPr>
            <a:xfrm>
              <a:off x="2160968"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9" name="Rechteck 436"/>
            <p:cNvSpPr/>
            <p:nvPr/>
          </p:nvSpPr>
          <p:spPr>
            <a:xfrm>
              <a:off x="2312773"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0" name="Rechteck 437"/>
            <p:cNvSpPr/>
            <p:nvPr/>
          </p:nvSpPr>
          <p:spPr>
            <a:xfrm>
              <a:off x="1857356"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1" name="Rechteck 438"/>
            <p:cNvSpPr/>
            <p:nvPr/>
          </p:nvSpPr>
          <p:spPr>
            <a:xfrm>
              <a:off x="200916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hteck 439"/>
            <p:cNvSpPr/>
            <p:nvPr/>
          </p:nvSpPr>
          <p:spPr>
            <a:xfrm>
              <a:off x="2160968"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3" name="Rechteck 440"/>
            <p:cNvSpPr/>
            <p:nvPr/>
          </p:nvSpPr>
          <p:spPr>
            <a:xfrm>
              <a:off x="2312773"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hteck 441"/>
            <p:cNvSpPr/>
            <p:nvPr/>
          </p:nvSpPr>
          <p:spPr>
            <a:xfrm>
              <a:off x="2464579"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5" name="Rechteck 442"/>
            <p:cNvSpPr/>
            <p:nvPr/>
          </p:nvSpPr>
          <p:spPr>
            <a:xfrm>
              <a:off x="2616385"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hteck 443"/>
            <p:cNvSpPr/>
            <p:nvPr/>
          </p:nvSpPr>
          <p:spPr>
            <a:xfrm>
              <a:off x="2768191"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7" name="Rechteck 444"/>
            <p:cNvSpPr/>
            <p:nvPr/>
          </p:nvSpPr>
          <p:spPr>
            <a:xfrm>
              <a:off x="2919996"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8" name="Rechteck 445"/>
            <p:cNvSpPr/>
            <p:nvPr/>
          </p:nvSpPr>
          <p:spPr>
            <a:xfrm>
              <a:off x="2464579"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9" name="Rechteck 446"/>
            <p:cNvSpPr/>
            <p:nvPr/>
          </p:nvSpPr>
          <p:spPr>
            <a:xfrm>
              <a:off x="2616385"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0" name="Rechteck 447"/>
            <p:cNvSpPr/>
            <p:nvPr/>
          </p:nvSpPr>
          <p:spPr>
            <a:xfrm>
              <a:off x="2768191"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1" name="Rechteck 448"/>
            <p:cNvSpPr/>
            <p:nvPr/>
          </p:nvSpPr>
          <p:spPr>
            <a:xfrm>
              <a:off x="2919996"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2" name="Rechteck 449"/>
            <p:cNvSpPr/>
            <p:nvPr/>
          </p:nvSpPr>
          <p:spPr>
            <a:xfrm>
              <a:off x="3527219"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3" name="Rechteck 450"/>
            <p:cNvSpPr/>
            <p:nvPr/>
          </p:nvSpPr>
          <p:spPr>
            <a:xfrm>
              <a:off x="3375414"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4" name="Rechteck 451"/>
            <p:cNvSpPr/>
            <p:nvPr/>
          </p:nvSpPr>
          <p:spPr>
            <a:xfrm>
              <a:off x="3527219"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5" name="Rechteck 452"/>
            <p:cNvSpPr/>
            <p:nvPr/>
          </p:nvSpPr>
          <p:spPr>
            <a:xfrm>
              <a:off x="307180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6" name="Rechteck 453"/>
            <p:cNvSpPr/>
            <p:nvPr/>
          </p:nvSpPr>
          <p:spPr>
            <a:xfrm>
              <a:off x="3223608"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7" name="Rechteck 454"/>
            <p:cNvSpPr/>
            <p:nvPr/>
          </p:nvSpPr>
          <p:spPr>
            <a:xfrm>
              <a:off x="3375414"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8" name="Rechteck 455"/>
            <p:cNvSpPr/>
            <p:nvPr/>
          </p:nvSpPr>
          <p:spPr>
            <a:xfrm>
              <a:off x="3527219"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9" name="Rechteck 456"/>
            <p:cNvSpPr/>
            <p:nvPr/>
          </p:nvSpPr>
          <p:spPr>
            <a:xfrm>
              <a:off x="307180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0" name="Rechteck 457"/>
            <p:cNvSpPr/>
            <p:nvPr/>
          </p:nvSpPr>
          <p:spPr>
            <a:xfrm>
              <a:off x="3223608"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1" name="Rechteck 458"/>
            <p:cNvSpPr/>
            <p:nvPr/>
          </p:nvSpPr>
          <p:spPr>
            <a:xfrm>
              <a:off x="3375414"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2" name="Rechteck 459"/>
            <p:cNvSpPr/>
            <p:nvPr/>
          </p:nvSpPr>
          <p:spPr>
            <a:xfrm>
              <a:off x="3527219"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3" name="Rechteck 460"/>
            <p:cNvSpPr/>
            <p:nvPr/>
          </p:nvSpPr>
          <p:spPr>
            <a:xfrm>
              <a:off x="3679025"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4" name="Rechteck 461"/>
            <p:cNvSpPr/>
            <p:nvPr/>
          </p:nvSpPr>
          <p:spPr>
            <a:xfrm>
              <a:off x="3830831"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5" name="Rechteck 462"/>
            <p:cNvSpPr/>
            <p:nvPr/>
          </p:nvSpPr>
          <p:spPr>
            <a:xfrm>
              <a:off x="3982637"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6" name="Rechteck 463"/>
            <p:cNvSpPr/>
            <p:nvPr/>
          </p:nvSpPr>
          <p:spPr>
            <a:xfrm>
              <a:off x="4134442"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7" name="Rechteck 464"/>
            <p:cNvSpPr/>
            <p:nvPr/>
          </p:nvSpPr>
          <p:spPr>
            <a:xfrm>
              <a:off x="3679025"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8" name="Rechteck 465"/>
            <p:cNvSpPr/>
            <p:nvPr/>
          </p:nvSpPr>
          <p:spPr>
            <a:xfrm>
              <a:off x="3830831"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9" name="Rechteck 466"/>
            <p:cNvSpPr/>
            <p:nvPr/>
          </p:nvSpPr>
          <p:spPr>
            <a:xfrm>
              <a:off x="3982637"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0" name="Rechteck 467"/>
            <p:cNvSpPr/>
            <p:nvPr/>
          </p:nvSpPr>
          <p:spPr>
            <a:xfrm>
              <a:off x="4134442"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1" name="Rechteck 468"/>
            <p:cNvSpPr/>
            <p:nvPr/>
          </p:nvSpPr>
          <p:spPr>
            <a:xfrm>
              <a:off x="3679025"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2" name="Rechteck 469"/>
            <p:cNvSpPr/>
            <p:nvPr/>
          </p:nvSpPr>
          <p:spPr>
            <a:xfrm>
              <a:off x="3830831"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3" name="Rechteck 470"/>
            <p:cNvSpPr/>
            <p:nvPr/>
          </p:nvSpPr>
          <p:spPr>
            <a:xfrm>
              <a:off x="3982637"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4" name="Rechteck 471"/>
            <p:cNvSpPr/>
            <p:nvPr/>
          </p:nvSpPr>
          <p:spPr>
            <a:xfrm>
              <a:off x="4134442"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5" name="Rechteck 472"/>
            <p:cNvSpPr/>
            <p:nvPr/>
          </p:nvSpPr>
          <p:spPr>
            <a:xfrm>
              <a:off x="3679025"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6" name="Rechteck 473"/>
            <p:cNvSpPr/>
            <p:nvPr/>
          </p:nvSpPr>
          <p:spPr>
            <a:xfrm>
              <a:off x="3830831"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7" name="Rechteck 474"/>
            <p:cNvSpPr/>
            <p:nvPr/>
          </p:nvSpPr>
          <p:spPr>
            <a:xfrm>
              <a:off x="3982637"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8" name="Rechteck 475"/>
            <p:cNvSpPr/>
            <p:nvPr/>
          </p:nvSpPr>
          <p:spPr>
            <a:xfrm>
              <a:off x="4134442"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9" name="Rechteck 476"/>
            <p:cNvSpPr/>
            <p:nvPr/>
          </p:nvSpPr>
          <p:spPr>
            <a:xfrm>
              <a:off x="3679025"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0" name="Rechteck 477"/>
            <p:cNvSpPr/>
            <p:nvPr/>
          </p:nvSpPr>
          <p:spPr>
            <a:xfrm>
              <a:off x="3830831"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1" name="Rechteck 478"/>
            <p:cNvSpPr/>
            <p:nvPr/>
          </p:nvSpPr>
          <p:spPr>
            <a:xfrm>
              <a:off x="3982637"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2" name="Rechteck 479"/>
            <p:cNvSpPr/>
            <p:nvPr/>
          </p:nvSpPr>
          <p:spPr>
            <a:xfrm>
              <a:off x="413444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3" name="Rechteck 480"/>
            <p:cNvSpPr/>
            <p:nvPr/>
          </p:nvSpPr>
          <p:spPr>
            <a:xfrm>
              <a:off x="3679025"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4" name="Rechteck 481"/>
            <p:cNvSpPr/>
            <p:nvPr/>
          </p:nvSpPr>
          <p:spPr>
            <a:xfrm>
              <a:off x="3830831"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5" name="Rechteck 482"/>
            <p:cNvSpPr/>
            <p:nvPr/>
          </p:nvSpPr>
          <p:spPr>
            <a:xfrm>
              <a:off x="3982637"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6" name="Rechteck 483"/>
            <p:cNvSpPr/>
            <p:nvPr/>
          </p:nvSpPr>
          <p:spPr>
            <a:xfrm>
              <a:off x="413444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7" name="Rechteck 484"/>
            <p:cNvSpPr/>
            <p:nvPr/>
          </p:nvSpPr>
          <p:spPr>
            <a:xfrm>
              <a:off x="307180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8" name="Rechteck 485"/>
            <p:cNvSpPr/>
            <p:nvPr/>
          </p:nvSpPr>
          <p:spPr>
            <a:xfrm>
              <a:off x="3223608"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9" name="Rechteck 486"/>
            <p:cNvSpPr/>
            <p:nvPr/>
          </p:nvSpPr>
          <p:spPr>
            <a:xfrm>
              <a:off x="3375414"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0" name="Rechteck 487"/>
            <p:cNvSpPr/>
            <p:nvPr/>
          </p:nvSpPr>
          <p:spPr>
            <a:xfrm>
              <a:off x="3527219"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1" name="Rechteck 488"/>
            <p:cNvSpPr/>
            <p:nvPr/>
          </p:nvSpPr>
          <p:spPr>
            <a:xfrm>
              <a:off x="307180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2" name="Rechteck 489"/>
            <p:cNvSpPr/>
            <p:nvPr/>
          </p:nvSpPr>
          <p:spPr>
            <a:xfrm>
              <a:off x="3223608"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 name="Rechteck 490"/>
            <p:cNvSpPr/>
            <p:nvPr/>
          </p:nvSpPr>
          <p:spPr>
            <a:xfrm>
              <a:off x="3375414"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4" name="Rechteck 491"/>
            <p:cNvSpPr/>
            <p:nvPr/>
          </p:nvSpPr>
          <p:spPr>
            <a:xfrm>
              <a:off x="3527219"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5" name="Rechteck 492"/>
            <p:cNvSpPr/>
            <p:nvPr/>
          </p:nvSpPr>
          <p:spPr>
            <a:xfrm>
              <a:off x="3679025"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6" name="Rechteck 493"/>
            <p:cNvSpPr/>
            <p:nvPr/>
          </p:nvSpPr>
          <p:spPr>
            <a:xfrm>
              <a:off x="3830831"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7" name="Rechteck 494"/>
            <p:cNvSpPr/>
            <p:nvPr/>
          </p:nvSpPr>
          <p:spPr>
            <a:xfrm>
              <a:off x="3982637"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8" name="Rechteck 495"/>
            <p:cNvSpPr/>
            <p:nvPr/>
          </p:nvSpPr>
          <p:spPr>
            <a:xfrm>
              <a:off x="413444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9" name="Rechteck 496"/>
            <p:cNvSpPr/>
            <p:nvPr/>
          </p:nvSpPr>
          <p:spPr>
            <a:xfrm>
              <a:off x="3679025"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0" name="Rechteck 497"/>
            <p:cNvSpPr/>
            <p:nvPr/>
          </p:nvSpPr>
          <p:spPr>
            <a:xfrm>
              <a:off x="3830831"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1" name="Rechteck 498"/>
            <p:cNvSpPr/>
            <p:nvPr/>
          </p:nvSpPr>
          <p:spPr>
            <a:xfrm>
              <a:off x="3982637"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2" name="Rechteck 499"/>
            <p:cNvSpPr/>
            <p:nvPr/>
          </p:nvSpPr>
          <p:spPr>
            <a:xfrm>
              <a:off x="413444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1194"/>
            <p:cNvGrpSpPr/>
            <p:nvPr/>
          </p:nvGrpSpPr>
          <p:grpSpPr>
            <a:xfrm>
              <a:off x="2464579" y="3830839"/>
              <a:ext cx="1214446" cy="1214446"/>
              <a:chOff x="4411264" y="3000372"/>
              <a:chExt cx="1214446" cy="1214446"/>
            </a:xfrm>
          </p:grpSpPr>
          <p:sp>
            <p:nvSpPr>
              <p:cNvPr id="558" name="Rechteck 279"/>
              <p:cNvSpPr/>
              <p:nvPr/>
            </p:nvSpPr>
            <p:spPr>
              <a:xfrm>
                <a:off x="4714876"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9" name="Rechteck 280"/>
              <p:cNvSpPr/>
              <p:nvPr/>
            </p:nvSpPr>
            <p:spPr>
              <a:xfrm>
                <a:off x="4866681"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0" name="Rechteck 284"/>
              <p:cNvSpPr/>
              <p:nvPr/>
            </p:nvSpPr>
            <p:spPr>
              <a:xfrm>
                <a:off x="4411264" y="3303984"/>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1" name="Rechteck 285"/>
              <p:cNvSpPr/>
              <p:nvPr/>
            </p:nvSpPr>
            <p:spPr>
              <a:xfrm>
                <a:off x="5018487"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2" name="Rechteck 286"/>
              <p:cNvSpPr/>
              <p:nvPr/>
            </p:nvSpPr>
            <p:spPr>
              <a:xfrm>
                <a:off x="5170293"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3" name="Rechteck 287"/>
              <p:cNvSpPr/>
              <p:nvPr/>
            </p:nvSpPr>
            <p:spPr>
              <a:xfrm>
                <a:off x="5322099" y="3152178"/>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4" name="Rechteck 288"/>
              <p:cNvSpPr/>
              <p:nvPr/>
            </p:nvSpPr>
            <p:spPr>
              <a:xfrm>
                <a:off x="5473904" y="3303984"/>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5" name="Rechteck 289"/>
              <p:cNvSpPr/>
              <p:nvPr/>
            </p:nvSpPr>
            <p:spPr>
              <a:xfrm>
                <a:off x="5473904" y="3455789"/>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6" name="Rechteck 291"/>
              <p:cNvSpPr/>
              <p:nvPr/>
            </p:nvSpPr>
            <p:spPr>
              <a:xfrm>
                <a:off x="4411264" y="3759401"/>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7" name="Rechteck 293"/>
              <p:cNvSpPr/>
              <p:nvPr/>
            </p:nvSpPr>
            <p:spPr>
              <a:xfrm>
                <a:off x="4563070" y="3911207"/>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8" name="Rechteck 295"/>
              <p:cNvSpPr/>
              <p:nvPr/>
            </p:nvSpPr>
            <p:spPr>
              <a:xfrm>
                <a:off x="4714876"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9" name="Rechteck 296"/>
              <p:cNvSpPr/>
              <p:nvPr/>
            </p:nvSpPr>
            <p:spPr>
              <a:xfrm>
                <a:off x="4866681"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0" name="Rechteck 297"/>
              <p:cNvSpPr/>
              <p:nvPr/>
            </p:nvSpPr>
            <p:spPr>
              <a:xfrm>
                <a:off x="5473904" y="3607595"/>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1" name="Rechteck 298"/>
              <p:cNvSpPr/>
              <p:nvPr/>
            </p:nvSpPr>
            <p:spPr>
              <a:xfrm>
                <a:off x="5473904" y="3759401"/>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2" name="Rechteck 299"/>
              <p:cNvSpPr/>
              <p:nvPr/>
            </p:nvSpPr>
            <p:spPr>
              <a:xfrm>
                <a:off x="5322099" y="3911207"/>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3" name="Rechteck 300"/>
              <p:cNvSpPr/>
              <p:nvPr/>
            </p:nvSpPr>
            <p:spPr>
              <a:xfrm>
                <a:off x="5018487"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4" name="Rechteck 301"/>
              <p:cNvSpPr/>
              <p:nvPr/>
            </p:nvSpPr>
            <p:spPr>
              <a:xfrm>
                <a:off x="5170293"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5" name="Rechteck 504"/>
              <p:cNvSpPr/>
              <p:nvPr/>
            </p:nvSpPr>
            <p:spPr>
              <a:xfrm>
                <a:off x="4563070" y="3152178"/>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6" name="Rechteck 507"/>
              <p:cNvSpPr/>
              <p:nvPr/>
            </p:nvSpPr>
            <p:spPr>
              <a:xfrm>
                <a:off x="4411264" y="3455789"/>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7" name="Rechteck 519"/>
              <p:cNvSpPr/>
              <p:nvPr/>
            </p:nvSpPr>
            <p:spPr>
              <a:xfrm>
                <a:off x="4411264" y="3607595"/>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1195"/>
            <p:cNvGrpSpPr/>
            <p:nvPr/>
          </p:nvGrpSpPr>
          <p:grpSpPr>
            <a:xfrm>
              <a:off x="2607455" y="3973715"/>
              <a:ext cx="910835" cy="910835"/>
              <a:chOff x="6840157" y="2402079"/>
              <a:chExt cx="910835" cy="910835"/>
            </a:xfrm>
            <a:solidFill>
              <a:schemeClr val="tx1"/>
            </a:solidFill>
          </p:grpSpPr>
          <p:sp>
            <p:nvSpPr>
              <p:cNvPr id="525" name="Rechteck 500"/>
              <p:cNvSpPr/>
              <p:nvPr/>
            </p:nvSpPr>
            <p:spPr>
              <a:xfrm>
                <a:off x="6991963"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6" name="Rechteck 502"/>
              <p:cNvSpPr/>
              <p:nvPr/>
            </p:nvSpPr>
            <p:spPr>
              <a:xfrm>
                <a:off x="6991963"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7" name="Rechteck 503"/>
              <p:cNvSpPr/>
              <p:nvPr/>
            </p:nvSpPr>
            <p:spPr>
              <a:xfrm>
                <a:off x="7143768"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8" name="Rechteck 505"/>
              <p:cNvSpPr/>
              <p:nvPr/>
            </p:nvSpPr>
            <p:spPr>
              <a:xfrm>
                <a:off x="7143768"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9" name="Rechteck 506"/>
              <p:cNvSpPr/>
              <p:nvPr/>
            </p:nvSpPr>
            <p:spPr>
              <a:xfrm>
                <a:off x="6840157"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0" name="Rechteck 508"/>
              <p:cNvSpPr/>
              <p:nvPr/>
            </p:nvSpPr>
            <p:spPr>
              <a:xfrm>
                <a:off x="6840157"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1" name="Rechteck 509"/>
              <p:cNvSpPr/>
              <p:nvPr/>
            </p:nvSpPr>
            <p:spPr>
              <a:xfrm>
                <a:off x="6991963"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2" name="Rechteck 510"/>
              <p:cNvSpPr/>
              <p:nvPr/>
            </p:nvSpPr>
            <p:spPr>
              <a:xfrm>
                <a:off x="7143768"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3" name="Rechteck 511"/>
              <p:cNvSpPr/>
              <p:nvPr/>
            </p:nvSpPr>
            <p:spPr>
              <a:xfrm>
                <a:off x="7295574"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4" name="Rechteck 512"/>
              <p:cNvSpPr/>
              <p:nvPr/>
            </p:nvSpPr>
            <p:spPr>
              <a:xfrm>
                <a:off x="7447380"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5" name="Rechteck 513"/>
              <p:cNvSpPr/>
              <p:nvPr/>
            </p:nvSpPr>
            <p:spPr>
              <a:xfrm>
                <a:off x="7295574"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6" name="Rechteck 514"/>
              <p:cNvSpPr/>
              <p:nvPr/>
            </p:nvSpPr>
            <p:spPr>
              <a:xfrm>
                <a:off x="7447380"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7" name="Rechteck 515"/>
              <p:cNvSpPr/>
              <p:nvPr/>
            </p:nvSpPr>
            <p:spPr>
              <a:xfrm>
                <a:off x="7599186"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8" name="Rechteck 516"/>
              <p:cNvSpPr/>
              <p:nvPr/>
            </p:nvSpPr>
            <p:spPr>
              <a:xfrm>
                <a:off x="7295574"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9" name="Rechteck 517"/>
              <p:cNvSpPr/>
              <p:nvPr/>
            </p:nvSpPr>
            <p:spPr>
              <a:xfrm>
                <a:off x="7447380"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0" name="Rechteck 518"/>
              <p:cNvSpPr/>
              <p:nvPr/>
            </p:nvSpPr>
            <p:spPr>
              <a:xfrm>
                <a:off x="7599186"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1" name="Rechteck 520"/>
              <p:cNvSpPr/>
              <p:nvPr/>
            </p:nvSpPr>
            <p:spPr>
              <a:xfrm>
                <a:off x="6840157"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 name="Rechteck 521"/>
              <p:cNvSpPr/>
              <p:nvPr/>
            </p:nvSpPr>
            <p:spPr>
              <a:xfrm>
                <a:off x="6991963"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3" name="Rechteck 522"/>
              <p:cNvSpPr/>
              <p:nvPr/>
            </p:nvSpPr>
            <p:spPr>
              <a:xfrm>
                <a:off x="7143768"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4" name="Rechteck 523"/>
              <p:cNvSpPr/>
              <p:nvPr/>
            </p:nvSpPr>
            <p:spPr>
              <a:xfrm>
                <a:off x="6840157"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6" name="Rechteck 524"/>
              <p:cNvSpPr/>
              <p:nvPr/>
            </p:nvSpPr>
            <p:spPr>
              <a:xfrm>
                <a:off x="6991963"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7" name="Rechteck 525"/>
              <p:cNvSpPr/>
              <p:nvPr/>
            </p:nvSpPr>
            <p:spPr>
              <a:xfrm>
                <a:off x="7143768"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8" name="Rechteck 526"/>
              <p:cNvSpPr/>
              <p:nvPr/>
            </p:nvSpPr>
            <p:spPr>
              <a:xfrm>
                <a:off x="6991963"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9" name="Rechteck 527"/>
              <p:cNvSpPr/>
              <p:nvPr/>
            </p:nvSpPr>
            <p:spPr>
              <a:xfrm>
                <a:off x="7143768"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0" name="Rechteck 528"/>
              <p:cNvSpPr/>
              <p:nvPr/>
            </p:nvSpPr>
            <p:spPr>
              <a:xfrm>
                <a:off x="7295574"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1" name="Rechteck 529"/>
              <p:cNvSpPr/>
              <p:nvPr/>
            </p:nvSpPr>
            <p:spPr>
              <a:xfrm>
                <a:off x="7447380"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2" name="Rechteck 530"/>
              <p:cNvSpPr/>
              <p:nvPr/>
            </p:nvSpPr>
            <p:spPr>
              <a:xfrm>
                <a:off x="7599186"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3" name="Rechteck 531"/>
              <p:cNvSpPr/>
              <p:nvPr/>
            </p:nvSpPr>
            <p:spPr>
              <a:xfrm>
                <a:off x="7295574"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4" name="Rechteck 532"/>
              <p:cNvSpPr/>
              <p:nvPr/>
            </p:nvSpPr>
            <p:spPr>
              <a:xfrm>
                <a:off x="7447380"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5" name="Rechteck 533"/>
              <p:cNvSpPr/>
              <p:nvPr/>
            </p:nvSpPr>
            <p:spPr>
              <a:xfrm>
                <a:off x="7599186"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6" name="Rechteck 534"/>
              <p:cNvSpPr/>
              <p:nvPr/>
            </p:nvSpPr>
            <p:spPr>
              <a:xfrm>
                <a:off x="7295574"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7" name="Rechteck 535"/>
              <p:cNvSpPr/>
              <p:nvPr/>
            </p:nvSpPr>
            <p:spPr>
              <a:xfrm>
                <a:off x="7447380"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7" name="Group 2791"/>
          <p:cNvGrpSpPr/>
          <p:nvPr/>
        </p:nvGrpSpPr>
        <p:grpSpPr>
          <a:xfrm>
            <a:off x="5929322" y="5006823"/>
            <a:ext cx="759029" cy="1062640"/>
            <a:chOff x="1857356" y="4616657"/>
            <a:chExt cx="759029" cy="1062640"/>
          </a:xfrm>
        </p:grpSpPr>
        <p:sp>
          <p:nvSpPr>
            <p:cNvPr id="814" name="Rechteck 281"/>
            <p:cNvSpPr/>
            <p:nvPr/>
          </p:nvSpPr>
          <p:spPr>
            <a:xfrm>
              <a:off x="2464579" y="4616657"/>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5" name="Rechteck 282"/>
            <p:cNvSpPr/>
            <p:nvPr/>
          </p:nvSpPr>
          <p:spPr>
            <a:xfrm>
              <a:off x="2312773" y="4768463"/>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6" name="Rechteck 283"/>
            <p:cNvSpPr/>
            <p:nvPr/>
          </p:nvSpPr>
          <p:spPr>
            <a:xfrm>
              <a:off x="2312773" y="4920268"/>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7" name="Rechteck 290"/>
            <p:cNvSpPr/>
            <p:nvPr/>
          </p:nvSpPr>
          <p:spPr>
            <a:xfrm>
              <a:off x="2312773" y="5072074"/>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8" name="Rechteck 292"/>
            <p:cNvSpPr/>
            <p:nvPr/>
          </p:nvSpPr>
          <p:spPr>
            <a:xfrm>
              <a:off x="2464579" y="537568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9" name="Rechteck 347"/>
            <p:cNvSpPr/>
            <p:nvPr/>
          </p:nvSpPr>
          <p:spPr>
            <a:xfrm>
              <a:off x="2160968" y="4768463"/>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0" name="Rechteck 349"/>
            <p:cNvSpPr/>
            <p:nvPr/>
          </p:nvSpPr>
          <p:spPr>
            <a:xfrm>
              <a:off x="2009162" y="4920268"/>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1" name="Rechteck 350"/>
            <p:cNvSpPr/>
            <p:nvPr/>
          </p:nvSpPr>
          <p:spPr>
            <a:xfrm>
              <a:off x="2160968" y="4920268"/>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2" name="Rechteck 401"/>
            <p:cNvSpPr/>
            <p:nvPr/>
          </p:nvSpPr>
          <p:spPr>
            <a:xfrm>
              <a:off x="1857356" y="5072074"/>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3" name="Rechteck 402"/>
            <p:cNvSpPr/>
            <p:nvPr/>
          </p:nvSpPr>
          <p:spPr>
            <a:xfrm>
              <a:off x="2009162" y="5072074"/>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4" name="Rechteck 403"/>
            <p:cNvSpPr/>
            <p:nvPr/>
          </p:nvSpPr>
          <p:spPr>
            <a:xfrm>
              <a:off x="2160968" y="5072074"/>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5" name="Rechteck 404"/>
            <p:cNvSpPr/>
            <p:nvPr/>
          </p:nvSpPr>
          <p:spPr>
            <a:xfrm>
              <a:off x="1857356" y="522388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6" name="Rechteck 405"/>
            <p:cNvSpPr/>
            <p:nvPr/>
          </p:nvSpPr>
          <p:spPr>
            <a:xfrm>
              <a:off x="2009162" y="522388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7" name="Rechteck 406"/>
            <p:cNvSpPr/>
            <p:nvPr/>
          </p:nvSpPr>
          <p:spPr>
            <a:xfrm>
              <a:off x="2160968" y="522388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8" name="Rechteck 407"/>
            <p:cNvSpPr/>
            <p:nvPr/>
          </p:nvSpPr>
          <p:spPr>
            <a:xfrm>
              <a:off x="2312773" y="5223880"/>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9" name="Rechteck 408"/>
            <p:cNvSpPr/>
            <p:nvPr/>
          </p:nvSpPr>
          <p:spPr>
            <a:xfrm>
              <a:off x="1857356" y="537568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0" name="Rechteck 409"/>
            <p:cNvSpPr/>
            <p:nvPr/>
          </p:nvSpPr>
          <p:spPr>
            <a:xfrm>
              <a:off x="2009162" y="537568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1" name="Rechteck 410"/>
            <p:cNvSpPr/>
            <p:nvPr/>
          </p:nvSpPr>
          <p:spPr>
            <a:xfrm>
              <a:off x="2160968" y="537568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2" name="Rechteck 411"/>
            <p:cNvSpPr/>
            <p:nvPr/>
          </p:nvSpPr>
          <p:spPr>
            <a:xfrm>
              <a:off x="2312773" y="5375686"/>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3" name="Rechteck 412"/>
            <p:cNvSpPr/>
            <p:nvPr/>
          </p:nvSpPr>
          <p:spPr>
            <a:xfrm>
              <a:off x="1857356" y="5527491"/>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4" name="Rechteck 413"/>
            <p:cNvSpPr/>
            <p:nvPr/>
          </p:nvSpPr>
          <p:spPr>
            <a:xfrm>
              <a:off x="2009162" y="5527491"/>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5" name="Rechteck 414"/>
            <p:cNvSpPr/>
            <p:nvPr/>
          </p:nvSpPr>
          <p:spPr>
            <a:xfrm>
              <a:off x="2160968" y="5527491"/>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6" name="Rechteck 415"/>
            <p:cNvSpPr/>
            <p:nvPr/>
          </p:nvSpPr>
          <p:spPr>
            <a:xfrm>
              <a:off x="2312773" y="5527491"/>
              <a:ext cx="151806" cy="151806"/>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2792"/>
          <p:cNvGrpSpPr/>
          <p:nvPr/>
        </p:nvGrpSpPr>
        <p:grpSpPr>
          <a:xfrm>
            <a:off x="6536545" y="5167559"/>
            <a:ext cx="303612" cy="759029"/>
            <a:chOff x="2464579" y="4777393"/>
            <a:chExt cx="303612" cy="759029"/>
          </a:xfrm>
        </p:grpSpPr>
        <p:sp>
          <p:nvSpPr>
            <p:cNvPr id="809" name="Rechteck 284"/>
            <p:cNvSpPr/>
            <p:nvPr/>
          </p:nvSpPr>
          <p:spPr>
            <a:xfrm>
              <a:off x="2464579" y="4777393"/>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0" name="Rechteck 291"/>
            <p:cNvSpPr/>
            <p:nvPr/>
          </p:nvSpPr>
          <p:spPr>
            <a:xfrm>
              <a:off x="2464579" y="5232810"/>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1" name="Rechteck 293"/>
            <p:cNvSpPr/>
            <p:nvPr/>
          </p:nvSpPr>
          <p:spPr>
            <a:xfrm>
              <a:off x="2616385" y="5384616"/>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2" name="Rechteck 507"/>
            <p:cNvSpPr/>
            <p:nvPr/>
          </p:nvSpPr>
          <p:spPr>
            <a:xfrm>
              <a:off x="2464579" y="4929198"/>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3" name="Rechteck 519"/>
            <p:cNvSpPr/>
            <p:nvPr/>
          </p:nvSpPr>
          <p:spPr>
            <a:xfrm>
              <a:off x="2464579" y="5081004"/>
              <a:ext cx="151806" cy="15180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17" name="Picture 4" descr="cloud3.png"/>
          <p:cNvPicPr>
            <a:picLocks noChangeAspect="1"/>
          </p:cNvPicPr>
          <p:nvPr/>
        </p:nvPicPr>
        <p:blipFill>
          <a:blip r:embed="rId4"/>
          <a:stretch>
            <a:fillRect/>
          </a:stretch>
        </p:blipFill>
        <p:spPr>
          <a:xfrm>
            <a:off x="5071699" y="1680491"/>
            <a:ext cx="3822666" cy="3822666"/>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ransition advTm="20077">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5">
                                            <p:txEl>
                                              <p:pRg st="0" end="0"/>
                                            </p:txEl>
                                          </p:spTgt>
                                        </p:tgtEl>
                                        <p:attrNameLst>
                                          <p:attrName>style.visibility</p:attrName>
                                        </p:attrNameLst>
                                      </p:cBhvr>
                                      <p:to>
                                        <p:strVal val="visible"/>
                                      </p:to>
                                    </p:set>
                                    <p:animEffect transition="in" filter="fade">
                                      <p:cBhvr>
                                        <p:cTn id="7" dur="500"/>
                                        <p:tgtEl>
                                          <p:spTgt spid="5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45">
                                            <p:txEl>
                                              <p:pRg st="1" end="1"/>
                                            </p:txEl>
                                          </p:spTgt>
                                        </p:tgtEl>
                                        <p:attrNameLst>
                                          <p:attrName>style.visibility</p:attrName>
                                        </p:attrNameLst>
                                      </p:cBhvr>
                                      <p:to>
                                        <p:strVal val="visible"/>
                                      </p:to>
                                    </p:set>
                                    <p:animEffect transition="in" filter="fade">
                                      <p:cBhvr>
                                        <p:cTn id="12" dur="500"/>
                                        <p:tgtEl>
                                          <p:spTgt spid="545">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17"/>
                                        </p:tgtEl>
                                        <p:attrNameLst>
                                          <p:attrName>style.visibility</p:attrName>
                                        </p:attrNameLst>
                                      </p:cBhvr>
                                      <p:to>
                                        <p:strVal val="visible"/>
                                      </p:to>
                                    </p:set>
                                    <p:animEffect transition="in" filter="fade">
                                      <p:cBhvr>
                                        <p:cTn id="15" dur="500"/>
                                        <p:tgtEl>
                                          <p:spTgt spid="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 name="Trapezoid 549"/>
          <p:cNvSpPr/>
          <p:nvPr/>
        </p:nvSpPr>
        <p:spPr>
          <a:xfrm rot="14809508">
            <a:off x="6254818" y="3698977"/>
            <a:ext cx="1486687" cy="3396863"/>
          </a:xfrm>
          <a:prstGeom prst="trapezoid">
            <a:avLst>
              <a:gd name="adj" fmla="val 40071"/>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p:txBody>
          <a:bodyPr/>
          <a:lstStyle/>
          <a:p>
            <a:r>
              <a:rPr lang="en-US" dirty="0" smtClean="0"/>
              <a:t>Ways to deal with large data</a:t>
            </a:r>
            <a:endParaRPr lang="en-US" dirty="0"/>
          </a:p>
        </p:txBody>
      </p:sp>
      <p:sp>
        <p:nvSpPr>
          <p:cNvPr id="3" name="Inhaltsplatzhalter 2"/>
          <p:cNvSpPr>
            <a:spLocks noGrp="1"/>
          </p:cNvSpPr>
          <p:nvPr>
            <p:ph idx="1"/>
          </p:nvPr>
        </p:nvSpPr>
        <p:spPr/>
        <p:txBody>
          <a:bodyPr>
            <a:normAutofit/>
          </a:bodyPr>
          <a:lstStyle/>
          <a:p>
            <a:r>
              <a:rPr lang="en-US" dirty="0" smtClean="0"/>
              <a:t>Constant valued areas </a:t>
            </a:r>
          </a:p>
          <a:p>
            <a:pPr>
              <a:buNone/>
            </a:pPr>
            <a:r>
              <a:rPr lang="en-US" dirty="0" smtClean="0"/>
              <a:t>	(also empty)</a:t>
            </a:r>
          </a:p>
          <a:p>
            <a:pPr>
              <a:buNone/>
            </a:pPr>
            <a:endParaRPr lang="en-US" dirty="0" smtClean="0"/>
          </a:p>
          <a:p>
            <a:endParaRPr lang="en-US" dirty="0" smtClean="0"/>
          </a:p>
          <a:p>
            <a:pPr>
              <a:buNone/>
            </a:pPr>
            <a:endParaRPr lang="en-US" dirty="0" smtClean="0"/>
          </a:p>
          <a:p>
            <a:r>
              <a:rPr lang="en-US" dirty="0" smtClean="0"/>
              <a:t>View-dependence</a:t>
            </a:r>
          </a:p>
          <a:p>
            <a:pPr lvl="1"/>
            <a:r>
              <a:rPr lang="en-US" dirty="0" smtClean="0"/>
              <a:t>Visibility</a:t>
            </a:r>
          </a:p>
          <a:p>
            <a:pPr lvl="1"/>
            <a:r>
              <a:rPr lang="en-US" dirty="0" smtClean="0"/>
              <a:t>LOD</a:t>
            </a:r>
          </a:p>
          <a:p>
            <a:endParaRPr lang="en-US" dirty="0" smtClean="0"/>
          </a:p>
          <a:p>
            <a:endParaRPr lang="en-US" dirty="0" smtClean="0"/>
          </a:p>
        </p:txBody>
      </p:sp>
      <p:grpSp>
        <p:nvGrpSpPr>
          <p:cNvPr id="4" name="Group 290"/>
          <p:cNvGrpSpPr/>
          <p:nvPr/>
        </p:nvGrpSpPr>
        <p:grpSpPr>
          <a:xfrm>
            <a:off x="5929322" y="1571636"/>
            <a:ext cx="2428892" cy="2428892"/>
            <a:chOff x="1857356" y="3214686"/>
            <a:chExt cx="2428892" cy="2428892"/>
          </a:xfrm>
        </p:grpSpPr>
        <p:sp>
          <p:nvSpPr>
            <p:cNvPr id="292" name="Rechteck 278"/>
            <p:cNvSpPr/>
            <p:nvPr/>
          </p:nvSpPr>
          <p:spPr>
            <a:xfrm>
              <a:off x="2616385"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3" name="Rechteck 281"/>
            <p:cNvSpPr/>
            <p:nvPr/>
          </p:nvSpPr>
          <p:spPr>
            <a:xfrm>
              <a:off x="2464579"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4" name="Rechteck 282"/>
            <p:cNvSpPr/>
            <p:nvPr/>
          </p:nvSpPr>
          <p:spPr>
            <a:xfrm>
              <a:off x="2312773"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5" name="Rechteck 283"/>
            <p:cNvSpPr/>
            <p:nvPr/>
          </p:nvSpPr>
          <p:spPr>
            <a:xfrm>
              <a:off x="2312773"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6" name="Rechteck 290"/>
            <p:cNvSpPr/>
            <p:nvPr/>
          </p:nvSpPr>
          <p:spPr>
            <a:xfrm>
              <a:off x="2312773"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7" name="Rechteck 292"/>
            <p:cNvSpPr/>
            <p:nvPr/>
          </p:nvSpPr>
          <p:spPr>
            <a:xfrm>
              <a:off x="2464579"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8" name="Rechteck 294"/>
            <p:cNvSpPr/>
            <p:nvPr/>
          </p:nvSpPr>
          <p:spPr>
            <a:xfrm>
              <a:off x="2616385"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9" name="Rechteck 303"/>
            <p:cNvSpPr/>
            <p:nvPr/>
          </p:nvSpPr>
          <p:spPr>
            <a:xfrm>
              <a:off x="3830831"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0" name="Rechteck 304"/>
            <p:cNvSpPr/>
            <p:nvPr/>
          </p:nvSpPr>
          <p:spPr>
            <a:xfrm>
              <a:off x="1857356"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1" name="Rechteck 305"/>
            <p:cNvSpPr/>
            <p:nvPr/>
          </p:nvSpPr>
          <p:spPr>
            <a:xfrm>
              <a:off x="200916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2" name="Rechteck 306"/>
            <p:cNvSpPr/>
            <p:nvPr/>
          </p:nvSpPr>
          <p:spPr>
            <a:xfrm>
              <a:off x="2160968"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3" name="Rechteck 307"/>
            <p:cNvSpPr/>
            <p:nvPr/>
          </p:nvSpPr>
          <p:spPr>
            <a:xfrm>
              <a:off x="2312773"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hteck 308"/>
            <p:cNvSpPr/>
            <p:nvPr/>
          </p:nvSpPr>
          <p:spPr>
            <a:xfrm>
              <a:off x="1857356"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5" name="Rechteck 309"/>
            <p:cNvSpPr/>
            <p:nvPr/>
          </p:nvSpPr>
          <p:spPr>
            <a:xfrm>
              <a:off x="200916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6" name="Rechteck 310"/>
            <p:cNvSpPr/>
            <p:nvPr/>
          </p:nvSpPr>
          <p:spPr>
            <a:xfrm>
              <a:off x="2160968"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hteck 311"/>
            <p:cNvSpPr/>
            <p:nvPr/>
          </p:nvSpPr>
          <p:spPr>
            <a:xfrm>
              <a:off x="2312773"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 name="Rechteck 312"/>
            <p:cNvSpPr/>
            <p:nvPr/>
          </p:nvSpPr>
          <p:spPr>
            <a:xfrm>
              <a:off x="1857356"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9" name="Rechteck 313"/>
            <p:cNvSpPr/>
            <p:nvPr/>
          </p:nvSpPr>
          <p:spPr>
            <a:xfrm>
              <a:off x="200916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hteck 314"/>
            <p:cNvSpPr/>
            <p:nvPr/>
          </p:nvSpPr>
          <p:spPr>
            <a:xfrm>
              <a:off x="2160968"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1" name="Rechteck 315"/>
            <p:cNvSpPr/>
            <p:nvPr/>
          </p:nvSpPr>
          <p:spPr>
            <a:xfrm>
              <a:off x="2312773"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2" name="Rechteck 316"/>
            <p:cNvSpPr/>
            <p:nvPr/>
          </p:nvSpPr>
          <p:spPr>
            <a:xfrm>
              <a:off x="1857356"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hteck 317"/>
            <p:cNvSpPr/>
            <p:nvPr/>
          </p:nvSpPr>
          <p:spPr>
            <a:xfrm>
              <a:off x="200916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4" name="Rechteck 318"/>
            <p:cNvSpPr/>
            <p:nvPr/>
          </p:nvSpPr>
          <p:spPr>
            <a:xfrm>
              <a:off x="2160968"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5" name="Rechteck 319"/>
            <p:cNvSpPr/>
            <p:nvPr/>
          </p:nvSpPr>
          <p:spPr>
            <a:xfrm>
              <a:off x="2312773"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6" name="Rechteck 320"/>
            <p:cNvSpPr/>
            <p:nvPr/>
          </p:nvSpPr>
          <p:spPr>
            <a:xfrm>
              <a:off x="1857356"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7" name="Rechteck 321"/>
            <p:cNvSpPr/>
            <p:nvPr/>
          </p:nvSpPr>
          <p:spPr>
            <a:xfrm>
              <a:off x="2009162"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8" name="Rechteck 322"/>
            <p:cNvSpPr/>
            <p:nvPr/>
          </p:nvSpPr>
          <p:spPr>
            <a:xfrm>
              <a:off x="2160968"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9" name="Rechteck 323"/>
            <p:cNvSpPr/>
            <p:nvPr/>
          </p:nvSpPr>
          <p:spPr>
            <a:xfrm>
              <a:off x="2312773"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0" name="Rechteck 324"/>
            <p:cNvSpPr/>
            <p:nvPr/>
          </p:nvSpPr>
          <p:spPr>
            <a:xfrm>
              <a:off x="1857356"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1" name="Rechteck 325"/>
            <p:cNvSpPr/>
            <p:nvPr/>
          </p:nvSpPr>
          <p:spPr>
            <a:xfrm>
              <a:off x="2009162"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2" name="Rechteck 326"/>
            <p:cNvSpPr/>
            <p:nvPr/>
          </p:nvSpPr>
          <p:spPr>
            <a:xfrm>
              <a:off x="2160968"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3" name="Rechteck 327"/>
            <p:cNvSpPr/>
            <p:nvPr/>
          </p:nvSpPr>
          <p:spPr>
            <a:xfrm>
              <a:off x="2312773"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4" name="Rechteck 328"/>
            <p:cNvSpPr/>
            <p:nvPr/>
          </p:nvSpPr>
          <p:spPr>
            <a:xfrm>
              <a:off x="2464579"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5" name="Rechteck 329"/>
            <p:cNvSpPr/>
            <p:nvPr/>
          </p:nvSpPr>
          <p:spPr>
            <a:xfrm>
              <a:off x="2616385"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6" name="Rechteck 330"/>
            <p:cNvSpPr/>
            <p:nvPr/>
          </p:nvSpPr>
          <p:spPr>
            <a:xfrm>
              <a:off x="2768191"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7" name="Rechteck 331"/>
            <p:cNvSpPr/>
            <p:nvPr/>
          </p:nvSpPr>
          <p:spPr>
            <a:xfrm>
              <a:off x="2919996"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8" name="Rechteck 332"/>
            <p:cNvSpPr/>
            <p:nvPr/>
          </p:nvSpPr>
          <p:spPr>
            <a:xfrm>
              <a:off x="2464579"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9" name="Rechteck 333"/>
            <p:cNvSpPr/>
            <p:nvPr/>
          </p:nvSpPr>
          <p:spPr>
            <a:xfrm>
              <a:off x="2616385"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0" name="Rechteck 334"/>
            <p:cNvSpPr/>
            <p:nvPr/>
          </p:nvSpPr>
          <p:spPr>
            <a:xfrm>
              <a:off x="2768191"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1" name="Rechteck 335"/>
            <p:cNvSpPr/>
            <p:nvPr/>
          </p:nvSpPr>
          <p:spPr>
            <a:xfrm>
              <a:off x="2919996"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2" name="Rechteck 336"/>
            <p:cNvSpPr/>
            <p:nvPr/>
          </p:nvSpPr>
          <p:spPr>
            <a:xfrm>
              <a:off x="2464579"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Rechteck 337"/>
            <p:cNvSpPr/>
            <p:nvPr/>
          </p:nvSpPr>
          <p:spPr>
            <a:xfrm>
              <a:off x="2616385"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Rechteck 338"/>
            <p:cNvSpPr/>
            <p:nvPr/>
          </p:nvSpPr>
          <p:spPr>
            <a:xfrm>
              <a:off x="2768191"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5" name="Rechteck 339"/>
            <p:cNvSpPr/>
            <p:nvPr/>
          </p:nvSpPr>
          <p:spPr>
            <a:xfrm>
              <a:off x="2919996"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6" name="Rechteck 340"/>
            <p:cNvSpPr/>
            <p:nvPr/>
          </p:nvSpPr>
          <p:spPr>
            <a:xfrm>
              <a:off x="2464579"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7" name="Rechteck 341"/>
            <p:cNvSpPr/>
            <p:nvPr/>
          </p:nvSpPr>
          <p:spPr>
            <a:xfrm>
              <a:off x="2616385"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8" name="Rechteck 342"/>
            <p:cNvSpPr/>
            <p:nvPr/>
          </p:nvSpPr>
          <p:spPr>
            <a:xfrm>
              <a:off x="2768191"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9" name="Rechteck 343"/>
            <p:cNvSpPr/>
            <p:nvPr/>
          </p:nvSpPr>
          <p:spPr>
            <a:xfrm>
              <a:off x="2919996"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0" name="Rechteck 344"/>
            <p:cNvSpPr/>
            <p:nvPr/>
          </p:nvSpPr>
          <p:spPr>
            <a:xfrm>
              <a:off x="2464579"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1" name="Rechteck 345"/>
            <p:cNvSpPr/>
            <p:nvPr/>
          </p:nvSpPr>
          <p:spPr>
            <a:xfrm>
              <a:off x="1857356"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2" name="Rechteck 346"/>
            <p:cNvSpPr/>
            <p:nvPr/>
          </p:nvSpPr>
          <p:spPr>
            <a:xfrm>
              <a:off x="2009162"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3" name="Rechteck 347"/>
            <p:cNvSpPr/>
            <p:nvPr/>
          </p:nvSpPr>
          <p:spPr>
            <a:xfrm>
              <a:off x="2160968"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4" name="Rechteck 348"/>
            <p:cNvSpPr/>
            <p:nvPr/>
          </p:nvSpPr>
          <p:spPr>
            <a:xfrm>
              <a:off x="1857356"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5" name="Rechteck 349"/>
            <p:cNvSpPr/>
            <p:nvPr/>
          </p:nvSpPr>
          <p:spPr>
            <a:xfrm>
              <a:off x="2009162"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6" name="Rechteck 350"/>
            <p:cNvSpPr/>
            <p:nvPr/>
          </p:nvSpPr>
          <p:spPr>
            <a:xfrm>
              <a:off x="2160968"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7" name="Rechteck 351"/>
            <p:cNvSpPr/>
            <p:nvPr/>
          </p:nvSpPr>
          <p:spPr>
            <a:xfrm>
              <a:off x="307180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 name="Rechteck 352"/>
            <p:cNvSpPr/>
            <p:nvPr/>
          </p:nvSpPr>
          <p:spPr>
            <a:xfrm>
              <a:off x="3223608"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9" name="Rechteck 353"/>
            <p:cNvSpPr/>
            <p:nvPr/>
          </p:nvSpPr>
          <p:spPr>
            <a:xfrm>
              <a:off x="3375414"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0" name="Rechteck 354"/>
            <p:cNvSpPr/>
            <p:nvPr/>
          </p:nvSpPr>
          <p:spPr>
            <a:xfrm>
              <a:off x="3527219"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1" name="Rechteck 355"/>
            <p:cNvSpPr/>
            <p:nvPr/>
          </p:nvSpPr>
          <p:spPr>
            <a:xfrm>
              <a:off x="307180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2" name="Rechteck 356"/>
            <p:cNvSpPr/>
            <p:nvPr/>
          </p:nvSpPr>
          <p:spPr>
            <a:xfrm>
              <a:off x="3223608"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3" name="Rechteck 357"/>
            <p:cNvSpPr/>
            <p:nvPr/>
          </p:nvSpPr>
          <p:spPr>
            <a:xfrm>
              <a:off x="3375414"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4" name="Rechteck 358"/>
            <p:cNvSpPr/>
            <p:nvPr/>
          </p:nvSpPr>
          <p:spPr>
            <a:xfrm>
              <a:off x="3527219"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5" name="Rechteck 359"/>
            <p:cNvSpPr/>
            <p:nvPr/>
          </p:nvSpPr>
          <p:spPr>
            <a:xfrm>
              <a:off x="307180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6" name="Rechteck 360"/>
            <p:cNvSpPr/>
            <p:nvPr/>
          </p:nvSpPr>
          <p:spPr>
            <a:xfrm>
              <a:off x="3223608"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 name="Rechteck 361"/>
            <p:cNvSpPr/>
            <p:nvPr/>
          </p:nvSpPr>
          <p:spPr>
            <a:xfrm>
              <a:off x="3375414"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 name="Rechteck 362"/>
            <p:cNvSpPr/>
            <p:nvPr/>
          </p:nvSpPr>
          <p:spPr>
            <a:xfrm>
              <a:off x="3527219"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9" name="Rechteck 363"/>
            <p:cNvSpPr/>
            <p:nvPr/>
          </p:nvSpPr>
          <p:spPr>
            <a:xfrm>
              <a:off x="307180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 name="Rechteck 364"/>
            <p:cNvSpPr/>
            <p:nvPr/>
          </p:nvSpPr>
          <p:spPr>
            <a:xfrm>
              <a:off x="3223608"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1" name="Rechteck 365"/>
            <p:cNvSpPr/>
            <p:nvPr/>
          </p:nvSpPr>
          <p:spPr>
            <a:xfrm>
              <a:off x="3375414"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2" name="Rechteck 366"/>
            <p:cNvSpPr/>
            <p:nvPr/>
          </p:nvSpPr>
          <p:spPr>
            <a:xfrm>
              <a:off x="3527219"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3" name="Rechteck 367"/>
            <p:cNvSpPr/>
            <p:nvPr/>
          </p:nvSpPr>
          <p:spPr>
            <a:xfrm>
              <a:off x="3375414"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4" name="Rechteck 368"/>
            <p:cNvSpPr/>
            <p:nvPr/>
          </p:nvSpPr>
          <p:spPr>
            <a:xfrm>
              <a:off x="3527219"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5" name="Rechteck 369"/>
            <p:cNvSpPr/>
            <p:nvPr/>
          </p:nvSpPr>
          <p:spPr>
            <a:xfrm>
              <a:off x="3527219"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6" name="Rechteck 370"/>
            <p:cNvSpPr/>
            <p:nvPr/>
          </p:nvSpPr>
          <p:spPr>
            <a:xfrm>
              <a:off x="3679025"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7" name="Rechteck 371"/>
            <p:cNvSpPr/>
            <p:nvPr/>
          </p:nvSpPr>
          <p:spPr>
            <a:xfrm>
              <a:off x="3830831"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 name="Rechteck 372"/>
            <p:cNvSpPr/>
            <p:nvPr/>
          </p:nvSpPr>
          <p:spPr>
            <a:xfrm>
              <a:off x="3982637"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9" name="Rechteck 373"/>
            <p:cNvSpPr/>
            <p:nvPr/>
          </p:nvSpPr>
          <p:spPr>
            <a:xfrm>
              <a:off x="413444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0" name="Rechteck 374"/>
            <p:cNvSpPr/>
            <p:nvPr/>
          </p:nvSpPr>
          <p:spPr>
            <a:xfrm>
              <a:off x="3679025"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1" name="Rechteck 375"/>
            <p:cNvSpPr/>
            <p:nvPr/>
          </p:nvSpPr>
          <p:spPr>
            <a:xfrm>
              <a:off x="3982637"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2" name="Rechteck 376"/>
            <p:cNvSpPr/>
            <p:nvPr/>
          </p:nvSpPr>
          <p:spPr>
            <a:xfrm>
              <a:off x="413444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3" name="Rechteck 377"/>
            <p:cNvSpPr/>
            <p:nvPr/>
          </p:nvSpPr>
          <p:spPr>
            <a:xfrm>
              <a:off x="3679025"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4" name="Rechteck 378"/>
            <p:cNvSpPr/>
            <p:nvPr/>
          </p:nvSpPr>
          <p:spPr>
            <a:xfrm>
              <a:off x="3830831"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5" name="Rechteck 379"/>
            <p:cNvSpPr/>
            <p:nvPr/>
          </p:nvSpPr>
          <p:spPr>
            <a:xfrm>
              <a:off x="3982637"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6" name="Rechteck 380"/>
            <p:cNvSpPr/>
            <p:nvPr/>
          </p:nvSpPr>
          <p:spPr>
            <a:xfrm>
              <a:off x="413444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7" name="Rechteck 381"/>
            <p:cNvSpPr/>
            <p:nvPr/>
          </p:nvSpPr>
          <p:spPr>
            <a:xfrm>
              <a:off x="3679025"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8" name="Rechteck 382"/>
            <p:cNvSpPr/>
            <p:nvPr/>
          </p:nvSpPr>
          <p:spPr>
            <a:xfrm>
              <a:off x="3830831"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9" name="Rechteck 383"/>
            <p:cNvSpPr/>
            <p:nvPr/>
          </p:nvSpPr>
          <p:spPr>
            <a:xfrm>
              <a:off x="3982637"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0" name="Rechteck 384"/>
            <p:cNvSpPr/>
            <p:nvPr/>
          </p:nvSpPr>
          <p:spPr>
            <a:xfrm>
              <a:off x="413444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1" name="Rechteck 385"/>
            <p:cNvSpPr/>
            <p:nvPr/>
          </p:nvSpPr>
          <p:spPr>
            <a:xfrm>
              <a:off x="3679025"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2" name="Rechteck 386"/>
            <p:cNvSpPr/>
            <p:nvPr/>
          </p:nvSpPr>
          <p:spPr>
            <a:xfrm>
              <a:off x="3830831"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3" name="Rechteck 387"/>
            <p:cNvSpPr/>
            <p:nvPr/>
          </p:nvSpPr>
          <p:spPr>
            <a:xfrm>
              <a:off x="3982637"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4" name="Rechteck 388"/>
            <p:cNvSpPr/>
            <p:nvPr/>
          </p:nvSpPr>
          <p:spPr>
            <a:xfrm>
              <a:off x="4134442"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5" name="Rechteck 389"/>
            <p:cNvSpPr/>
            <p:nvPr/>
          </p:nvSpPr>
          <p:spPr>
            <a:xfrm>
              <a:off x="3679025"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6" name="Rechteck 390"/>
            <p:cNvSpPr/>
            <p:nvPr/>
          </p:nvSpPr>
          <p:spPr>
            <a:xfrm>
              <a:off x="3830831"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7" name="Rechteck 391"/>
            <p:cNvSpPr/>
            <p:nvPr/>
          </p:nvSpPr>
          <p:spPr>
            <a:xfrm>
              <a:off x="3982637"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8" name="Rechteck 392"/>
            <p:cNvSpPr/>
            <p:nvPr/>
          </p:nvSpPr>
          <p:spPr>
            <a:xfrm>
              <a:off x="4134442"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9" name="Rechteck 393"/>
            <p:cNvSpPr/>
            <p:nvPr/>
          </p:nvSpPr>
          <p:spPr>
            <a:xfrm>
              <a:off x="3679025"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0" name="Rechteck 394"/>
            <p:cNvSpPr/>
            <p:nvPr/>
          </p:nvSpPr>
          <p:spPr>
            <a:xfrm>
              <a:off x="3830831"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1" name="Rechteck 395"/>
            <p:cNvSpPr/>
            <p:nvPr/>
          </p:nvSpPr>
          <p:spPr>
            <a:xfrm>
              <a:off x="3982637"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2" name="Rechteck 396"/>
            <p:cNvSpPr/>
            <p:nvPr/>
          </p:nvSpPr>
          <p:spPr>
            <a:xfrm>
              <a:off x="4134442"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3" name="Rechteck 397"/>
            <p:cNvSpPr/>
            <p:nvPr/>
          </p:nvSpPr>
          <p:spPr>
            <a:xfrm>
              <a:off x="3679025"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4" name="Rechteck 398"/>
            <p:cNvSpPr/>
            <p:nvPr/>
          </p:nvSpPr>
          <p:spPr>
            <a:xfrm>
              <a:off x="3830831"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5" name="Rechteck 399"/>
            <p:cNvSpPr/>
            <p:nvPr/>
          </p:nvSpPr>
          <p:spPr>
            <a:xfrm>
              <a:off x="3982637"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6" name="Rechteck 400"/>
            <p:cNvSpPr/>
            <p:nvPr/>
          </p:nvSpPr>
          <p:spPr>
            <a:xfrm>
              <a:off x="4134442"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7" name="Rechteck 401"/>
            <p:cNvSpPr/>
            <p:nvPr/>
          </p:nvSpPr>
          <p:spPr>
            <a:xfrm>
              <a:off x="1857356"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8" name="Rechteck 402"/>
            <p:cNvSpPr/>
            <p:nvPr/>
          </p:nvSpPr>
          <p:spPr>
            <a:xfrm>
              <a:off x="2009162"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9" name="Rechteck 403"/>
            <p:cNvSpPr/>
            <p:nvPr/>
          </p:nvSpPr>
          <p:spPr>
            <a:xfrm>
              <a:off x="2160968"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0" name="Rechteck 404"/>
            <p:cNvSpPr/>
            <p:nvPr/>
          </p:nvSpPr>
          <p:spPr>
            <a:xfrm>
              <a:off x="1857356"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1" name="Rechteck 405"/>
            <p:cNvSpPr/>
            <p:nvPr/>
          </p:nvSpPr>
          <p:spPr>
            <a:xfrm>
              <a:off x="2009162"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2" name="Rechteck 406"/>
            <p:cNvSpPr/>
            <p:nvPr/>
          </p:nvSpPr>
          <p:spPr>
            <a:xfrm>
              <a:off x="2160968"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3" name="Rechteck 407"/>
            <p:cNvSpPr/>
            <p:nvPr/>
          </p:nvSpPr>
          <p:spPr>
            <a:xfrm>
              <a:off x="2312773"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4" name="Rechteck 408"/>
            <p:cNvSpPr/>
            <p:nvPr/>
          </p:nvSpPr>
          <p:spPr>
            <a:xfrm>
              <a:off x="1857356"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5" name="Rechteck 409"/>
            <p:cNvSpPr/>
            <p:nvPr/>
          </p:nvSpPr>
          <p:spPr>
            <a:xfrm>
              <a:off x="2009162"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6" name="Rechteck 410"/>
            <p:cNvSpPr/>
            <p:nvPr/>
          </p:nvSpPr>
          <p:spPr>
            <a:xfrm>
              <a:off x="2160968"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7" name="Rechteck 411"/>
            <p:cNvSpPr/>
            <p:nvPr/>
          </p:nvSpPr>
          <p:spPr>
            <a:xfrm>
              <a:off x="2312773"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8" name="Rechteck 412"/>
            <p:cNvSpPr/>
            <p:nvPr/>
          </p:nvSpPr>
          <p:spPr>
            <a:xfrm>
              <a:off x="1857356"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 name="Rechteck 413"/>
            <p:cNvSpPr/>
            <p:nvPr/>
          </p:nvSpPr>
          <p:spPr>
            <a:xfrm>
              <a:off x="2009162"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 name="Rechteck 414"/>
            <p:cNvSpPr/>
            <p:nvPr/>
          </p:nvSpPr>
          <p:spPr>
            <a:xfrm>
              <a:off x="2160968"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 name="Rechteck 415"/>
            <p:cNvSpPr/>
            <p:nvPr/>
          </p:nvSpPr>
          <p:spPr>
            <a:xfrm>
              <a:off x="2312773"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2" name="Rechteck 416"/>
            <p:cNvSpPr/>
            <p:nvPr/>
          </p:nvSpPr>
          <p:spPr>
            <a:xfrm>
              <a:off x="1857356"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Rechteck 417"/>
            <p:cNvSpPr/>
            <p:nvPr/>
          </p:nvSpPr>
          <p:spPr>
            <a:xfrm>
              <a:off x="200916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4" name="Rechteck 418"/>
            <p:cNvSpPr/>
            <p:nvPr/>
          </p:nvSpPr>
          <p:spPr>
            <a:xfrm>
              <a:off x="2160968"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5" name="Rechteck 419"/>
            <p:cNvSpPr/>
            <p:nvPr/>
          </p:nvSpPr>
          <p:spPr>
            <a:xfrm>
              <a:off x="2312773"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6" name="Rechteck 420"/>
            <p:cNvSpPr/>
            <p:nvPr/>
          </p:nvSpPr>
          <p:spPr>
            <a:xfrm>
              <a:off x="1857356"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7" name="Rechteck 421"/>
            <p:cNvSpPr/>
            <p:nvPr/>
          </p:nvSpPr>
          <p:spPr>
            <a:xfrm>
              <a:off x="200916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8" name="Rechteck 422"/>
            <p:cNvSpPr/>
            <p:nvPr/>
          </p:nvSpPr>
          <p:spPr>
            <a:xfrm>
              <a:off x="2160968"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9" name="Rechteck 423"/>
            <p:cNvSpPr/>
            <p:nvPr/>
          </p:nvSpPr>
          <p:spPr>
            <a:xfrm>
              <a:off x="2312773"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0" name="Rechteck 424"/>
            <p:cNvSpPr/>
            <p:nvPr/>
          </p:nvSpPr>
          <p:spPr>
            <a:xfrm>
              <a:off x="2464579"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1" name="Rechteck 425"/>
            <p:cNvSpPr/>
            <p:nvPr/>
          </p:nvSpPr>
          <p:spPr>
            <a:xfrm>
              <a:off x="2464579"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2" name="Rechteck 426"/>
            <p:cNvSpPr/>
            <p:nvPr/>
          </p:nvSpPr>
          <p:spPr>
            <a:xfrm>
              <a:off x="2616385"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3" name="Rechteck 427"/>
            <p:cNvSpPr/>
            <p:nvPr/>
          </p:nvSpPr>
          <p:spPr>
            <a:xfrm>
              <a:off x="2768191"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4" name="Rechteck 428"/>
            <p:cNvSpPr/>
            <p:nvPr/>
          </p:nvSpPr>
          <p:spPr>
            <a:xfrm>
              <a:off x="2919996"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5" name="Rechteck 429"/>
            <p:cNvSpPr/>
            <p:nvPr/>
          </p:nvSpPr>
          <p:spPr>
            <a:xfrm>
              <a:off x="2464579"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6" name="Rechteck 430"/>
            <p:cNvSpPr/>
            <p:nvPr/>
          </p:nvSpPr>
          <p:spPr>
            <a:xfrm>
              <a:off x="2616385"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7" name="Rechteck 431"/>
            <p:cNvSpPr/>
            <p:nvPr/>
          </p:nvSpPr>
          <p:spPr>
            <a:xfrm>
              <a:off x="2768191"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8" name="Rechteck 432"/>
            <p:cNvSpPr/>
            <p:nvPr/>
          </p:nvSpPr>
          <p:spPr>
            <a:xfrm>
              <a:off x="2919996"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9" name="Rechteck 433"/>
            <p:cNvSpPr/>
            <p:nvPr/>
          </p:nvSpPr>
          <p:spPr>
            <a:xfrm>
              <a:off x="1857356"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0" name="Rechteck 434"/>
            <p:cNvSpPr/>
            <p:nvPr/>
          </p:nvSpPr>
          <p:spPr>
            <a:xfrm>
              <a:off x="200916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1" name="Rechteck 435"/>
            <p:cNvSpPr/>
            <p:nvPr/>
          </p:nvSpPr>
          <p:spPr>
            <a:xfrm>
              <a:off x="2160968"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2" name="Rechteck 436"/>
            <p:cNvSpPr/>
            <p:nvPr/>
          </p:nvSpPr>
          <p:spPr>
            <a:xfrm>
              <a:off x="2312773"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3" name="Rechteck 437"/>
            <p:cNvSpPr/>
            <p:nvPr/>
          </p:nvSpPr>
          <p:spPr>
            <a:xfrm>
              <a:off x="1857356"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4" name="Rechteck 438"/>
            <p:cNvSpPr/>
            <p:nvPr/>
          </p:nvSpPr>
          <p:spPr>
            <a:xfrm>
              <a:off x="200916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5" name="Rechteck 439"/>
            <p:cNvSpPr/>
            <p:nvPr/>
          </p:nvSpPr>
          <p:spPr>
            <a:xfrm>
              <a:off x="2160968"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6" name="Rechteck 440"/>
            <p:cNvSpPr/>
            <p:nvPr/>
          </p:nvSpPr>
          <p:spPr>
            <a:xfrm>
              <a:off x="2312773"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7" name="Rechteck 441"/>
            <p:cNvSpPr/>
            <p:nvPr/>
          </p:nvSpPr>
          <p:spPr>
            <a:xfrm>
              <a:off x="2464579"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8" name="Rechteck 442"/>
            <p:cNvSpPr/>
            <p:nvPr/>
          </p:nvSpPr>
          <p:spPr>
            <a:xfrm>
              <a:off x="2616385"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9" name="Rechteck 443"/>
            <p:cNvSpPr/>
            <p:nvPr/>
          </p:nvSpPr>
          <p:spPr>
            <a:xfrm>
              <a:off x="2768191"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0" name="Rechteck 444"/>
            <p:cNvSpPr/>
            <p:nvPr/>
          </p:nvSpPr>
          <p:spPr>
            <a:xfrm>
              <a:off x="2919996"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1" name="Rechteck 445"/>
            <p:cNvSpPr/>
            <p:nvPr/>
          </p:nvSpPr>
          <p:spPr>
            <a:xfrm>
              <a:off x="2464579"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2" name="Rechteck 446"/>
            <p:cNvSpPr/>
            <p:nvPr/>
          </p:nvSpPr>
          <p:spPr>
            <a:xfrm>
              <a:off x="2616385"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3" name="Rechteck 447"/>
            <p:cNvSpPr/>
            <p:nvPr/>
          </p:nvSpPr>
          <p:spPr>
            <a:xfrm>
              <a:off x="2768191"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4" name="Rechteck 448"/>
            <p:cNvSpPr/>
            <p:nvPr/>
          </p:nvSpPr>
          <p:spPr>
            <a:xfrm>
              <a:off x="2919996"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5" name="Rechteck 449"/>
            <p:cNvSpPr/>
            <p:nvPr/>
          </p:nvSpPr>
          <p:spPr>
            <a:xfrm>
              <a:off x="3527219"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6" name="Rechteck 450"/>
            <p:cNvSpPr/>
            <p:nvPr/>
          </p:nvSpPr>
          <p:spPr>
            <a:xfrm>
              <a:off x="3375414"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7" name="Rechteck 451"/>
            <p:cNvSpPr/>
            <p:nvPr/>
          </p:nvSpPr>
          <p:spPr>
            <a:xfrm>
              <a:off x="3527219"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8" name="Rechteck 452"/>
            <p:cNvSpPr/>
            <p:nvPr/>
          </p:nvSpPr>
          <p:spPr>
            <a:xfrm>
              <a:off x="307180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Rechteck 453"/>
            <p:cNvSpPr/>
            <p:nvPr/>
          </p:nvSpPr>
          <p:spPr>
            <a:xfrm>
              <a:off x="3223608"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 name="Rechteck 454"/>
            <p:cNvSpPr/>
            <p:nvPr/>
          </p:nvSpPr>
          <p:spPr>
            <a:xfrm>
              <a:off x="3375414"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1" name="Rechteck 455"/>
            <p:cNvSpPr/>
            <p:nvPr/>
          </p:nvSpPr>
          <p:spPr>
            <a:xfrm>
              <a:off x="3527219"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2" name="Rechteck 456"/>
            <p:cNvSpPr/>
            <p:nvPr/>
          </p:nvSpPr>
          <p:spPr>
            <a:xfrm>
              <a:off x="307180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3" name="Rechteck 457"/>
            <p:cNvSpPr/>
            <p:nvPr/>
          </p:nvSpPr>
          <p:spPr>
            <a:xfrm>
              <a:off x="3223608"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4" name="Rechteck 458"/>
            <p:cNvSpPr/>
            <p:nvPr/>
          </p:nvSpPr>
          <p:spPr>
            <a:xfrm>
              <a:off x="3375414"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5" name="Rechteck 459"/>
            <p:cNvSpPr/>
            <p:nvPr/>
          </p:nvSpPr>
          <p:spPr>
            <a:xfrm>
              <a:off x="3527219"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6" name="Rechteck 460"/>
            <p:cNvSpPr/>
            <p:nvPr/>
          </p:nvSpPr>
          <p:spPr>
            <a:xfrm>
              <a:off x="3679025"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7" name="Rechteck 461"/>
            <p:cNvSpPr/>
            <p:nvPr/>
          </p:nvSpPr>
          <p:spPr>
            <a:xfrm>
              <a:off x="3830831"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8" name="Rechteck 462"/>
            <p:cNvSpPr/>
            <p:nvPr/>
          </p:nvSpPr>
          <p:spPr>
            <a:xfrm>
              <a:off x="3982637"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9" name="Rechteck 463"/>
            <p:cNvSpPr/>
            <p:nvPr/>
          </p:nvSpPr>
          <p:spPr>
            <a:xfrm>
              <a:off x="4134442"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0" name="Rechteck 464"/>
            <p:cNvSpPr/>
            <p:nvPr/>
          </p:nvSpPr>
          <p:spPr>
            <a:xfrm>
              <a:off x="3679025"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1" name="Rechteck 465"/>
            <p:cNvSpPr/>
            <p:nvPr/>
          </p:nvSpPr>
          <p:spPr>
            <a:xfrm>
              <a:off x="3830831"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hteck 466"/>
            <p:cNvSpPr/>
            <p:nvPr/>
          </p:nvSpPr>
          <p:spPr>
            <a:xfrm>
              <a:off x="3982637"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3" name="Rechteck 467"/>
            <p:cNvSpPr/>
            <p:nvPr/>
          </p:nvSpPr>
          <p:spPr>
            <a:xfrm>
              <a:off x="4134442"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hteck 468"/>
            <p:cNvSpPr/>
            <p:nvPr/>
          </p:nvSpPr>
          <p:spPr>
            <a:xfrm>
              <a:off x="3679025"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5" name="Rechteck 469"/>
            <p:cNvSpPr/>
            <p:nvPr/>
          </p:nvSpPr>
          <p:spPr>
            <a:xfrm>
              <a:off x="3830831"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hteck 470"/>
            <p:cNvSpPr/>
            <p:nvPr/>
          </p:nvSpPr>
          <p:spPr>
            <a:xfrm>
              <a:off x="3982637"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7" name="Rechteck 471"/>
            <p:cNvSpPr/>
            <p:nvPr/>
          </p:nvSpPr>
          <p:spPr>
            <a:xfrm>
              <a:off x="4134442"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8" name="Rechteck 472"/>
            <p:cNvSpPr/>
            <p:nvPr/>
          </p:nvSpPr>
          <p:spPr>
            <a:xfrm>
              <a:off x="3679025"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9" name="Rechteck 473"/>
            <p:cNvSpPr/>
            <p:nvPr/>
          </p:nvSpPr>
          <p:spPr>
            <a:xfrm>
              <a:off x="3830831"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0" name="Rechteck 474"/>
            <p:cNvSpPr/>
            <p:nvPr/>
          </p:nvSpPr>
          <p:spPr>
            <a:xfrm>
              <a:off x="3982637"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1" name="Rechteck 475"/>
            <p:cNvSpPr/>
            <p:nvPr/>
          </p:nvSpPr>
          <p:spPr>
            <a:xfrm>
              <a:off x="4134442"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2" name="Rechteck 476"/>
            <p:cNvSpPr/>
            <p:nvPr/>
          </p:nvSpPr>
          <p:spPr>
            <a:xfrm>
              <a:off x="3679025"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3" name="Rechteck 477"/>
            <p:cNvSpPr/>
            <p:nvPr/>
          </p:nvSpPr>
          <p:spPr>
            <a:xfrm>
              <a:off x="3830831"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4" name="Rechteck 478"/>
            <p:cNvSpPr/>
            <p:nvPr/>
          </p:nvSpPr>
          <p:spPr>
            <a:xfrm>
              <a:off x="3982637"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5" name="Rechteck 479"/>
            <p:cNvSpPr/>
            <p:nvPr/>
          </p:nvSpPr>
          <p:spPr>
            <a:xfrm>
              <a:off x="413444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6" name="Rechteck 480"/>
            <p:cNvSpPr/>
            <p:nvPr/>
          </p:nvSpPr>
          <p:spPr>
            <a:xfrm>
              <a:off x="3679025"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7" name="Rechteck 481"/>
            <p:cNvSpPr/>
            <p:nvPr/>
          </p:nvSpPr>
          <p:spPr>
            <a:xfrm>
              <a:off x="3830831"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8" name="Rechteck 482"/>
            <p:cNvSpPr/>
            <p:nvPr/>
          </p:nvSpPr>
          <p:spPr>
            <a:xfrm>
              <a:off x="3982637"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9" name="Rechteck 483"/>
            <p:cNvSpPr/>
            <p:nvPr/>
          </p:nvSpPr>
          <p:spPr>
            <a:xfrm>
              <a:off x="413444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0" name="Rechteck 484"/>
            <p:cNvSpPr/>
            <p:nvPr/>
          </p:nvSpPr>
          <p:spPr>
            <a:xfrm>
              <a:off x="307180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1" name="Rechteck 485"/>
            <p:cNvSpPr/>
            <p:nvPr/>
          </p:nvSpPr>
          <p:spPr>
            <a:xfrm>
              <a:off x="3223608"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2" name="Rechteck 486"/>
            <p:cNvSpPr/>
            <p:nvPr/>
          </p:nvSpPr>
          <p:spPr>
            <a:xfrm>
              <a:off x="3375414"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3" name="Rechteck 487"/>
            <p:cNvSpPr/>
            <p:nvPr/>
          </p:nvSpPr>
          <p:spPr>
            <a:xfrm>
              <a:off x="3527219"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4" name="Rechteck 488"/>
            <p:cNvSpPr/>
            <p:nvPr/>
          </p:nvSpPr>
          <p:spPr>
            <a:xfrm>
              <a:off x="307180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5" name="Rechteck 489"/>
            <p:cNvSpPr/>
            <p:nvPr/>
          </p:nvSpPr>
          <p:spPr>
            <a:xfrm>
              <a:off x="3223608"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6" name="Rechteck 490"/>
            <p:cNvSpPr/>
            <p:nvPr/>
          </p:nvSpPr>
          <p:spPr>
            <a:xfrm>
              <a:off x="3375414"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7" name="Rechteck 491"/>
            <p:cNvSpPr/>
            <p:nvPr/>
          </p:nvSpPr>
          <p:spPr>
            <a:xfrm>
              <a:off x="3527219"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8" name="Rechteck 492"/>
            <p:cNvSpPr/>
            <p:nvPr/>
          </p:nvSpPr>
          <p:spPr>
            <a:xfrm>
              <a:off x="3679025"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9" name="Rechteck 493"/>
            <p:cNvSpPr/>
            <p:nvPr/>
          </p:nvSpPr>
          <p:spPr>
            <a:xfrm>
              <a:off x="3830831"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0" name="Rechteck 494"/>
            <p:cNvSpPr/>
            <p:nvPr/>
          </p:nvSpPr>
          <p:spPr>
            <a:xfrm>
              <a:off x="3982637"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1" name="Rechteck 495"/>
            <p:cNvSpPr/>
            <p:nvPr/>
          </p:nvSpPr>
          <p:spPr>
            <a:xfrm>
              <a:off x="413444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2" name="Rechteck 496"/>
            <p:cNvSpPr/>
            <p:nvPr/>
          </p:nvSpPr>
          <p:spPr>
            <a:xfrm>
              <a:off x="3679025"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3" name="Rechteck 497"/>
            <p:cNvSpPr/>
            <p:nvPr/>
          </p:nvSpPr>
          <p:spPr>
            <a:xfrm>
              <a:off x="3830831"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4" name="Rechteck 498"/>
            <p:cNvSpPr/>
            <p:nvPr/>
          </p:nvSpPr>
          <p:spPr>
            <a:xfrm>
              <a:off x="3982637"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5" name="Rechteck 499"/>
            <p:cNvSpPr/>
            <p:nvPr/>
          </p:nvSpPr>
          <p:spPr>
            <a:xfrm>
              <a:off x="413444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1194"/>
            <p:cNvGrpSpPr/>
            <p:nvPr/>
          </p:nvGrpSpPr>
          <p:grpSpPr>
            <a:xfrm>
              <a:off x="2464579" y="3830839"/>
              <a:ext cx="1214446" cy="1214446"/>
              <a:chOff x="4411264" y="3000372"/>
              <a:chExt cx="1214446" cy="1214446"/>
            </a:xfrm>
          </p:grpSpPr>
          <p:sp>
            <p:nvSpPr>
              <p:cNvPr id="530" name="Rechteck 279"/>
              <p:cNvSpPr/>
              <p:nvPr/>
            </p:nvSpPr>
            <p:spPr>
              <a:xfrm>
                <a:off x="4714876"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1" name="Rechteck 280"/>
              <p:cNvSpPr/>
              <p:nvPr/>
            </p:nvSpPr>
            <p:spPr>
              <a:xfrm>
                <a:off x="4866681"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2" name="Rechteck 284"/>
              <p:cNvSpPr/>
              <p:nvPr/>
            </p:nvSpPr>
            <p:spPr>
              <a:xfrm>
                <a:off x="4411264" y="3303984"/>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3" name="Rechteck 285"/>
              <p:cNvSpPr/>
              <p:nvPr/>
            </p:nvSpPr>
            <p:spPr>
              <a:xfrm>
                <a:off x="5018487"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4" name="Rechteck 286"/>
              <p:cNvSpPr/>
              <p:nvPr/>
            </p:nvSpPr>
            <p:spPr>
              <a:xfrm>
                <a:off x="5170293"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5" name="Rechteck 287"/>
              <p:cNvSpPr/>
              <p:nvPr/>
            </p:nvSpPr>
            <p:spPr>
              <a:xfrm>
                <a:off x="5322099" y="3152178"/>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6" name="Rechteck 288"/>
              <p:cNvSpPr/>
              <p:nvPr/>
            </p:nvSpPr>
            <p:spPr>
              <a:xfrm>
                <a:off x="5473904" y="3303984"/>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7" name="Rechteck 289"/>
              <p:cNvSpPr/>
              <p:nvPr/>
            </p:nvSpPr>
            <p:spPr>
              <a:xfrm>
                <a:off x="5473904" y="3455789"/>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8" name="Rechteck 291"/>
              <p:cNvSpPr/>
              <p:nvPr/>
            </p:nvSpPr>
            <p:spPr>
              <a:xfrm>
                <a:off x="4411264" y="3759401"/>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9" name="Rechteck 293"/>
              <p:cNvSpPr/>
              <p:nvPr/>
            </p:nvSpPr>
            <p:spPr>
              <a:xfrm>
                <a:off x="4563070" y="3911207"/>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0" name="Rechteck 295"/>
              <p:cNvSpPr/>
              <p:nvPr/>
            </p:nvSpPr>
            <p:spPr>
              <a:xfrm>
                <a:off x="4714876"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1" name="Rechteck 296"/>
              <p:cNvSpPr/>
              <p:nvPr/>
            </p:nvSpPr>
            <p:spPr>
              <a:xfrm>
                <a:off x="4866681"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 name="Rechteck 297"/>
              <p:cNvSpPr/>
              <p:nvPr/>
            </p:nvSpPr>
            <p:spPr>
              <a:xfrm>
                <a:off x="5473904" y="3607595"/>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3" name="Rechteck 298"/>
              <p:cNvSpPr/>
              <p:nvPr/>
            </p:nvSpPr>
            <p:spPr>
              <a:xfrm>
                <a:off x="5473904" y="3759401"/>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4" name="Rechteck 299"/>
              <p:cNvSpPr/>
              <p:nvPr/>
            </p:nvSpPr>
            <p:spPr>
              <a:xfrm>
                <a:off x="5322099" y="3911207"/>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5" name="Rechteck 300"/>
              <p:cNvSpPr/>
              <p:nvPr/>
            </p:nvSpPr>
            <p:spPr>
              <a:xfrm>
                <a:off x="5018487"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6" name="Rechteck 301"/>
              <p:cNvSpPr/>
              <p:nvPr/>
            </p:nvSpPr>
            <p:spPr>
              <a:xfrm>
                <a:off x="5170293"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7" name="Rechteck 504"/>
              <p:cNvSpPr/>
              <p:nvPr/>
            </p:nvSpPr>
            <p:spPr>
              <a:xfrm>
                <a:off x="4563070" y="3152178"/>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8" name="Rechteck 507"/>
              <p:cNvSpPr/>
              <p:nvPr/>
            </p:nvSpPr>
            <p:spPr>
              <a:xfrm>
                <a:off x="4411264" y="3455789"/>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9" name="Rechteck 519"/>
              <p:cNvSpPr/>
              <p:nvPr/>
            </p:nvSpPr>
            <p:spPr>
              <a:xfrm>
                <a:off x="4411264" y="3607595"/>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1195"/>
            <p:cNvGrpSpPr/>
            <p:nvPr/>
          </p:nvGrpSpPr>
          <p:grpSpPr>
            <a:xfrm>
              <a:off x="2607455" y="3973715"/>
              <a:ext cx="910835" cy="910835"/>
              <a:chOff x="6840157" y="2402079"/>
              <a:chExt cx="910835" cy="910835"/>
            </a:xfrm>
            <a:solidFill>
              <a:schemeClr val="tx1"/>
            </a:solidFill>
          </p:grpSpPr>
          <p:sp>
            <p:nvSpPr>
              <p:cNvPr id="498" name="Rechteck 500"/>
              <p:cNvSpPr/>
              <p:nvPr/>
            </p:nvSpPr>
            <p:spPr>
              <a:xfrm>
                <a:off x="6991963"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9" name="Rechteck 502"/>
              <p:cNvSpPr/>
              <p:nvPr/>
            </p:nvSpPr>
            <p:spPr>
              <a:xfrm>
                <a:off x="6991963"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0" name="Rechteck 503"/>
              <p:cNvSpPr/>
              <p:nvPr/>
            </p:nvSpPr>
            <p:spPr>
              <a:xfrm>
                <a:off x="7143768"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1" name="Rechteck 505"/>
              <p:cNvSpPr/>
              <p:nvPr/>
            </p:nvSpPr>
            <p:spPr>
              <a:xfrm>
                <a:off x="7143768"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2" name="Rechteck 506"/>
              <p:cNvSpPr/>
              <p:nvPr/>
            </p:nvSpPr>
            <p:spPr>
              <a:xfrm>
                <a:off x="6840157"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3" name="Rechteck 508"/>
              <p:cNvSpPr/>
              <p:nvPr/>
            </p:nvSpPr>
            <p:spPr>
              <a:xfrm>
                <a:off x="6840157"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4" name="Rechteck 509"/>
              <p:cNvSpPr/>
              <p:nvPr/>
            </p:nvSpPr>
            <p:spPr>
              <a:xfrm>
                <a:off x="6991963"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5" name="Rechteck 510"/>
              <p:cNvSpPr/>
              <p:nvPr/>
            </p:nvSpPr>
            <p:spPr>
              <a:xfrm>
                <a:off x="7143768"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6" name="Rechteck 511"/>
              <p:cNvSpPr/>
              <p:nvPr/>
            </p:nvSpPr>
            <p:spPr>
              <a:xfrm>
                <a:off x="7295574"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7" name="Rechteck 512"/>
              <p:cNvSpPr/>
              <p:nvPr/>
            </p:nvSpPr>
            <p:spPr>
              <a:xfrm>
                <a:off x="7447380"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8" name="Rechteck 513"/>
              <p:cNvSpPr/>
              <p:nvPr/>
            </p:nvSpPr>
            <p:spPr>
              <a:xfrm>
                <a:off x="7295574"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9" name="Rechteck 514"/>
              <p:cNvSpPr/>
              <p:nvPr/>
            </p:nvSpPr>
            <p:spPr>
              <a:xfrm>
                <a:off x="7447380"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0" name="Rechteck 515"/>
              <p:cNvSpPr/>
              <p:nvPr/>
            </p:nvSpPr>
            <p:spPr>
              <a:xfrm>
                <a:off x="7599186"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1" name="Rechteck 516"/>
              <p:cNvSpPr/>
              <p:nvPr/>
            </p:nvSpPr>
            <p:spPr>
              <a:xfrm>
                <a:off x="7295574"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2" name="Rechteck 517"/>
              <p:cNvSpPr/>
              <p:nvPr/>
            </p:nvSpPr>
            <p:spPr>
              <a:xfrm>
                <a:off x="7447380"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 name="Rechteck 518"/>
              <p:cNvSpPr/>
              <p:nvPr/>
            </p:nvSpPr>
            <p:spPr>
              <a:xfrm>
                <a:off x="7599186"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4" name="Rechteck 520"/>
              <p:cNvSpPr/>
              <p:nvPr/>
            </p:nvSpPr>
            <p:spPr>
              <a:xfrm>
                <a:off x="6840157"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5" name="Rechteck 521"/>
              <p:cNvSpPr/>
              <p:nvPr/>
            </p:nvSpPr>
            <p:spPr>
              <a:xfrm>
                <a:off x="6991963"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6" name="Rechteck 522"/>
              <p:cNvSpPr/>
              <p:nvPr/>
            </p:nvSpPr>
            <p:spPr>
              <a:xfrm>
                <a:off x="7143768"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7" name="Rechteck 523"/>
              <p:cNvSpPr/>
              <p:nvPr/>
            </p:nvSpPr>
            <p:spPr>
              <a:xfrm>
                <a:off x="6840157"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8" name="Rechteck 524"/>
              <p:cNvSpPr/>
              <p:nvPr/>
            </p:nvSpPr>
            <p:spPr>
              <a:xfrm>
                <a:off x="6991963"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9" name="Rechteck 525"/>
              <p:cNvSpPr/>
              <p:nvPr/>
            </p:nvSpPr>
            <p:spPr>
              <a:xfrm>
                <a:off x="7143768"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0" name="Rechteck 526"/>
              <p:cNvSpPr/>
              <p:nvPr/>
            </p:nvSpPr>
            <p:spPr>
              <a:xfrm>
                <a:off x="6991963"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1" name="Rechteck 527"/>
              <p:cNvSpPr/>
              <p:nvPr/>
            </p:nvSpPr>
            <p:spPr>
              <a:xfrm>
                <a:off x="7143768"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2" name="Rechteck 528"/>
              <p:cNvSpPr/>
              <p:nvPr/>
            </p:nvSpPr>
            <p:spPr>
              <a:xfrm>
                <a:off x="7295574"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3" name="Rechteck 529"/>
              <p:cNvSpPr/>
              <p:nvPr/>
            </p:nvSpPr>
            <p:spPr>
              <a:xfrm>
                <a:off x="7447380"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4" name="Rechteck 530"/>
              <p:cNvSpPr/>
              <p:nvPr/>
            </p:nvSpPr>
            <p:spPr>
              <a:xfrm>
                <a:off x="7599186"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5" name="Rechteck 531"/>
              <p:cNvSpPr/>
              <p:nvPr/>
            </p:nvSpPr>
            <p:spPr>
              <a:xfrm>
                <a:off x="7295574"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6" name="Rechteck 532"/>
              <p:cNvSpPr/>
              <p:nvPr/>
            </p:nvSpPr>
            <p:spPr>
              <a:xfrm>
                <a:off x="7447380"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7" name="Rechteck 533"/>
              <p:cNvSpPr/>
              <p:nvPr/>
            </p:nvSpPr>
            <p:spPr>
              <a:xfrm>
                <a:off x="7599186"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8" name="Rechteck 534"/>
              <p:cNvSpPr/>
              <p:nvPr/>
            </p:nvSpPr>
            <p:spPr>
              <a:xfrm>
                <a:off x="7295574"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9" name="Rechteck 535"/>
              <p:cNvSpPr/>
              <p:nvPr/>
            </p:nvSpPr>
            <p:spPr>
              <a:xfrm>
                <a:off x="7447380"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290" name="Picture 6"/>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765925" y="3643314"/>
            <a:ext cx="2378075" cy="2439987"/>
          </a:xfrm>
          <a:prstGeom prst="rect">
            <a:avLst/>
          </a:prstGeom>
          <a:noFill/>
          <a:ln w="9525">
            <a:noFill/>
            <a:miter lim="800000"/>
            <a:headEnd/>
            <a:tailEnd/>
          </a:ln>
          <a:effectLst/>
        </p:spPr>
      </p:pic>
      <p:pic>
        <p:nvPicPr>
          <p:cNvPr id="289" name="Picture 5"/>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714876" y="4437063"/>
            <a:ext cx="2540000" cy="2420937"/>
          </a:xfrm>
          <a:prstGeom prst="rect">
            <a:avLst/>
          </a:prstGeom>
          <a:noFill/>
          <a:ln w="9525">
            <a:noFill/>
            <a:miter lim="800000"/>
            <a:headEnd/>
            <a:tailEnd/>
          </a:ln>
          <a:effectLst/>
        </p:spPr>
      </p:pic>
    </p:spTree>
    <p:custDataLst>
      <p:tags r:id="rId1"/>
    </p:custDataLst>
  </p:cSld>
  <p:clrMapOvr>
    <a:masterClrMapping/>
  </p:clrMapOvr>
  <p:transition advTm="6973">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9"/>
                                        </p:tgtEl>
                                        <p:attrNameLst>
                                          <p:attrName>style.visibility</p:attrName>
                                        </p:attrNameLst>
                                      </p:cBhvr>
                                      <p:to>
                                        <p:strVal val="visible"/>
                                      </p:to>
                                    </p:set>
                                    <p:animEffect transition="in" filter="fade">
                                      <p:cBhvr>
                                        <p:cTn id="7" dur="500"/>
                                        <p:tgtEl>
                                          <p:spTgt spid="289"/>
                                        </p:tgtEl>
                                      </p:cBhvr>
                                    </p:animEffect>
                                  </p:childTnLst>
                                </p:cTn>
                              </p:par>
                            </p:childTnLst>
                          </p:cTn>
                        </p:par>
                      </p:childTnLst>
                    </p:cTn>
                  </p:par>
                  <p:par>
                    <p:cTn id="8" fill="hold">
                      <p:stCondLst>
                        <p:cond delay="indefinite"/>
                      </p:stCondLst>
                      <p:childTnLst>
                        <p:par>
                          <p:cTn id="9" fill="hold">
                            <p:stCondLst>
                              <p:cond delay="0"/>
                            </p:stCondLst>
                            <p:childTnLst>
                              <p:par>
                                <p:cTn id="10" presetID="56" presetClass="path" presetSubtype="0" accel="50000" decel="50000" fill="hold" nodeType="clickEffect">
                                  <p:stCondLst>
                                    <p:cond delay="0"/>
                                  </p:stCondLst>
                                  <p:childTnLst>
                                    <p:animMotion origin="layout" path="M -3.88889E-6 2.05365E-6 L 0.21563 -0.11332 " pathEditMode="relative" rAng="0" ptsTypes="AA">
                                      <p:cBhvr>
                                        <p:cTn id="11" dur="1000" fill="hold"/>
                                        <p:tgtEl>
                                          <p:spTgt spid="289"/>
                                        </p:tgtEl>
                                        <p:attrNameLst>
                                          <p:attrName>ppt_x</p:attrName>
                                          <p:attrName>ppt_y</p:attrName>
                                        </p:attrNameLst>
                                      </p:cBhvr>
                                      <p:rCtr x="108" y="-57"/>
                                    </p:animMotion>
                                  </p:childTnLst>
                                </p:cTn>
                              </p:par>
                              <p:par>
                                <p:cTn id="12" presetID="10" presetClass="entr" presetSubtype="0" fill="hold" nodeType="withEffect">
                                  <p:stCondLst>
                                    <p:cond delay="1300"/>
                                  </p:stCondLst>
                                  <p:childTnLst>
                                    <p:set>
                                      <p:cBhvr>
                                        <p:cTn id="13" dur="1" fill="hold">
                                          <p:stCondLst>
                                            <p:cond delay="0"/>
                                          </p:stCondLst>
                                        </p:cTn>
                                        <p:tgtEl>
                                          <p:spTgt spid="290"/>
                                        </p:tgtEl>
                                        <p:attrNameLst>
                                          <p:attrName>style.visibility</p:attrName>
                                        </p:attrNameLst>
                                      </p:cBhvr>
                                      <p:to>
                                        <p:strVal val="visible"/>
                                      </p:to>
                                    </p:set>
                                    <p:animEffect transition="in" filter="fade">
                                      <p:cBhvr>
                                        <p:cTn id="14" dur="700"/>
                                        <p:tgtEl>
                                          <p:spTgt spid="290"/>
                                        </p:tgtEl>
                                      </p:cBhvr>
                                    </p:animEffect>
                                  </p:childTnLst>
                                </p:cTn>
                              </p:par>
                              <p:par>
                                <p:cTn id="15" presetID="10" presetClass="exit" presetSubtype="0" fill="hold" nodeType="withEffect">
                                  <p:stCondLst>
                                    <p:cond delay="1700"/>
                                  </p:stCondLst>
                                  <p:childTnLst>
                                    <p:animEffect transition="out" filter="fade">
                                      <p:cBhvr>
                                        <p:cTn id="16" dur="300"/>
                                        <p:tgtEl>
                                          <p:spTgt spid="289"/>
                                        </p:tgtEl>
                                      </p:cBhvr>
                                    </p:animEffect>
                                    <p:set>
                                      <p:cBhvr>
                                        <p:cTn id="17" dur="1" fill="hold">
                                          <p:stCondLst>
                                            <p:cond delay="299"/>
                                          </p:stCondLst>
                                        </p:cTn>
                                        <p:tgtEl>
                                          <p:spTgt spid="28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 name="Trapezoid 549"/>
          <p:cNvSpPr/>
          <p:nvPr/>
        </p:nvSpPr>
        <p:spPr>
          <a:xfrm rot="14809508">
            <a:off x="6254818" y="3664956"/>
            <a:ext cx="1486687" cy="3396863"/>
          </a:xfrm>
          <a:prstGeom prst="trapezoid">
            <a:avLst>
              <a:gd name="adj" fmla="val 40071"/>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p:txBody>
          <a:bodyPr/>
          <a:lstStyle/>
          <a:p>
            <a:r>
              <a:rPr lang="en-US" dirty="0" smtClean="0"/>
              <a:t>Ways to deal with large data</a:t>
            </a:r>
            <a:endParaRPr lang="en-US" dirty="0"/>
          </a:p>
        </p:txBody>
      </p:sp>
      <p:sp>
        <p:nvSpPr>
          <p:cNvPr id="3" name="Inhaltsplatzhalter 2"/>
          <p:cNvSpPr>
            <a:spLocks noGrp="1"/>
          </p:cNvSpPr>
          <p:nvPr>
            <p:ph idx="1"/>
          </p:nvPr>
        </p:nvSpPr>
        <p:spPr/>
        <p:txBody>
          <a:bodyPr>
            <a:normAutofit/>
          </a:bodyPr>
          <a:lstStyle/>
          <a:p>
            <a:r>
              <a:rPr lang="en-US" dirty="0" smtClean="0"/>
              <a:t>Constant valued areas </a:t>
            </a:r>
          </a:p>
          <a:p>
            <a:pPr>
              <a:buNone/>
            </a:pPr>
            <a:r>
              <a:rPr lang="en-US" dirty="0" smtClean="0"/>
              <a:t>	(also empty)</a:t>
            </a:r>
          </a:p>
          <a:p>
            <a:pPr>
              <a:buNone/>
            </a:pPr>
            <a:endParaRPr lang="en-US" dirty="0" smtClean="0"/>
          </a:p>
          <a:p>
            <a:endParaRPr lang="en-US" dirty="0" smtClean="0"/>
          </a:p>
          <a:p>
            <a:pPr>
              <a:buNone/>
            </a:pPr>
            <a:endParaRPr lang="en-US" dirty="0" smtClean="0"/>
          </a:p>
          <a:p>
            <a:r>
              <a:rPr lang="en-US" dirty="0" smtClean="0"/>
              <a:t>View-dependence</a:t>
            </a:r>
          </a:p>
          <a:p>
            <a:pPr lvl="1"/>
            <a:r>
              <a:rPr lang="en-US" dirty="0" smtClean="0"/>
              <a:t>Visibility</a:t>
            </a:r>
          </a:p>
          <a:p>
            <a:pPr lvl="1"/>
            <a:r>
              <a:rPr lang="en-US" dirty="0" smtClean="0"/>
              <a:t>LOD</a:t>
            </a:r>
          </a:p>
          <a:p>
            <a:endParaRPr lang="en-US" dirty="0" smtClean="0"/>
          </a:p>
          <a:p>
            <a:endParaRPr lang="en-US" dirty="0" smtClean="0"/>
          </a:p>
        </p:txBody>
      </p:sp>
      <p:grpSp>
        <p:nvGrpSpPr>
          <p:cNvPr id="4" name="Group 290"/>
          <p:cNvGrpSpPr/>
          <p:nvPr/>
        </p:nvGrpSpPr>
        <p:grpSpPr>
          <a:xfrm>
            <a:off x="5929322" y="1537615"/>
            <a:ext cx="2428892" cy="2428892"/>
            <a:chOff x="1857356" y="3214686"/>
            <a:chExt cx="2428892" cy="2428892"/>
          </a:xfrm>
        </p:grpSpPr>
        <p:sp>
          <p:nvSpPr>
            <p:cNvPr id="292" name="Rechteck 278"/>
            <p:cNvSpPr/>
            <p:nvPr/>
          </p:nvSpPr>
          <p:spPr>
            <a:xfrm>
              <a:off x="2616385"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3" name="Rechteck 281"/>
            <p:cNvSpPr/>
            <p:nvPr/>
          </p:nvSpPr>
          <p:spPr>
            <a:xfrm>
              <a:off x="2464579"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4" name="Rechteck 282"/>
            <p:cNvSpPr/>
            <p:nvPr/>
          </p:nvSpPr>
          <p:spPr>
            <a:xfrm>
              <a:off x="2312773"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5" name="Rechteck 283"/>
            <p:cNvSpPr/>
            <p:nvPr/>
          </p:nvSpPr>
          <p:spPr>
            <a:xfrm>
              <a:off x="2312773"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6" name="Rechteck 290"/>
            <p:cNvSpPr/>
            <p:nvPr/>
          </p:nvSpPr>
          <p:spPr>
            <a:xfrm>
              <a:off x="2312773"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7" name="Rechteck 292"/>
            <p:cNvSpPr/>
            <p:nvPr/>
          </p:nvSpPr>
          <p:spPr>
            <a:xfrm>
              <a:off x="2464579"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8" name="Rechteck 294"/>
            <p:cNvSpPr/>
            <p:nvPr/>
          </p:nvSpPr>
          <p:spPr>
            <a:xfrm>
              <a:off x="2616385"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9" name="Rechteck 303"/>
            <p:cNvSpPr/>
            <p:nvPr/>
          </p:nvSpPr>
          <p:spPr>
            <a:xfrm>
              <a:off x="3830831"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0" name="Rechteck 304"/>
            <p:cNvSpPr/>
            <p:nvPr/>
          </p:nvSpPr>
          <p:spPr>
            <a:xfrm>
              <a:off x="1857356"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1" name="Rechteck 305"/>
            <p:cNvSpPr/>
            <p:nvPr/>
          </p:nvSpPr>
          <p:spPr>
            <a:xfrm>
              <a:off x="200916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2" name="Rechteck 306"/>
            <p:cNvSpPr/>
            <p:nvPr/>
          </p:nvSpPr>
          <p:spPr>
            <a:xfrm>
              <a:off x="2160968"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3" name="Rechteck 307"/>
            <p:cNvSpPr/>
            <p:nvPr/>
          </p:nvSpPr>
          <p:spPr>
            <a:xfrm>
              <a:off x="2312773"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hteck 308"/>
            <p:cNvSpPr/>
            <p:nvPr/>
          </p:nvSpPr>
          <p:spPr>
            <a:xfrm>
              <a:off x="1857356"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5" name="Rechteck 309"/>
            <p:cNvSpPr/>
            <p:nvPr/>
          </p:nvSpPr>
          <p:spPr>
            <a:xfrm>
              <a:off x="200916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6" name="Rechteck 310"/>
            <p:cNvSpPr/>
            <p:nvPr/>
          </p:nvSpPr>
          <p:spPr>
            <a:xfrm>
              <a:off x="2160968"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hteck 311"/>
            <p:cNvSpPr/>
            <p:nvPr/>
          </p:nvSpPr>
          <p:spPr>
            <a:xfrm>
              <a:off x="2312773"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 name="Rechteck 312"/>
            <p:cNvSpPr/>
            <p:nvPr/>
          </p:nvSpPr>
          <p:spPr>
            <a:xfrm>
              <a:off x="1857356"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9" name="Rechteck 313"/>
            <p:cNvSpPr/>
            <p:nvPr/>
          </p:nvSpPr>
          <p:spPr>
            <a:xfrm>
              <a:off x="200916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hteck 314"/>
            <p:cNvSpPr/>
            <p:nvPr/>
          </p:nvSpPr>
          <p:spPr>
            <a:xfrm>
              <a:off x="2160968"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1" name="Rechteck 315"/>
            <p:cNvSpPr/>
            <p:nvPr/>
          </p:nvSpPr>
          <p:spPr>
            <a:xfrm>
              <a:off x="2312773"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2" name="Rechteck 316"/>
            <p:cNvSpPr/>
            <p:nvPr/>
          </p:nvSpPr>
          <p:spPr>
            <a:xfrm>
              <a:off x="1857356"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hteck 317"/>
            <p:cNvSpPr/>
            <p:nvPr/>
          </p:nvSpPr>
          <p:spPr>
            <a:xfrm>
              <a:off x="200916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4" name="Rechteck 318"/>
            <p:cNvSpPr/>
            <p:nvPr/>
          </p:nvSpPr>
          <p:spPr>
            <a:xfrm>
              <a:off x="2160968"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5" name="Rechteck 319"/>
            <p:cNvSpPr/>
            <p:nvPr/>
          </p:nvSpPr>
          <p:spPr>
            <a:xfrm>
              <a:off x="2312773"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6" name="Rechteck 320"/>
            <p:cNvSpPr/>
            <p:nvPr/>
          </p:nvSpPr>
          <p:spPr>
            <a:xfrm>
              <a:off x="1857356"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7" name="Rechteck 321"/>
            <p:cNvSpPr/>
            <p:nvPr/>
          </p:nvSpPr>
          <p:spPr>
            <a:xfrm>
              <a:off x="2009162"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8" name="Rechteck 322"/>
            <p:cNvSpPr/>
            <p:nvPr/>
          </p:nvSpPr>
          <p:spPr>
            <a:xfrm>
              <a:off x="2160968"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9" name="Rechteck 323"/>
            <p:cNvSpPr/>
            <p:nvPr/>
          </p:nvSpPr>
          <p:spPr>
            <a:xfrm>
              <a:off x="2312773"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0" name="Rechteck 324"/>
            <p:cNvSpPr/>
            <p:nvPr/>
          </p:nvSpPr>
          <p:spPr>
            <a:xfrm>
              <a:off x="1857356"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1" name="Rechteck 325"/>
            <p:cNvSpPr/>
            <p:nvPr/>
          </p:nvSpPr>
          <p:spPr>
            <a:xfrm>
              <a:off x="2009162"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2" name="Rechteck 326"/>
            <p:cNvSpPr/>
            <p:nvPr/>
          </p:nvSpPr>
          <p:spPr>
            <a:xfrm>
              <a:off x="2160968"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3" name="Rechteck 327"/>
            <p:cNvSpPr/>
            <p:nvPr/>
          </p:nvSpPr>
          <p:spPr>
            <a:xfrm>
              <a:off x="2312773"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4" name="Rechteck 328"/>
            <p:cNvSpPr/>
            <p:nvPr/>
          </p:nvSpPr>
          <p:spPr>
            <a:xfrm>
              <a:off x="2464579"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5" name="Rechteck 329"/>
            <p:cNvSpPr/>
            <p:nvPr/>
          </p:nvSpPr>
          <p:spPr>
            <a:xfrm>
              <a:off x="2616385"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6" name="Rechteck 330"/>
            <p:cNvSpPr/>
            <p:nvPr/>
          </p:nvSpPr>
          <p:spPr>
            <a:xfrm>
              <a:off x="2768191"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7" name="Rechteck 331"/>
            <p:cNvSpPr/>
            <p:nvPr/>
          </p:nvSpPr>
          <p:spPr>
            <a:xfrm>
              <a:off x="2919996"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8" name="Rechteck 332"/>
            <p:cNvSpPr/>
            <p:nvPr/>
          </p:nvSpPr>
          <p:spPr>
            <a:xfrm>
              <a:off x="2464579"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9" name="Rechteck 333"/>
            <p:cNvSpPr/>
            <p:nvPr/>
          </p:nvSpPr>
          <p:spPr>
            <a:xfrm>
              <a:off x="2616385"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0" name="Rechteck 334"/>
            <p:cNvSpPr/>
            <p:nvPr/>
          </p:nvSpPr>
          <p:spPr>
            <a:xfrm>
              <a:off x="2768191"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1" name="Rechteck 335"/>
            <p:cNvSpPr/>
            <p:nvPr/>
          </p:nvSpPr>
          <p:spPr>
            <a:xfrm>
              <a:off x="2919996"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2" name="Rechteck 336"/>
            <p:cNvSpPr/>
            <p:nvPr/>
          </p:nvSpPr>
          <p:spPr>
            <a:xfrm>
              <a:off x="2464579"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Rechteck 337"/>
            <p:cNvSpPr/>
            <p:nvPr/>
          </p:nvSpPr>
          <p:spPr>
            <a:xfrm>
              <a:off x="2616385"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Rechteck 338"/>
            <p:cNvSpPr/>
            <p:nvPr/>
          </p:nvSpPr>
          <p:spPr>
            <a:xfrm>
              <a:off x="2768191"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5" name="Rechteck 339"/>
            <p:cNvSpPr/>
            <p:nvPr/>
          </p:nvSpPr>
          <p:spPr>
            <a:xfrm>
              <a:off x="2919996"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6" name="Rechteck 340"/>
            <p:cNvSpPr/>
            <p:nvPr/>
          </p:nvSpPr>
          <p:spPr>
            <a:xfrm>
              <a:off x="2464579"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7" name="Rechteck 341"/>
            <p:cNvSpPr/>
            <p:nvPr/>
          </p:nvSpPr>
          <p:spPr>
            <a:xfrm>
              <a:off x="2616385"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8" name="Rechteck 342"/>
            <p:cNvSpPr/>
            <p:nvPr/>
          </p:nvSpPr>
          <p:spPr>
            <a:xfrm>
              <a:off x="2768191"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9" name="Rechteck 343"/>
            <p:cNvSpPr/>
            <p:nvPr/>
          </p:nvSpPr>
          <p:spPr>
            <a:xfrm>
              <a:off x="2919996"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0" name="Rechteck 344"/>
            <p:cNvSpPr/>
            <p:nvPr/>
          </p:nvSpPr>
          <p:spPr>
            <a:xfrm>
              <a:off x="2464579"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1" name="Rechteck 345"/>
            <p:cNvSpPr/>
            <p:nvPr/>
          </p:nvSpPr>
          <p:spPr>
            <a:xfrm>
              <a:off x="1857356"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2" name="Rechteck 346"/>
            <p:cNvSpPr/>
            <p:nvPr/>
          </p:nvSpPr>
          <p:spPr>
            <a:xfrm>
              <a:off x="2009162"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3" name="Rechteck 347"/>
            <p:cNvSpPr/>
            <p:nvPr/>
          </p:nvSpPr>
          <p:spPr>
            <a:xfrm>
              <a:off x="2160968"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4" name="Rechteck 348"/>
            <p:cNvSpPr/>
            <p:nvPr/>
          </p:nvSpPr>
          <p:spPr>
            <a:xfrm>
              <a:off x="1857356"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5" name="Rechteck 349"/>
            <p:cNvSpPr/>
            <p:nvPr/>
          </p:nvSpPr>
          <p:spPr>
            <a:xfrm>
              <a:off x="2009162"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6" name="Rechteck 350"/>
            <p:cNvSpPr/>
            <p:nvPr/>
          </p:nvSpPr>
          <p:spPr>
            <a:xfrm>
              <a:off x="2160968"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7" name="Rechteck 351"/>
            <p:cNvSpPr/>
            <p:nvPr/>
          </p:nvSpPr>
          <p:spPr>
            <a:xfrm>
              <a:off x="307180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 name="Rechteck 352"/>
            <p:cNvSpPr/>
            <p:nvPr/>
          </p:nvSpPr>
          <p:spPr>
            <a:xfrm>
              <a:off x="3223608"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9" name="Rechteck 353"/>
            <p:cNvSpPr/>
            <p:nvPr/>
          </p:nvSpPr>
          <p:spPr>
            <a:xfrm>
              <a:off x="3375414"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0" name="Rechteck 354"/>
            <p:cNvSpPr/>
            <p:nvPr/>
          </p:nvSpPr>
          <p:spPr>
            <a:xfrm>
              <a:off x="3527219"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1" name="Rechteck 355"/>
            <p:cNvSpPr/>
            <p:nvPr/>
          </p:nvSpPr>
          <p:spPr>
            <a:xfrm>
              <a:off x="307180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2" name="Rechteck 356"/>
            <p:cNvSpPr/>
            <p:nvPr/>
          </p:nvSpPr>
          <p:spPr>
            <a:xfrm>
              <a:off x="3223608"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3" name="Rechteck 357"/>
            <p:cNvSpPr/>
            <p:nvPr/>
          </p:nvSpPr>
          <p:spPr>
            <a:xfrm>
              <a:off x="3375414"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4" name="Rechteck 358"/>
            <p:cNvSpPr/>
            <p:nvPr/>
          </p:nvSpPr>
          <p:spPr>
            <a:xfrm>
              <a:off x="3527219"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5" name="Rechteck 359"/>
            <p:cNvSpPr/>
            <p:nvPr/>
          </p:nvSpPr>
          <p:spPr>
            <a:xfrm>
              <a:off x="307180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6" name="Rechteck 360"/>
            <p:cNvSpPr/>
            <p:nvPr/>
          </p:nvSpPr>
          <p:spPr>
            <a:xfrm>
              <a:off x="3223608"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 name="Rechteck 361"/>
            <p:cNvSpPr/>
            <p:nvPr/>
          </p:nvSpPr>
          <p:spPr>
            <a:xfrm>
              <a:off x="3375414"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 name="Rechteck 362"/>
            <p:cNvSpPr/>
            <p:nvPr/>
          </p:nvSpPr>
          <p:spPr>
            <a:xfrm>
              <a:off x="3527219"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9" name="Rechteck 363"/>
            <p:cNvSpPr/>
            <p:nvPr/>
          </p:nvSpPr>
          <p:spPr>
            <a:xfrm>
              <a:off x="307180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 name="Rechteck 364"/>
            <p:cNvSpPr/>
            <p:nvPr/>
          </p:nvSpPr>
          <p:spPr>
            <a:xfrm>
              <a:off x="3223608"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1" name="Rechteck 365"/>
            <p:cNvSpPr/>
            <p:nvPr/>
          </p:nvSpPr>
          <p:spPr>
            <a:xfrm>
              <a:off x="3375414"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2" name="Rechteck 366"/>
            <p:cNvSpPr/>
            <p:nvPr/>
          </p:nvSpPr>
          <p:spPr>
            <a:xfrm>
              <a:off x="3527219"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3" name="Rechteck 367"/>
            <p:cNvSpPr/>
            <p:nvPr/>
          </p:nvSpPr>
          <p:spPr>
            <a:xfrm>
              <a:off x="3375414"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4" name="Rechteck 368"/>
            <p:cNvSpPr/>
            <p:nvPr/>
          </p:nvSpPr>
          <p:spPr>
            <a:xfrm>
              <a:off x="3527219"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5" name="Rechteck 369"/>
            <p:cNvSpPr/>
            <p:nvPr/>
          </p:nvSpPr>
          <p:spPr>
            <a:xfrm>
              <a:off x="3527219"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6" name="Rechteck 370"/>
            <p:cNvSpPr/>
            <p:nvPr/>
          </p:nvSpPr>
          <p:spPr>
            <a:xfrm>
              <a:off x="3679025"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7" name="Rechteck 371"/>
            <p:cNvSpPr/>
            <p:nvPr/>
          </p:nvSpPr>
          <p:spPr>
            <a:xfrm>
              <a:off x="3830831"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 name="Rechteck 372"/>
            <p:cNvSpPr/>
            <p:nvPr/>
          </p:nvSpPr>
          <p:spPr>
            <a:xfrm>
              <a:off x="3982637"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9" name="Rechteck 373"/>
            <p:cNvSpPr/>
            <p:nvPr/>
          </p:nvSpPr>
          <p:spPr>
            <a:xfrm>
              <a:off x="413444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0" name="Rechteck 374"/>
            <p:cNvSpPr/>
            <p:nvPr/>
          </p:nvSpPr>
          <p:spPr>
            <a:xfrm>
              <a:off x="3679025"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1" name="Rechteck 375"/>
            <p:cNvSpPr/>
            <p:nvPr/>
          </p:nvSpPr>
          <p:spPr>
            <a:xfrm>
              <a:off x="3982637"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2" name="Rechteck 376"/>
            <p:cNvSpPr/>
            <p:nvPr/>
          </p:nvSpPr>
          <p:spPr>
            <a:xfrm>
              <a:off x="413444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3" name="Rechteck 377"/>
            <p:cNvSpPr/>
            <p:nvPr/>
          </p:nvSpPr>
          <p:spPr>
            <a:xfrm>
              <a:off x="3679025"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4" name="Rechteck 378"/>
            <p:cNvSpPr/>
            <p:nvPr/>
          </p:nvSpPr>
          <p:spPr>
            <a:xfrm>
              <a:off x="3830831"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5" name="Rechteck 379"/>
            <p:cNvSpPr/>
            <p:nvPr/>
          </p:nvSpPr>
          <p:spPr>
            <a:xfrm>
              <a:off x="3982637"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6" name="Rechteck 380"/>
            <p:cNvSpPr/>
            <p:nvPr/>
          </p:nvSpPr>
          <p:spPr>
            <a:xfrm>
              <a:off x="413444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7" name="Rechteck 381"/>
            <p:cNvSpPr/>
            <p:nvPr/>
          </p:nvSpPr>
          <p:spPr>
            <a:xfrm>
              <a:off x="3679025"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8" name="Rechteck 382"/>
            <p:cNvSpPr/>
            <p:nvPr/>
          </p:nvSpPr>
          <p:spPr>
            <a:xfrm>
              <a:off x="3830831"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9" name="Rechteck 383"/>
            <p:cNvSpPr/>
            <p:nvPr/>
          </p:nvSpPr>
          <p:spPr>
            <a:xfrm>
              <a:off x="3982637"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0" name="Rechteck 384"/>
            <p:cNvSpPr/>
            <p:nvPr/>
          </p:nvSpPr>
          <p:spPr>
            <a:xfrm>
              <a:off x="413444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1" name="Rechteck 385"/>
            <p:cNvSpPr/>
            <p:nvPr/>
          </p:nvSpPr>
          <p:spPr>
            <a:xfrm>
              <a:off x="3679025"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2" name="Rechteck 386"/>
            <p:cNvSpPr/>
            <p:nvPr/>
          </p:nvSpPr>
          <p:spPr>
            <a:xfrm>
              <a:off x="3830831"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3" name="Rechteck 387"/>
            <p:cNvSpPr/>
            <p:nvPr/>
          </p:nvSpPr>
          <p:spPr>
            <a:xfrm>
              <a:off x="3982637"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4" name="Rechteck 388"/>
            <p:cNvSpPr/>
            <p:nvPr/>
          </p:nvSpPr>
          <p:spPr>
            <a:xfrm>
              <a:off x="4134442"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5" name="Rechteck 389"/>
            <p:cNvSpPr/>
            <p:nvPr/>
          </p:nvSpPr>
          <p:spPr>
            <a:xfrm>
              <a:off x="3679025"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6" name="Rechteck 390"/>
            <p:cNvSpPr/>
            <p:nvPr/>
          </p:nvSpPr>
          <p:spPr>
            <a:xfrm>
              <a:off x="3830831"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7" name="Rechteck 391"/>
            <p:cNvSpPr/>
            <p:nvPr/>
          </p:nvSpPr>
          <p:spPr>
            <a:xfrm>
              <a:off x="3982637"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8" name="Rechteck 392"/>
            <p:cNvSpPr/>
            <p:nvPr/>
          </p:nvSpPr>
          <p:spPr>
            <a:xfrm>
              <a:off x="4134442"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9" name="Rechteck 393"/>
            <p:cNvSpPr/>
            <p:nvPr/>
          </p:nvSpPr>
          <p:spPr>
            <a:xfrm>
              <a:off x="3679025"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0" name="Rechteck 394"/>
            <p:cNvSpPr/>
            <p:nvPr/>
          </p:nvSpPr>
          <p:spPr>
            <a:xfrm>
              <a:off x="3830831"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1" name="Rechteck 395"/>
            <p:cNvSpPr/>
            <p:nvPr/>
          </p:nvSpPr>
          <p:spPr>
            <a:xfrm>
              <a:off x="3982637"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2" name="Rechteck 396"/>
            <p:cNvSpPr/>
            <p:nvPr/>
          </p:nvSpPr>
          <p:spPr>
            <a:xfrm>
              <a:off x="4134442"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3" name="Rechteck 397"/>
            <p:cNvSpPr/>
            <p:nvPr/>
          </p:nvSpPr>
          <p:spPr>
            <a:xfrm>
              <a:off x="3679025"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4" name="Rechteck 398"/>
            <p:cNvSpPr/>
            <p:nvPr/>
          </p:nvSpPr>
          <p:spPr>
            <a:xfrm>
              <a:off x="3830831"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5" name="Rechteck 399"/>
            <p:cNvSpPr/>
            <p:nvPr/>
          </p:nvSpPr>
          <p:spPr>
            <a:xfrm>
              <a:off x="3982637"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6" name="Rechteck 400"/>
            <p:cNvSpPr/>
            <p:nvPr/>
          </p:nvSpPr>
          <p:spPr>
            <a:xfrm>
              <a:off x="4134442"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7" name="Rechteck 401"/>
            <p:cNvSpPr/>
            <p:nvPr/>
          </p:nvSpPr>
          <p:spPr>
            <a:xfrm>
              <a:off x="1857356"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8" name="Rechteck 402"/>
            <p:cNvSpPr/>
            <p:nvPr/>
          </p:nvSpPr>
          <p:spPr>
            <a:xfrm>
              <a:off x="2009162"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9" name="Rechteck 403"/>
            <p:cNvSpPr/>
            <p:nvPr/>
          </p:nvSpPr>
          <p:spPr>
            <a:xfrm>
              <a:off x="2160968"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0" name="Rechteck 404"/>
            <p:cNvSpPr/>
            <p:nvPr/>
          </p:nvSpPr>
          <p:spPr>
            <a:xfrm>
              <a:off x="1857356"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1" name="Rechteck 405"/>
            <p:cNvSpPr/>
            <p:nvPr/>
          </p:nvSpPr>
          <p:spPr>
            <a:xfrm>
              <a:off x="2009162"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2" name="Rechteck 406"/>
            <p:cNvSpPr/>
            <p:nvPr/>
          </p:nvSpPr>
          <p:spPr>
            <a:xfrm>
              <a:off x="2160968"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3" name="Rechteck 407"/>
            <p:cNvSpPr/>
            <p:nvPr/>
          </p:nvSpPr>
          <p:spPr>
            <a:xfrm>
              <a:off x="2312773"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4" name="Rechteck 408"/>
            <p:cNvSpPr/>
            <p:nvPr/>
          </p:nvSpPr>
          <p:spPr>
            <a:xfrm>
              <a:off x="1857356"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5" name="Rechteck 409"/>
            <p:cNvSpPr/>
            <p:nvPr/>
          </p:nvSpPr>
          <p:spPr>
            <a:xfrm>
              <a:off x="2009162"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6" name="Rechteck 410"/>
            <p:cNvSpPr/>
            <p:nvPr/>
          </p:nvSpPr>
          <p:spPr>
            <a:xfrm>
              <a:off x="2160968"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7" name="Rechteck 411"/>
            <p:cNvSpPr/>
            <p:nvPr/>
          </p:nvSpPr>
          <p:spPr>
            <a:xfrm>
              <a:off x="2312773"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8" name="Rechteck 412"/>
            <p:cNvSpPr/>
            <p:nvPr/>
          </p:nvSpPr>
          <p:spPr>
            <a:xfrm>
              <a:off x="1857356"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 name="Rechteck 413"/>
            <p:cNvSpPr/>
            <p:nvPr/>
          </p:nvSpPr>
          <p:spPr>
            <a:xfrm>
              <a:off x="2009162"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 name="Rechteck 414"/>
            <p:cNvSpPr/>
            <p:nvPr/>
          </p:nvSpPr>
          <p:spPr>
            <a:xfrm>
              <a:off x="2160968"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 name="Rechteck 415"/>
            <p:cNvSpPr/>
            <p:nvPr/>
          </p:nvSpPr>
          <p:spPr>
            <a:xfrm>
              <a:off x="2312773"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2" name="Rechteck 416"/>
            <p:cNvSpPr/>
            <p:nvPr/>
          </p:nvSpPr>
          <p:spPr>
            <a:xfrm>
              <a:off x="1857356"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Rechteck 417"/>
            <p:cNvSpPr/>
            <p:nvPr/>
          </p:nvSpPr>
          <p:spPr>
            <a:xfrm>
              <a:off x="200916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4" name="Rechteck 418"/>
            <p:cNvSpPr/>
            <p:nvPr/>
          </p:nvSpPr>
          <p:spPr>
            <a:xfrm>
              <a:off x="2160968"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5" name="Rechteck 419"/>
            <p:cNvSpPr/>
            <p:nvPr/>
          </p:nvSpPr>
          <p:spPr>
            <a:xfrm>
              <a:off x="2312773"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6" name="Rechteck 420"/>
            <p:cNvSpPr/>
            <p:nvPr/>
          </p:nvSpPr>
          <p:spPr>
            <a:xfrm>
              <a:off x="1857356"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7" name="Rechteck 421"/>
            <p:cNvSpPr/>
            <p:nvPr/>
          </p:nvSpPr>
          <p:spPr>
            <a:xfrm>
              <a:off x="200916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8" name="Rechteck 422"/>
            <p:cNvSpPr/>
            <p:nvPr/>
          </p:nvSpPr>
          <p:spPr>
            <a:xfrm>
              <a:off x="2160968"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9" name="Rechteck 423"/>
            <p:cNvSpPr/>
            <p:nvPr/>
          </p:nvSpPr>
          <p:spPr>
            <a:xfrm>
              <a:off x="2312773"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0" name="Rechteck 424"/>
            <p:cNvSpPr/>
            <p:nvPr/>
          </p:nvSpPr>
          <p:spPr>
            <a:xfrm>
              <a:off x="2464579"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1" name="Rechteck 425"/>
            <p:cNvSpPr/>
            <p:nvPr/>
          </p:nvSpPr>
          <p:spPr>
            <a:xfrm>
              <a:off x="2464579"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2" name="Rechteck 426"/>
            <p:cNvSpPr/>
            <p:nvPr/>
          </p:nvSpPr>
          <p:spPr>
            <a:xfrm>
              <a:off x="2616385"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3" name="Rechteck 427"/>
            <p:cNvSpPr/>
            <p:nvPr/>
          </p:nvSpPr>
          <p:spPr>
            <a:xfrm>
              <a:off x="2768191"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4" name="Rechteck 428"/>
            <p:cNvSpPr/>
            <p:nvPr/>
          </p:nvSpPr>
          <p:spPr>
            <a:xfrm>
              <a:off x="2919996"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5" name="Rechteck 429"/>
            <p:cNvSpPr/>
            <p:nvPr/>
          </p:nvSpPr>
          <p:spPr>
            <a:xfrm>
              <a:off x="2464579"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6" name="Rechteck 430"/>
            <p:cNvSpPr/>
            <p:nvPr/>
          </p:nvSpPr>
          <p:spPr>
            <a:xfrm>
              <a:off x="2616385"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7" name="Rechteck 431"/>
            <p:cNvSpPr/>
            <p:nvPr/>
          </p:nvSpPr>
          <p:spPr>
            <a:xfrm>
              <a:off x="2768191"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8" name="Rechteck 432"/>
            <p:cNvSpPr/>
            <p:nvPr/>
          </p:nvSpPr>
          <p:spPr>
            <a:xfrm>
              <a:off x="2919996"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9" name="Rechteck 433"/>
            <p:cNvSpPr/>
            <p:nvPr/>
          </p:nvSpPr>
          <p:spPr>
            <a:xfrm>
              <a:off x="1857356"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0" name="Rechteck 434"/>
            <p:cNvSpPr/>
            <p:nvPr/>
          </p:nvSpPr>
          <p:spPr>
            <a:xfrm>
              <a:off x="200916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1" name="Rechteck 435"/>
            <p:cNvSpPr/>
            <p:nvPr/>
          </p:nvSpPr>
          <p:spPr>
            <a:xfrm>
              <a:off x="2160968"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2" name="Rechteck 436"/>
            <p:cNvSpPr/>
            <p:nvPr/>
          </p:nvSpPr>
          <p:spPr>
            <a:xfrm>
              <a:off x="2312773"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3" name="Rechteck 437"/>
            <p:cNvSpPr/>
            <p:nvPr/>
          </p:nvSpPr>
          <p:spPr>
            <a:xfrm>
              <a:off x="1857356"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4" name="Rechteck 438"/>
            <p:cNvSpPr/>
            <p:nvPr/>
          </p:nvSpPr>
          <p:spPr>
            <a:xfrm>
              <a:off x="200916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5" name="Rechteck 439"/>
            <p:cNvSpPr/>
            <p:nvPr/>
          </p:nvSpPr>
          <p:spPr>
            <a:xfrm>
              <a:off x="2160968"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6" name="Rechteck 440"/>
            <p:cNvSpPr/>
            <p:nvPr/>
          </p:nvSpPr>
          <p:spPr>
            <a:xfrm>
              <a:off x="2312773"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7" name="Rechteck 441"/>
            <p:cNvSpPr/>
            <p:nvPr/>
          </p:nvSpPr>
          <p:spPr>
            <a:xfrm>
              <a:off x="2464579"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8" name="Rechteck 442"/>
            <p:cNvSpPr/>
            <p:nvPr/>
          </p:nvSpPr>
          <p:spPr>
            <a:xfrm>
              <a:off x="2616385"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9" name="Rechteck 443"/>
            <p:cNvSpPr/>
            <p:nvPr/>
          </p:nvSpPr>
          <p:spPr>
            <a:xfrm>
              <a:off x="2768191"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0" name="Rechteck 444"/>
            <p:cNvSpPr/>
            <p:nvPr/>
          </p:nvSpPr>
          <p:spPr>
            <a:xfrm>
              <a:off x="2919996"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1" name="Rechteck 445"/>
            <p:cNvSpPr/>
            <p:nvPr/>
          </p:nvSpPr>
          <p:spPr>
            <a:xfrm>
              <a:off x="2464579"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2" name="Rechteck 446"/>
            <p:cNvSpPr/>
            <p:nvPr/>
          </p:nvSpPr>
          <p:spPr>
            <a:xfrm>
              <a:off x="2616385"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3" name="Rechteck 447"/>
            <p:cNvSpPr/>
            <p:nvPr/>
          </p:nvSpPr>
          <p:spPr>
            <a:xfrm>
              <a:off x="2768191"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4" name="Rechteck 448"/>
            <p:cNvSpPr/>
            <p:nvPr/>
          </p:nvSpPr>
          <p:spPr>
            <a:xfrm>
              <a:off x="2919996"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5" name="Rechteck 449"/>
            <p:cNvSpPr/>
            <p:nvPr/>
          </p:nvSpPr>
          <p:spPr>
            <a:xfrm>
              <a:off x="3527219"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6" name="Rechteck 450"/>
            <p:cNvSpPr/>
            <p:nvPr/>
          </p:nvSpPr>
          <p:spPr>
            <a:xfrm>
              <a:off x="3375414"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7" name="Rechteck 451"/>
            <p:cNvSpPr/>
            <p:nvPr/>
          </p:nvSpPr>
          <p:spPr>
            <a:xfrm>
              <a:off x="3527219"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8" name="Rechteck 452"/>
            <p:cNvSpPr/>
            <p:nvPr/>
          </p:nvSpPr>
          <p:spPr>
            <a:xfrm>
              <a:off x="307180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Rechteck 453"/>
            <p:cNvSpPr/>
            <p:nvPr/>
          </p:nvSpPr>
          <p:spPr>
            <a:xfrm>
              <a:off x="3223608"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 name="Rechteck 454"/>
            <p:cNvSpPr/>
            <p:nvPr/>
          </p:nvSpPr>
          <p:spPr>
            <a:xfrm>
              <a:off x="3375414"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1" name="Rechteck 455"/>
            <p:cNvSpPr/>
            <p:nvPr/>
          </p:nvSpPr>
          <p:spPr>
            <a:xfrm>
              <a:off x="3527219"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2" name="Rechteck 456"/>
            <p:cNvSpPr/>
            <p:nvPr/>
          </p:nvSpPr>
          <p:spPr>
            <a:xfrm>
              <a:off x="307180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3" name="Rechteck 457"/>
            <p:cNvSpPr/>
            <p:nvPr/>
          </p:nvSpPr>
          <p:spPr>
            <a:xfrm>
              <a:off x="3223608"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4" name="Rechteck 458"/>
            <p:cNvSpPr/>
            <p:nvPr/>
          </p:nvSpPr>
          <p:spPr>
            <a:xfrm>
              <a:off x="3375414"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5" name="Rechteck 459"/>
            <p:cNvSpPr/>
            <p:nvPr/>
          </p:nvSpPr>
          <p:spPr>
            <a:xfrm>
              <a:off x="3527219"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6" name="Rechteck 460"/>
            <p:cNvSpPr/>
            <p:nvPr/>
          </p:nvSpPr>
          <p:spPr>
            <a:xfrm>
              <a:off x="3679025"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7" name="Rechteck 461"/>
            <p:cNvSpPr/>
            <p:nvPr/>
          </p:nvSpPr>
          <p:spPr>
            <a:xfrm>
              <a:off x="3830831"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8" name="Rechteck 462"/>
            <p:cNvSpPr/>
            <p:nvPr/>
          </p:nvSpPr>
          <p:spPr>
            <a:xfrm>
              <a:off x="3982637"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9" name="Rechteck 463"/>
            <p:cNvSpPr/>
            <p:nvPr/>
          </p:nvSpPr>
          <p:spPr>
            <a:xfrm>
              <a:off x="4134442"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0" name="Rechteck 464"/>
            <p:cNvSpPr/>
            <p:nvPr/>
          </p:nvSpPr>
          <p:spPr>
            <a:xfrm>
              <a:off x="3679025"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1" name="Rechteck 465"/>
            <p:cNvSpPr/>
            <p:nvPr/>
          </p:nvSpPr>
          <p:spPr>
            <a:xfrm>
              <a:off x="3830831"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hteck 466"/>
            <p:cNvSpPr/>
            <p:nvPr/>
          </p:nvSpPr>
          <p:spPr>
            <a:xfrm>
              <a:off x="3982637"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3" name="Rechteck 467"/>
            <p:cNvSpPr/>
            <p:nvPr/>
          </p:nvSpPr>
          <p:spPr>
            <a:xfrm>
              <a:off x="4134442"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hteck 468"/>
            <p:cNvSpPr/>
            <p:nvPr/>
          </p:nvSpPr>
          <p:spPr>
            <a:xfrm>
              <a:off x="3679025"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5" name="Rechteck 469"/>
            <p:cNvSpPr/>
            <p:nvPr/>
          </p:nvSpPr>
          <p:spPr>
            <a:xfrm>
              <a:off x="3830831"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hteck 470"/>
            <p:cNvSpPr/>
            <p:nvPr/>
          </p:nvSpPr>
          <p:spPr>
            <a:xfrm>
              <a:off x="3982637"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7" name="Rechteck 471"/>
            <p:cNvSpPr/>
            <p:nvPr/>
          </p:nvSpPr>
          <p:spPr>
            <a:xfrm>
              <a:off x="4134442"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8" name="Rechteck 472"/>
            <p:cNvSpPr/>
            <p:nvPr/>
          </p:nvSpPr>
          <p:spPr>
            <a:xfrm>
              <a:off x="3679025"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9" name="Rechteck 473"/>
            <p:cNvSpPr/>
            <p:nvPr/>
          </p:nvSpPr>
          <p:spPr>
            <a:xfrm>
              <a:off x="3830831"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0" name="Rechteck 474"/>
            <p:cNvSpPr/>
            <p:nvPr/>
          </p:nvSpPr>
          <p:spPr>
            <a:xfrm>
              <a:off x="3982637"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1" name="Rechteck 475"/>
            <p:cNvSpPr/>
            <p:nvPr/>
          </p:nvSpPr>
          <p:spPr>
            <a:xfrm>
              <a:off x="4134442"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2" name="Rechteck 476"/>
            <p:cNvSpPr/>
            <p:nvPr/>
          </p:nvSpPr>
          <p:spPr>
            <a:xfrm>
              <a:off x="3679025"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3" name="Rechteck 477"/>
            <p:cNvSpPr/>
            <p:nvPr/>
          </p:nvSpPr>
          <p:spPr>
            <a:xfrm>
              <a:off x="3830831"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4" name="Rechteck 478"/>
            <p:cNvSpPr/>
            <p:nvPr/>
          </p:nvSpPr>
          <p:spPr>
            <a:xfrm>
              <a:off x="3982637"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5" name="Rechteck 479"/>
            <p:cNvSpPr/>
            <p:nvPr/>
          </p:nvSpPr>
          <p:spPr>
            <a:xfrm>
              <a:off x="413444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6" name="Rechteck 480"/>
            <p:cNvSpPr/>
            <p:nvPr/>
          </p:nvSpPr>
          <p:spPr>
            <a:xfrm>
              <a:off x="3679025"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7" name="Rechteck 481"/>
            <p:cNvSpPr/>
            <p:nvPr/>
          </p:nvSpPr>
          <p:spPr>
            <a:xfrm>
              <a:off x="3830831"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8" name="Rechteck 482"/>
            <p:cNvSpPr/>
            <p:nvPr/>
          </p:nvSpPr>
          <p:spPr>
            <a:xfrm>
              <a:off x="3982637"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9" name="Rechteck 483"/>
            <p:cNvSpPr/>
            <p:nvPr/>
          </p:nvSpPr>
          <p:spPr>
            <a:xfrm>
              <a:off x="413444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0" name="Rechteck 484"/>
            <p:cNvSpPr/>
            <p:nvPr/>
          </p:nvSpPr>
          <p:spPr>
            <a:xfrm>
              <a:off x="307180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1" name="Rechteck 485"/>
            <p:cNvSpPr/>
            <p:nvPr/>
          </p:nvSpPr>
          <p:spPr>
            <a:xfrm>
              <a:off x="3223608"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2" name="Rechteck 486"/>
            <p:cNvSpPr/>
            <p:nvPr/>
          </p:nvSpPr>
          <p:spPr>
            <a:xfrm>
              <a:off x="3375414"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3" name="Rechteck 487"/>
            <p:cNvSpPr/>
            <p:nvPr/>
          </p:nvSpPr>
          <p:spPr>
            <a:xfrm>
              <a:off x="3527219"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4" name="Rechteck 488"/>
            <p:cNvSpPr/>
            <p:nvPr/>
          </p:nvSpPr>
          <p:spPr>
            <a:xfrm>
              <a:off x="307180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5" name="Rechteck 489"/>
            <p:cNvSpPr/>
            <p:nvPr/>
          </p:nvSpPr>
          <p:spPr>
            <a:xfrm>
              <a:off x="3223608"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6" name="Rechteck 490"/>
            <p:cNvSpPr/>
            <p:nvPr/>
          </p:nvSpPr>
          <p:spPr>
            <a:xfrm>
              <a:off x="3375414"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7" name="Rechteck 491"/>
            <p:cNvSpPr/>
            <p:nvPr/>
          </p:nvSpPr>
          <p:spPr>
            <a:xfrm>
              <a:off x="3527219"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8" name="Rechteck 492"/>
            <p:cNvSpPr/>
            <p:nvPr/>
          </p:nvSpPr>
          <p:spPr>
            <a:xfrm>
              <a:off x="3679025"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9" name="Rechteck 493"/>
            <p:cNvSpPr/>
            <p:nvPr/>
          </p:nvSpPr>
          <p:spPr>
            <a:xfrm>
              <a:off x="3830831"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0" name="Rechteck 494"/>
            <p:cNvSpPr/>
            <p:nvPr/>
          </p:nvSpPr>
          <p:spPr>
            <a:xfrm>
              <a:off x="3982637"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1" name="Rechteck 495"/>
            <p:cNvSpPr/>
            <p:nvPr/>
          </p:nvSpPr>
          <p:spPr>
            <a:xfrm>
              <a:off x="413444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2" name="Rechteck 496"/>
            <p:cNvSpPr/>
            <p:nvPr/>
          </p:nvSpPr>
          <p:spPr>
            <a:xfrm>
              <a:off x="3679025"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3" name="Rechteck 497"/>
            <p:cNvSpPr/>
            <p:nvPr/>
          </p:nvSpPr>
          <p:spPr>
            <a:xfrm>
              <a:off x="3830831"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4" name="Rechteck 498"/>
            <p:cNvSpPr/>
            <p:nvPr/>
          </p:nvSpPr>
          <p:spPr>
            <a:xfrm>
              <a:off x="3982637"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5" name="Rechteck 499"/>
            <p:cNvSpPr/>
            <p:nvPr/>
          </p:nvSpPr>
          <p:spPr>
            <a:xfrm>
              <a:off x="413444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1194"/>
            <p:cNvGrpSpPr/>
            <p:nvPr/>
          </p:nvGrpSpPr>
          <p:grpSpPr>
            <a:xfrm>
              <a:off x="2464579" y="3830839"/>
              <a:ext cx="1214446" cy="1214446"/>
              <a:chOff x="4411264" y="3000372"/>
              <a:chExt cx="1214446" cy="1214446"/>
            </a:xfrm>
          </p:grpSpPr>
          <p:sp>
            <p:nvSpPr>
              <p:cNvPr id="530" name="Rechteck 279"/>
              <p:cNvSpPr/>
              <p:nvPr/>
            </p:nvSpPr>
            <p:spPr>
              <a:xfrm>
                <a:off x="4714876"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1" name="Rechteck 280"/>
              <p:cNvSpPr/>
              <p:nvPr/>
            </p:nvSpPr>
            <p:spPr>
              <a:xfrm>
                <a:off x="4866681"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2" name="Rechteck 284"/>
              <p:cNvSpPr/>
              <p:nvPr/>
            </p:nvSpPr>
            <p:spPr>
              <a:xfrm>
                <a:off x="4411264" y="3303984"/>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3" name="Rechteck 285"/>
              <p:cNvSpPr/>
              <p:nvPr/>
            </p:nvSpPr>
            <p:spPr>
              <a:xfrm>
                <a:off x="5018487"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4" name="Rechteck 286"/>
              <p:cNvSpPr/>
              <p:nvPr/>
            </p:nvSpPr>
            <p:spPr>
              <a:xfrm>
                <a:off x="5170293"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5" name="Rechteck 287"/>
              <p:cNvSpPr/>
              <p:nvPr/>
            </p:nvSpPr>
            <p:spPr>
              <a:xfrm>
                <a:off x="5322099" y="3152178"/>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6" name="Rechteck 288"/>
              <p:cNvSpPr/>
              <p:nvPr/>
            </p:nvSpPr>
            <p:spPr>
              <a:xfrm>
                <a:off x="5473904" y="3303984"/>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7" name="Rechteck 289"/>
              <p:cNvSpPr/>
              <p:nvPr/>
            </p:nvSpPr>
            <p:spPr>
              <a:xfrm>
                <a:off x="5473904" y="3455789"/>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8" name="Rechteck 291"/>
              <p:cNvSpPr/>
              <p:nvPr/>
            </p:nvSpPr>
            <p:spPr>
              <a:xfrm>
                <a:off x="4411264" y="3759401"/>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9" name="Rechteck 293"/>
              <p:cNvSpPr/>
              <p:nvPr/>
            </p:nvSpPr>
            <p:spPr>
              <a:xfrm>
                <a:off x="4563070" y="3911207"/>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0" name="Rechteck 295"/>
              <p:cNvSpPr/>
              <p:nvPr/>
            </p:nvSpPr>
            <p:spPr>
              <a:xfrm>
                <a:off x="4714876"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1" name="Rechteck 296"/>
              <p:cNvSpPr/>
              <p:nvPr/>
            </p:nvSpPr>
            <p:spPr>
              <a:xfrm>
                <a:off x="4866681"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 name="Rechteck 297"/>
              <p:cNvSpPr/>
              <p:nvPr/>
            </p:nvSpPr>
            <p:spPr>
              <a:xfrm>
                <a:off x="5473904" y="3607595"/>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3" name="Rechteck 298"/>
              <p:cNvSpPr/>
              <p:nvPr/>
            </p:nvSpPr>
            <p:spPr>
              <a:xfrm>
                <a:off x="5473904" y="3759401"/>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4" name="Rechteck 299"/>
              <p:cNvSpPr/>
              <p:nvPr/>
            </p:nvSpPr>
            <p:spPr>
              <a:xfrm>
                <a:off x="5322099" y="3911207"/>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5" name="Rechteck 300"/>
              <p:cNvSpPr/>
              <p:nvPr/>
            </p:nvSpPr>
            <p:spPr>
              <a:xfrm>
                <a:off x="5018487"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6" name="Rechteck 301"/>
              <p:cNvSpPr/>
              <p:nvPr/>
            </p:nvSpPr>
            <p:spPr>
              <a:xfrm>
                <a:off x="5170293"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7" name="Rechteck 504"/>
              <p:cNvSpPr/>
              <p:nvPr/>
            </p:nvSpPr>
            <p:spPr>
              <a:xfrm>
                <a:off x="4563070" y="3152178"/>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8" name="Rechteck 507"/>
              <p:cNvSpPr/>
              <p:nvPr/>
            </p:nvSpPr>
            <p:spPr>
              <a:xfrm>
                <a:off x="4411264" y="3455789"/>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9" name="Rechteck 519"/>
              <p:cNvSpPr/>
              <p:nvPr/>
            </p:nvSpPr>
            <p:spPr>
              <a:xfrm>
                <a:off x="4411264" y="3607595"/>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1195"/>
            <p:cNvGrpSpPr/>
            <p:nvPr/>
          </p:nvGrpSpPr>
          <p:grpSpPr>
            <a:xfrm>
              <a:off x="2607455" y="3973715"/>
              <a:ext cx="910835" cy="910835"/>
              <a:chOff x="6840157" y="2402079"/>
              <a:chExt cx="910835" cy="910835"/>
            </a:xfrm>
            <a:solidFill>
              <a:schemeClr val="tx1"/>
            </a:solidFill>
          </p:grpSpPr>
          <p:sp>
            <p:nvSpPr>
              <p:cNvPr id="498" name="Rechteck 500"/>
              <p:cNvSpPr/>
              <p:nvPr/>
            </p:nvSpPr>
            <p:spPr>
              <a:xfrm>
                <a:off x="6991963"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9" name="Rechteck 502"/>
              <p:cNvSpPr/>
              <p:nvPr/>
            </p:nvSpPr>
            <p:spPr>
              <a:xfrm>
                <a:off x="6991963"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0" name="Rechteck 503"/>
              <p:cNvSpPr/>
              <p:nvPr/>
            </p:nvSpPr>
            <p:spPr>
              <a:xfrm>
                <a:off x="7143768"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1" name="Rechteck 505"/>
              <p:cNvSpPr/>
              <p:nvPr/>
            </p:nvSpPr>
            <p:spPr>
              <a:xfrm>
                <a:off x="7143768"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2" name="Rechteck 506"/>
              <p:cNvSpPr/>
              <p:nvPr/>
            </p:nvSpPr>
            <p:spPr>
              <a:xfrm>
                <a:off x="6840157"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3" name="Rechteck 508"/>
              <p:cNvSpPr/>
              <p:nvPr/>
            </p:nvSpPr>
            <p:spPr>
              <a:xfrm>
                <a:off x="6840157"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4" name="Rechteck 509"/>
              <p:cNvSpPr/>
              <p:nvPr/>
            </p:nvSpPr>
            <p:spPr>
              <a:xfrm>
                <a:off x="6991963"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5" name="Rechteck 510"/>
              <p:cNvSpPr/>
              <p:nvPr/>
            </p:nvSpPr>
            <p:spPr>
              <a:xfrm>
                <a:off x="7143768"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6" name="Rechteck 511"/>
              <p:cNvSpPr/>
              <p:nvPr/>
            </p:nvSpPr>
            <p:spPr>
              <a:xfrm>
                <a:off x="7295574"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7" name="Rechteck 512"/>
              <p:cNvSpPr/>
              <p:nvPr/>
            </p:nvSpPr>
            <p:spPr>
              <a:xfrm>
                <a:off x="7447380"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8" name="Rechteck 513"/>
              <p:cNvSpPr/>
              <p:nvPr/>
            </p:nvSpPr>
            <p:spPr>
              <a:xfrm>
                <a:off x="7295574"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9" name="Rechteck 514"/>
              <p:cNvSpPr/>
              <p:nvPr/>
            </p:nvSpPr>
            <p:spPr>
              <a:xfrm>
                <a:off x="7447380"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0" name="Rechteck 515"/>
              <p:cNvSpPr/>
              <p:nvPr/>
            </p:nvSpPr>
            <p:spPr>
              <a:xfrm>
                <a:off x="7599186"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1" name="Rechteck 516"/>
              <p:cNvSpPr/>
              <p:nvPr/>
            </p:nvSpPr>
            <p:spPr>
              <a:xfrm>
                <a:off x="7295574"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2" name="Rechteck 517"/>
              <p:cNvSpPr/>
              <p:nvPr/>
            </p:nvSpPr>
            <p:spPr>
              <a:xfrm>
                <a:off x="7447380"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 name="Rechteck 518"/>
              <p:cNvSpPr/>
              <p:nvPr/>
            </p:nvSpPr>
            <p:spPr>
              <a:xfrm>
                <a:off x="7599186"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4" name="Rechteck 520"/>
              <p:cNvSpPr/>
              <p:nvPr/>
            </p:nvSpPr>
            <p:spPr>
              <a:xfrm>
                <a:off x="6840157"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5" name="Rechteck 521"/>
              <p:cNvSpPr/>
              <p:nvPr/>
            </p:nvSpPr>
            <p:spPr>
              <a:xfrm>
                <a:off x="6991963"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6" name="Rechteck 522"/>
              <p:cNvSpPr/>
              <p:nvPr/>
            </p:nvSpPr>
            <p:spPr>
              <a:xfrm>
                <a:off x="7143768"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7" name="Rechteck 523"/>
              <p:cNvSpPr/>
              <p:nvPr/>
            </p:nvSpPr>
            <p:spPr>
              <a:xfrm>
                <a:off x="6840157"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8" name="Rechteck 524"/>
              <p:cNvSpPr/>
              <p:nvPr/>
            </p:nvSpPr>
            <p:spPr>
              <a:xfrm>
                <a:off x="6991963"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9" name="Rechteck 525"/>
              <p:cNvSpPr/>
              <p:nvPr/>
            </p:nvSpPr>
            <p:spPr>
              <a:xfrm>
                <a:off x="7143768"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0" name="Rechteck 526"/>
              <p:cNvSpPr/>
              <p:nvPr/>
            </p:nvSpPr>
            <p:spPr>
              <a:xfrm>
                <a:off x="6991963"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1" name="Rechteck 527"/>
              <p:cNvSpPr/>
              <p:nvPr/>
            </p:nvSpPr>
            <p:spPr>
              <a:xfrm>
                <a:off x="7143768"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2" name="Rechteck 528"/>
              <p:cNvSpPr/>
              <p:nvPr/>
            </p:nvSpPr>
            <p:spPr>
              <a:xfrm>
                <a:off x="7295574"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3" name="Rechteck 529"/>
              <p:cNvSpPr/>
              <p:nvPr/>
            </p:nvSpPr>
            <p:spPr>
              <a:xfrm>
                <a:off x="7447380"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4" name="Rechteck 530"/>
              <p:cNvSpPr/>
              <p:nvPr/>
            </p:nvSpPr>
            <p:spPr>
              <a:xfrm>
                <a:off x="7599186"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5" name="Rechteck 531"/>
              <p:cNvSpPr/>
              <p:nvPr/>
            </p:nvSpPr>
            <p:spPr>
              <a:xfrm>
                <a:off x="7295574"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6" name="Rechteck 532"/>
              <p:cNvSpPr/>
              <p:nvPr/>
            </p:nvSpPr>
            <p:spPr>
              <a:xfrm>
                <a:off x="7447380"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7" name="Rechteck 533"/>
              <p:cNvSpPr/>
              <p:nvPr/>
            </p:nvSpPr>
            <p:spPr>
              <a:xfrm>
                <a:off x="7599186"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8" name="Rechteck 534"/>
              <p:cNvSpPr/>
              <p:nvPr/>
            </p:nvSpPr>
            <p:spPr>
              <a:xfrm>
                <a:off x="7295574"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9" name="Rechteck 535"/>
              <p:cNvSpPr/>
              <p:nvPr/>
            </p:nvSpPr>
            <p:spPr>
              <a:xfrm>
                <a:off x="7447380"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290" name="Picture 6"/>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765925" y="3643314"/>
            <a:ext cx="2378075" cy="2439987"/>
          </a:xfrm>
          <a:prstGeom prst="rect">
            <a:avLst/>
          </a:prstGeom>
          <a:noFill/>
          <a:ln w="9525">
            <a:noFill/>
            <a:miter lim="800000"/>
            <a:headEnd/>
            <a:tailEnd/>
          </a:ln>
          <a:effectLst/>
        </p:spPr>
      </p:pic>
    </p:spTree>
  </p:cSld>
  <p:clrMapOvr>
    <a:masterClrMapping/>
  </p:clrMapOvr>
  <p:transition advTm="1092">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Remote Rendering</a:t>
            </a:r>
            <a:endParaRPr lang="en-US" dirty="0"/>
          </a:p>
        </p:txBody>
      </p:sp>
      <p:sp>
        <p:nvSpPr>
          <p:cNvPr id="3" name="Inhaltsplatzhalter 2"/>
          <p:cNvSpPr>
            <a:spLocks noGrp="1"/>
          </p:cNvSpPr>
          <p:nvPr>
            <p:ph idx="1"/>
          </p:nvPr>
        </p:nvSpPr>
        <p:spPr/>
        <p:txBody>
          <a:bodyPr/>
          <a:lstStyle/>
          <a:p>
            <a:r>
              <a:rPr lang="en-US" dirty="0" err="1" smtClean="0"/>
              <a:t>OnLive</a:t>
            </a:r>
            <a:r>
              <a:rPr lang="en-US" dirty="0" smtClean="0"/>
              <a:t>, </a:t>
            </a:r>
            <a:r>
              <a:rPr lang="en-US" dirty="0" err="1" smtClean="0"/>
              <a:t>OToy</a:t>
            </a:r>
            <a:r>
              <a:rPr lang="en-US" dirty="0" smtClean="0"/>
              <a:t>, </a:t>
            </a:r>
            <a:r>
              <a:rPr lang="en-US" dirty="0" err="1" smtClean="0"/>
              <a:t>Gaikai</a:t>
            </a:r>
            <a:r>
              <a:rPr lang="en-US" dirty="0" smtClean="0"/>
              <a:t> rely on video encoding</a:t>
            </a:r>
          </a:p>
          <a:p>
            <a:pPr>
              <a:buNone/>
            </a:pPr>
            <a:r>
              <a:rPr lang="en-US" dirty="0" smtClean="0"/>
              <a:t>	Naturally exploit temporal coherence via video</a:t>
            </a:r>
            <a:endParaRPr lang="en-US" dirty="0" smtClean="0"/>
          </a:p>
          <a:p>
            <a:pPr>
              <a:buNone/>
            </a:pPr>
            <a:r>
              <a:rPr lang="en-US" dirty="0" smtClean="0"/>
              <a:t>	</a:t>
            </a:r>
            <a:endParaRPr lang="en-US" dirty="0" smtClean="0"/>
          </a:p>
          <a:p>
            <a:pPr>
              <a:buNone/>
            </a:pPr>
            <a:r>
              <a:rPr lang="en-US" dirty="0" smtClean="0"/>
              <a:t>	</a:t>
            </a:r>
            <a:r>
              <a:rPr lang="en-US" dirty="0" smtClean="0"/>
              <a:t>but no exploitation of the fact that </a:t>
            </a:r>
          </a:p>
          <a:p>
            <a:pPr>
              <a:buNone/>
            </a:pPr>
            <a:r>
              <a:rPr lang="en-US" dirty="0" smtClean="0"/>
              <a:t>	</a:t>
            </a:r>
            <a:r>
              <a:rPr lang="en-US" dirty="0" smtClean="0"/>
              <a:t>content is </a:t>
            </a:r>
            <a:r>
              <a:rPr lang="en-US" dirty="0" smtClean="0">
                <a:solidFill>
                  <a:srgbClr val="FF0000"/>
                </a:solidFill>
              </a:rPr>
              <a:t>rendered</a:t>
            </a:r>
            <a:r>
              <a:rPr lang="en-US" dirty="0" smtClean="0"/>
              <a:t>!</a:t>
            </a:r>
          </a:p>
          <a:p>
            <a:pPr>
              <a:buNone/>
            </a:pPr>
            <a:endParaRPr lang="en-US" dirty="0" smtClean="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Ways to deal with large data</a:t>
            </a:r>
            <a:endParaRPr lang="en-US" dirty="0"/>
          </a:p>
        </p:txBody>
      </p:sp>
      <p:sp>
        <p:nvSpPr>
          <p:cNvPr id="3" name="Inhaltsplatzhalter 2"/>
          <p:cNvSpPr>
            <a:spLocks noGrp="1"/>
          </p:cNvSpPr>
          <p:nvPr>
            <p:ph idx="1"/>
          </p:nvPr>
        </p:nvSpPr>
        <p:spPr/>
        <p:txBody>
          <a:bodyPr>
            <a:normAutofit/>
          </a:bodyPr>
          <a:lstStyle/>
          <a:p>
            <a:r>
              <a:rPr lang="en-US" dirty="0" smtClean="0"/>
              <a:t>Constant valued areas </a:t>
            </a:r>
          </a:p>
          <a:p>
            <a:pPr>
              <a:buNone/>
            </a:pPr>
            <a:r>
              <a:rPr lang="en-US" dirty="0" smtClean="0"/>
              <a:t>	(also empty)</a:t>
            </a:r>
          </a:p>
          <a:p>
            <a:pPr>
              <a:buNone/>
            </a:pPr>
            <a:endParaRPr lang="en-US" dirty="0" smtClean="0"/>
          </a:p>
          <a:p>
            <a:endParaRPr lang="en-US" dirty="0" smtClean="0"/>
          </a:p>
          <a:p>
            <a:pPr>
              <a:buNone/>
            </a:pPr>
            <a:endParaRPr lang="en-US" dirty="0" smtClean="0"/>
          </a:p>
          <a:p>
            <a:r>
              <a:rPr lang="en-US" dirty="0" smtClean="0"/>
              <a:t>View-dependence</a:t>
            </a:r>
          </a:p>
          <a:p>
            <a:pPr lvl="1"/>
            <a:r>
              <a:rPr lang="en-US" dirty="0" smtClean="0"/>
              <a:t>Visibility</a:t>
            </a:r>
          </a:p>
          <a:p>
            <a:pPr lvl="1"/>
            <a:r>
              <a:rPr lang="en-US" dirty="0" smtClean="0"/>
              <a:t>LOD</a:t>
            </a:r>
          </a:p>
          <a:p>
            <a:endParaRPr lang="en-US" dirty="0" smtClean="0"/>
          </a:p>
        </p:txBody>
      </p:sp>
      <p:sp>
        <p:nvSpPr>
          <p:cNvPr id="576" name="Rechteck 575"/>
          <p:cNvSpPr/>
          <p:nvPr/>
        </p:nvSpPr>
        <p:spPr>
          <a:xfrm>
            <a:off x="3786182" y="5596468"/>
            <a:ext cx="236052" cy="236052"/>
          </a:xfrm>
          <a:prstGeom prst="rect">
            <a:avLst/>
          </a:prstGeom>
          <a:solidFill>
            <a:schemeClr val="accent2">
              <a:lumMod val="60000"/>
              <a:lumOff val="4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uppieren 287"/>
          <p:cNvGrpSpPr/>
          <p:nvPr/>
        </p:nvGrpSpPr>
        <p:grpSpPr>
          <a:xfrm>
            <a:off x="3786182" y="5596468"/>
            <a:ext cx="472104" cy="472104"/>
            <a:chOff x="3786182" y="4929198"/>
            <a:chExt cx="472104" cy="472104"/>
          </a:xfrm>
        </p:grpSpPr>
        <p:sp>
          <p:nvSpPr>
            <p:cNvPr id="577" name="Rechteck 576"/>
            <p:cNvSpPr/>
            <p:nvPr/>
          </p:nvSpPr>
          <p:spPr>
            <a:xfrm>
              <a:off x="3786182" y="5165250"/>
              <a:ext cx="236052" cy="236052"/>
            </a:xfrm>
            <a:prstGeom prst="rect">
              <a:avLst/>
            </a:prstGeom>
            <a:solidFill>
              <a:schemeClr val="accent5">
                <a:lumMod val="60000"/>
                <a:lumOff val="4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1" name="Rechteck 580"/>
            <p:cNvSpPr/>
            <p:nvPr/>
          </p:nvSpPr>
          <p:spPr>
            <a:xfrm>
              <a:off x="4022234" y="4929198"/>
              <a:ext cx="236052" cy="236052"/>
            </a:xfrm>
            <a:prstGeom prst="rect">
              <a:avLst/>
            </a:prstGeom>
            <a:solidFill>
              <a:schemeClr val="accent5">
                <a:lumMod val="60000"/>
                <a:lumOff val="4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2" name="Rechteck 581"/>
          <p:cNvSpPr/>
          <p:nvPr/>
        </p:nvSpPr>
        <p:spPr>
          <a:xfrm>
            <a:off x="4258286" y="5596468"/>
            <a:ext cx="236052" cy="236052"/>
          </a:xfrm>
          <a:prstGeom prst="rect">
            <a:avLst/>
          </a:prstGeom>
          <a:solidFill>
            <a:schemeClr val="tx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3" name="Rechteck 582"/>
          <p:cNvSpPr/>
          <p:nvPr/>
        </p:nvSpPr>
        <p:spPr>
          <a:xfrm>
            <a:off x="4494337" y="5596468"/>
            <a:ext cx="236052" cy="236052"/>
          </a:xfrm>
          <a:prstGeom prst="rect">
            <a:avLst/>
          </a:prstGeom>
          <a:solidFill>
            <a:schemeClr val="tx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5" name="Rechteck 584"/>
          <p:cNvSpPr/>
          <p:nvPr/>
        </p:nvSpPr>
        <p:spPr>
          <a:xfrm>
            <a:off x="4022234" y="5832520"/>
            <a:ext cx="236052" cy="236052"/>
          </a:xfrm>
          <a:prstGeom prst="rect">
            <a:avLst/>
          </a:prstGeom>
          <a:solidFill>
            <a:schemeClr val="accent2">
              <a:lumMod val="60000"/>
              <a:lumOff val="4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1" name="Rechteck 600"/>
          <p:cNvSpPr/>
          <p:nvPr/>
        </p:nvSpPr>
        <p:spPr>
          <a:xfrm>
            <a:off x="5966185" y="5610354"/>
            <a:ext cx="485989" cy="485989"/>
          </a:xfrm>
          <a:prstGeom prst="rect">
            <a:avLst/>
          </a:prstGeom>
          <a:solidFill>
            <a:schemeClr val="accent2">
              <a:lumMod val="40000"/>
              <a:lumOff val="6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6" name="Rechteck 615"/>
          <p:cNvSpPr/>
          <p:nvPr/>
        </p:nvSpPr>
        <p:spPr>
          <a:xfrm>
            <a:off x="6452175" y="5610354"/>
            <a:ext cx="485989" cy="485989"/>
          </a:xfrm>
          <a:prstGeom prst="rect">
            <a:avLst/>
          </a:prstGeom>
          <a:solidFill>
            <a:schemeClr val="tx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7" name="Rechteck 616"/>
          <p:cNvSpPr/>
          <p:nvPr/>
        </p:nvSpPr>
        <p:spPr>
          <a:xfrm>
            <a:off x="5966185" y="6086283"/>
            <a:ext cx="485989" cy="485989"/>
          </a:xfrm>
          <a:prstGeom prst="rect">
            <a:avLst/>
          </a:prstGeom>
          <a:solidFill>
            <a:schemeClr val="accent5">
              <a:lumMod val="60000"/>
              <a:lumOff val="4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8" name="Rechteck 617"/>
          <p:cNvSpPr/>
          <p:nvPr/>
        </p:nvSpPr>
        <p:spPr>
          <a:xfrm>
            <a:off x="6452175" y="6086283"/>
            <a:ext cx="485989" cy="485989"/>
          </a:xfrm>
          <a:prstGeom prst="rect">
            <a:avLst/>
          </a:prstGeom>
          <a:solidFill>
            <a:schemeClr val="accent2">
              <a:lumMod val="40000"/>
              <a:lumOff val="6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9" name="Rechteck 618"/>
          <p:cNvSpPr/>
          <p:nvPr/>
        </p:nvSpPr>
        <p:spPr>
          <a:xfrm>
            <a:off x="8076763" y="5610354"/>
            <a:ext cx="930321" cy="930322"/>
          </a:xfrm>
          <a:prstGeom prst="rect">
            <a:avLst/>
          </a:prstGeom>
          <a:solidFill>
            <a:schemeClr val="accent2">
              <a:lumMod val="40000"/>
              <a:lumOff val="6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4" name="Pfeil nach rechts 623"/>
          <p:cNvSpPr/>
          <p:nvPr/>
        </p:nvSpPr>
        <p:spPr>
          <a:xfrm>
            <a:off x="4929190" y="5739344"/>
            <a:ext cx="714380" cy="71438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5" name="Pfeil nach rechts 624"/>
          <p:cNvSpPr/>
          <p:nvPr/>
        </p:nvSpPr>
        <p:spPr>
          <a:xfrm>
            <a:off x="7143768" y="5739344"/>
            <a:ext cx="714380" cy="71438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 name="Group 310"/>
          <p:cNvGrpSpPr/>
          <p:nvPr/>
        </p:nvGrpSpPr>
        <p:grpSpPr>
          <a:xfrm>
            <a:off x="5929322" y="1571612"/>
            <a:ext cx="2428892" cy="2428892"/>
            <a:chOff x="1857356" y="3214686"/>
            <a:chExt cx="2428892" cy="2428892"/>
          </a:xfrm>
        </p:grpSpPr>
        <p:sp>
          <p:nvSpPr>
            <p:cNvPr id="312" name="Rechteck 278"/>
            <p:cNvSpPr/>
            <p:nvPr/>
          </p:nvSpPr>
          <p:spPr>
            <a:xfrm>
              <a:off x="2616385"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hteck 281"/>
            <p:cNvSpPr/>
            <p:nvPr/>
          </p:nvSpPr>
          <p:spPr>
            <a:xfrm>
              <a:off x="2464579"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4" name="Rechteck 282"/>
            <p:cNvSpPr/>
            <p:nvPr/>
          </p:nvSpPr>
          <p:spPr>
            <a:xfrm>
              <a:off x="2312773"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5" name="Rechteck 283"/>
            <p:cNvSpPr/>
            <p:nvPr/>
          </p:nvSpPr>
          <p:spPr>
            <a:xfrm>
              <a:off x="2312773"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6" name="Rechteck 290"/>
            <p:cNvSpPr/>
            <p:nvPr/>
          </p:nvSpPr>
          <p:spPr>
            <a:xfrm>
              <a:off x="2312773"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7" name="Rechteck 292"/>
            <p:cNvSpPr/>
            <p:nvPr/>
          </p:nvSpPr>
          <p:spPr>
            <a:xfrm>
              <a:off x="2464579"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8" name="Rechteck 294"/>
            <p:cNvSpPr/>
            <p:nvPr/>
          </p:nvSpPr>
          <p:spPr>
            <a:xfrm>
              <a:off x="2616385"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9" name="Rechteck 303"/>
            <p:cNvSpPr/>
            <p:nvPr/>
          </p:nvSpPr>
          <p:spPr>
            <a:xfrm>
              <a:off x="3830831"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0" name="Rechteck 304"/>
            <p:cNvSpPr/>
            <p:nvPr/>
          </p:nvSpPr>
          <p:spPr>
            <a:xfrm>
              <a:off x="1857356"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1" name="Rechteck 305"/>
            <p:cNvSpPr/>
            <p:nvPr/>
          </p:nvSpPr>
          <p:spPr>
            <a:xfrm>
              <a:off x="200916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2" name="Rechteck 306"/>
            <p:cNvSpPr/>
            <p:nvPr/>
          </p:nvSpPr>
          <p:spPr>
            <a:xfrm>
              <a:off x="2160968"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3" name="Rechteck 307"/>
            <p:cNvSpPr/>
            <p:nvPr/>
          </p:nvSpPr>
          <p:spPr>
            <a:xfrm>
              <a:off x="2312773"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4" name="Rechteck 308"/>
            <p:cNvSpPr/>
            <p:nvPr/>
          </p:nvSpPr>
          <p:spPr>
            <a:xfrm>
              <a:off x="1857356"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5" name="Rechteck 309"/>
            <p:cNvSpPr/>
            <p:nvPr/>
          </p:nvSpPr>
          <p:spPr>
            <a:xfrm>
              <a:off x="200916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6" name="Rechteck 310"/>
            <p:cNvSpPr/>
            <p:nvPr/>
          </p:nvSpPr>
          <p:spPr>
            <a:xfrm>
              <a:off x="2160968"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7" name="Rechteck 311"/>
            <p:cNvSpPr/>
            <p:nvPr/>
          </p:nvSpPr>
          <p:spPr>
            <a:xfrm>
              <a:off x="2312773"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8" name="Rechteck 312"/>
            <p:cNvSpPr/>
            <p:nvPr/>
          </p:nvSpPr>
          <p:spPr>
            <a:xfrm>
              <a:off x="1857356"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9" name="Rechteck 313"/>
            <p:cNvSpPr/>
            <p:nvPr/>
          </p:nvSpPr>
          <p:spPr>
            <a:xfrm>
              <a:off x="200916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0" name="Rechteck 314"/>
            <p:cNvSpPr/>
            <p:nvPr/>
          </p:nvSpPr>
          <p:spPr>
            <a:xfrm>
              <a:off x="2160968"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1" name="Rechteck 315"/>
            <p:cNvSpPr/>
            <p:nvPr/>
          </p:nvSpPr>
          <p:spPr>
            <a:xfrm>
              <a:off x="2312773"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2" name="Rechteck 316"/>
            <p:cNvSpPr/>
            <p:nvPr/>
          </p:nvSpPr>
          <p:spPr>
            <a:xfrm>
              <a:off x="1857356"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Rechteck 317"/>
            <p:cNvSpPr/>
            <p:nvPr/>
          </p:nvSpPr>
          <p:spPr>
            <a:xfrm>
              <a:off x="200916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Rechteck 318"/>
            <p:cNvSpPr/>
            <p:nvPr/>
          </p:nvSpPr>
          <p:spPr>
            <a:xfrm>
              <a:off x="2160968"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5" name="Rechteck 319"/>
            <p:cNvSpPr/>
            <p:nvPr/>
          </p:nvSpPr>
          <p:spPr>
            <a:xfrm>
              <a:off x="2312773"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6" name="Rechteck 320"/>
            <p:cNvSpPr/>
            <p:nvPr/>
          </p:nvSpPr>
          <p:spPr>
            <a:xfrm>
              <a:off x="1857356"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7" name="Rechteck 321"/>
            <p:cNvSpPr/>
            <p:nvPr/>
          </p:nvSpPr>
          <p:spPr>
            <a:xfrm>
              <a:off x="2009162"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8" name="Rechteck 322"/>
            <p:cNvSpPr/>
            <p:nvPr/>
          </p:nvSpPr>
          <p:spPr>
            <a:xfrm>
              <a:off x="2160968"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9" name="Rechteck 323"/>
            <p:cNvSpPr/>
            <p:nvPr/>
          </p:nvSpPr>
          <p:spPr>
            <a:xfrm>
              <a:off x="2312773"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0" name="Rechteck 324"/>
            <p:cNvSpPr/>
            <p:nvPr/>
          </p:nvSpPr>
          <p:spPr>
            <a:xfrm>
              <a:off x="1857356"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1" name="Rechteck 325"/>
            <p:cNvSpPr/>
            <p:nvPr/>
          </p:nvSpPr>
          <p:spPr>
            <a:xfrm>
              <a:off x="2009162"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2" name="Rechteck 326"/>
            <p:cNvSpPr/>
            <p:nvPr/>
          </p:nvSpPr>
          <p:spPr>
            <a:xfrm>
              <a:off x="2160968"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3" name="Rechteck 327"/>
            <p:cNvSpPr/>
            <p:nvPr/>
          </p:nvSpPr>
          <p:spPr>
            <a:xfrm>
              <a:off x="2312773"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4" name="Rechteck 328"/>
            <p:cNvSpPr/>
            <p:nvPr/>
          </p:nvSpPr>
          <p:spPr>
            <a:xfrm>
              <a:off x="2464579"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5" name="Rechteck 329"/>
            <p:cNvSpPr/>
            <p:nvPr/>
          </p:nvSpPr>
          <p:spPr>
            <a:xfrm>
              <a:off x="2616385"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6" name="Rechteck 330"/>
            <p:cNvSpPr/>
            <p:nvPr/>
          </p:nvSpPr>
          <p:spPr>
            <a:xfrm>
              <a:off x="2768191"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7" name="Rechteck 331"/>
            <p:cNvSpPr/>
            <p:nvPr/>
          </p:nvSpPr>
          <p:spPr>
            <a:xfrm>
              <a:off x="2919996"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 name="Rechteck 332"/>
            <p:cNvSpPr/>
            <p:nvPr/>
          </p:nvSpPr>
          <p:spPr>
            <a:xfrm>
              <a:off x="2464579"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9" name="Rechteck 333"/>
            <p:cNvSpPr/>
            <p:nvPr/>
          </p:nvSpPr>
          <p:spPr>
            <a:xfrm>
              <a:off x="2616385"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0" name="Rechteck 334"/>
            <p:cNvSpPr/>
            <p:nvPr/>
          </p:nvSpPr>
          <p:spPr>
            <a:xfrm>
              <a:off x="2768191"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1" name="Rechteck 335"/>
            <p:cNvSpPr/>
            <p:nvPr/>
          </p:nvSpPr>
          <p:spPr>
            <a:xfrm>
              <a:off x="2919996"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2" name="Rechteck 336"/>
            <p:cNvSpPr/>
            <p:nvPr/>
          </p:nvSpPr>
          <p:spPr>
            <a:xfrm>
              <a:off x="2464579"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3" name="Rechteck 337"/>
            <p:cNvSpPr/>
            <p:nvPr/>
          </p:nvSpPr>
          <p:spPr>
            <a:xfrm>
              <a:off x="2616385"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4" name="Rechteck 338"/>
            <p:cNvSpPr/>
            <p:nvPr/>
          </p:nvSpPr>
          <p:spPr>
            <a:xfrm>
              <a:off x="2768191"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5" name="Rechteck 339"/>
            <p:cNvSpPr/>
            <p:nvPr/>
          </p:nvSpPr>
          <p:spPr>
            <a:xfrm>
              <a:off x="2919996"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6" name="Rechteck 340"/>
            <p:cNvSpPr/>
            <p:nvPr/>
          </p:nvSpPr>
          <p:spPr>
            <a:xfrm>
              <a:off x="2464579"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 name="Rechteck 341"/>
            <p:cNvSpPr/>
            <p:nvPr/>
          </p:nvSpPr>
          <p:spPr>
            <a:xfrm>
              <a:off x="2616385"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 name="Rechteck 342"/>
            <p:cNvSpPr/>
            <p:nvPr/>
          </p:nvSpPr>
          <p:spPr>
            <a:xfrm>
              <a:off x="2768191"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9" name="Rechteck 343"/>
            <p:cNvSpPr/>
            <p:nvPr/>
          </p:nvSpPr>
          <p:spPr>
            <a:xfrm>
              <a:off x="2919996"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 name="Rechteck 344"/>
            <p:cNvSpPr/>
            <p:nvPr/>
          </p:nvSpPr>
          <p:spPr>
            <a:xfrm>
              <a:off x="2464579"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1" name="Rechteck 345"/>
            <p:cNvSpPr/>
            <p:nvPr/>
          </p:nvSpPr>
          <p:spPr>
            <a:xfrm>
              <a:off x="1857356"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2" name="Rechteck 346"/>
            <p:cNvSpPr/>
            <p:nvPr/>
          </p:nvSpPr>
          <p:spPr>
            <a:xfrm>
              <a:off x="2009162"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3" name="Rechteck 347"/>
            <p:cNvSpPr/>
            <p:nvPr/>
          </p:nvSpPr>
          <p:spPr>
            <a:xfrm>
              <a:off x="2160968"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4" name="Rechteck 348"/>
            <p:cNvSpPr/>
            <p:nvPr/>
          </p:nvSpPr>
          <p:spPr>
            <a:xfrm>
              <a:off x="1857356"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5" name="Rechteck 349"/>
            <p:cNvSpPr/>
            <p:nvPr/>
          </p:nvSpPr>
          <p:spPr>
            <a:xfrm>
              <a:off x="2009162"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6" name="Rechteck 350"/>
            <p:cNvSpPr/>
            <p:nvPr/>
          </p:nvSpPr>
          <p:spPr>
            <a:xfrm>
              <a:off x="2160968"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7" name="Rechteck 351"/>
            <p:cNvSpPr/>
            <p:nvPr/>
          </p:nvSpPr>
          <p:spPr>
            <a:xfrm>
              <a:off x="307180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 name="Rechteck 352"/>
            <p:cNvSpPr/>
            <p:nvPr/>
          </p:nvSpPr>
          <p:spPr>
            <a:xfrm>
              <a:off x="3223608"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9" name="Rechteck 353"/>
            <p:cNvSpPr/>
            <p:nvPr/>
          </p:nvSpPr>
          <p:spPr>
            <a:xfrm>
              <a:off x="3375414"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0" name="Rechteck 354"/>
            <p:cNvSpPr/>
            <p:nvPr/>
          </p:nvSpPr>
          <p:spPr>
            <a:xfrm>
              <a:off x="3527219"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1" name="Rechteck 355"/>
            <p:cNvSpPr/>
            <p:nvPr/>
          </p:nvSpPr>
          <p:spPr>
            <a:xfrm>
              <a:off x="307180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2" name="Rechteck 356"/>
            <p:cNvSpPr/>
            <p:nvPr/>
          </p:nvSpPr>
          <p:spPr>
            <a:xfrm>
              <a:off x="3223608"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3" name="Rechteck 357"/>
            <p:cNvSpPr/>
            <p:nvPr/>
          </p:nvSpPr>
          <p:spPr>
            <a:xfrm>
              <a:off x="3375414"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4" name="Rechteck 358"/>
            <p:cNvSpPr/>
            <p:nvPr/>
          </p:nvSpPr>
          <p:spPr>
            <a:xfrm>
              <a:off x="3527219"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5" name="Rechteck 359"/>
            <p:cNvSpPr/>
            <p:nvPr/>
          </p:nvSpPr>
          <p:spPr>
            <a:xfrm>
              <a:off x="307180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6" name="Rechteck 360"/>
            <p:cNvSpPr/>
            <p:nvPr/>
          </p:nvSpPr>
          <p:spPr>
            <a:xfrm>
              <a:off x="3223608"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7" name="Rechteck 361"/>
            <p:cNvSpPr/>
            <p:nvPr/>
          </p:nvSpPr>
          <p:spPr>
            <a:xfrm>
              <a:off x="3375414"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8" name="Rechteck 362"/>
            <p:cNvSpPr/>
            <p:nvPr/>
          </p:nvSpPr>
          <p:spPr>
            <a:xfrm>
              <a:off x="3527219"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9" name="Rechteck 363"/>
            <p:cNvSpPr/>
            <p:nvPr/>
          </p:nvSpPr>
          <p:spPr>
            <a:xfrm>
              <a:off x="307180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0" name="Rechteck 364"/>
            <p:cNvSpPr/>
            <p:nvPr/>
          </p:nvSpPr>
          <p:spPr>
            <a:xfrm>
              <a:off x="3223608"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1" name="Rechteck 365"/>
            <p:cNvSpPr/>
            <p:nvPr/>
          </p:nvSpPr>
          <p:spPr>
            <a:xfrm>
              <a:off x="3375414"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2" name="Rechteck 366"/>
            <p:cNvSpPr/>
            <p:nvPr/>
          </p:nvSpPr>
          <p:spPr>
            <a:xfrm>
              <a:off x="3527219"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3" name="Rechteck 367"/>
            <p:cNvSpPr/>
            <p:nvPr/>
          </p:nvSpPr>
          <p:spPr>
            <a:xfrm>
              <a:off x="3375414"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4" name="Rechteck 368"/>
            <p:cNvSpPr/>
            <p:nvPr/>
          </p:nvSpPr>
          <p:spPr>
            <a:xfrm>
              <a:off x="3527219"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5" name="Rechteck 369"/>
            <p:cNvSpPr/>
            <p:nvPr/>
          </p:nvSpPr>
          <p:spPr>
            <a:xfrm>
              <a:off x="3527219"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6" name="Rechteck 370"/>
            <p:cNvSpPr/>
            <p:nvPr/>
          </p:nvSpPr>
          <p:spPr>
            <a:xfrm>
              <a:off x="3679025"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7" name="Rechteck 371"/>
            <p:cNvSpPr/>
            <p:nvPr/>
          </p:nvSpPr>
          <p:spPr>
            <a:xfrm>
              <a:off x="3830831"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8" name="Rechteck 372"/>
            <p:cNvSpPr/>
            <p:nvPr/>
          </p:nvSpPr>
          <p:spPr>
            <a:xfrm>
              <a:off x="3982637"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9" name="Rechteck 373"/>
            <p:cNvSpPr/>
            <p:nvPr/>
          </p:nvSpPr>
          <p:spPr>
            <a:xfrm>
              <a:off x="4134442" y="321468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0" name="Rechteck 374"/>
            <p:cNvSpPr/>
            <p:nvPr/>
          </p:nvSpPr>
          <p:spPr>
            <a:xfrm>
              <a:off x="3679025"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1" name="Rechteck 375"/>
            <p:cNvSpPr/>
            <p:nvPr/>
          </p:nvSpPr>
          <p:spPr>
            <a:xfrm>
              <a:off x="3982637"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2" name="Rechteck 376"/>
            <p:cNvSpPr/>
            <p:nvPr/>
          </p:nvSpPr>
          <p:spPr>
            <a:xfrm>
              <a:off x="4134442" y="336649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3" name="Rechteck 377"/>
            <p:cNvSpPr/>
            <p:nvPr/>
          </p:nvSpPr>
          <p:spPr>
            <a:xfrm>
              <a:off x="3679025"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4" name="Rechteck 378"/>
            <p:cNvSpPr/>
            <p:nvPr/>
          </p:nvSpPr>
          <p:spPr>
            <a:xfrm>
              <a:off x="3830831"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5" name="Rechteck 379"/>
            <p:cNvSpPr/>
            <p:nvPr/>
          </p:nvSpPr>
          <p:spPr>
            <a:xfrm>
              <a:off x="3982637"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6" name="Rechteck 380"/>
            <p:cNvSpPr/>
            <p:nvPr/>
          </p:nvSpPr>
          <p:spPr>
            <a:xfrm>
              <a:off x="4134442" y="351829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7" name="Rechteck 381"/>
            <p:cNvSpPr/>
            <p:nvPr/>
          </p:nvSpPr>
          <p:spPr>
            <a:xfrm>
              <a:off x="3679025"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8" name="Rechteck 382"/>
            <p:cNvSpPr/>
            <p:nvPr/>
          </p:nvSpPr>
          <p:spPr>
            <a:xfrm>
              <a:off x="3830831"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9" name="Rechteck 383"/>
            <p:cNvSpPr/>
            <p:nvPr/>
          </p:nvSpPr>
          <p:spPr>
            <a:xfrm>
              <a:off x="3982637"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0" name="Rechteck 384"/>
            <p:cNvSpPr/>
            <p:nvPr/>
          </p:nvSpPr>
          <p:spPr>
            <a:xfrm>
              <a:off x="4134442" y="3670103"/>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1" name="Rechteck 385"/>
            <p:cNvSpPr/>
            <p:nvPr/>
          </p:nvSpPr>
          <p:spPr>
            <a:xfrm>
              <a:off x="3679025"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2" name="Rechteck 386"/>
            <p:cNvSpPr/>
            <p:nvPr/>
          </p:nvSpPr>
          <p:spPr>
            <a:xfrm>
              <a:off x="3830831"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3" name="Rechteck 387"/>
            <p:cNvSpPr/>
            <p:nvPr/>
          </p:nvSpPr>
          <p:spPr>
            <a:xfrm>
              <a:off x="3982637"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4" name="Rechteck 388"/>
            <p:cNvSpPr/>
            <p:nvPr/>
          </p:nvSpPr>
          <p:spPr>
            <a:xfrm>
              <a:off x="4134442" y="382190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5" name="Rechteck 389"/>
            <p:cNvSpPr/>
            <p:nvPr/>
          </p:nvSpPr>
          <p:spPr>
            <a:xfrm>
              <a:off x="3679025"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6" name="Rechteck 390"/>
            <p:cNvSpPr/>
            <p:nvPr/>
          </p:nvSpPr>
          <p:spPr>
            <a:xfrm>
              <a:off x="3830831"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7" name="Rechteck 391"/>
            <p:cNvSpPr/>
            <p:nvPr/>
          </p:nvSpPr>
          <p:spPr>
            <a:xfrm>
              <a:off x="3982637"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8" name="Rechteck 392"/>
            <p:cNvSpPr/>
            <p:nvPr/>
          </p:nvSpPr>
          <p:spPr>
            <a:xfrm>
              <a:off x="4134442" y="397371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 name="Rechteck 393"/>
            <p:cNvSpPr/>
            <p:nvPr/>
          </p:nvSpPr>
          <p:spPr>
            <a:xfrm>
              <a:off x="3679025"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 name="Rechteck 394"/>
            <p:cNvSpPr/>
            <p:nvPr/>
          </p:nvSpPr>
          <p:spPr>
            <a:xfrm>
              <a:off x="3830831"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 name="Rechteck 395"/>
            <p:cNvSpPr/>
            <p:nvPr/>
          </p:nvSpPr>
          <p:spPr>
            <a:xfrm>
              <a:off x="3982637"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2" name="Rechteck 396"/>
            <p:cNvSpPr/>
            <p:nvPr/>
          </p:nvSpPr>
          <p:spPr>
            <a:xfrm>
              <a:off x="4134442" y="412552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Rechteck 397"/>
            <p:cNvSpPr/>
            <p:nvPr/>
          </p:nvSpPr>
          <p:spPr>
            <a:xfrm>
              <a:off x="3679025"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4" name="Rechteck 398"/>
            <p:cNvSpPr/>
            <p:nvPr/>
          </p:nvSpPr>
          <p:spPr>
            <a:xfrm>
              <a:off x="3830831"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5" name="Rechteck 399"/>
            <p:cNvSpPr/>
            <p:nvPr/>
          </p:nvSpPr>
          <p:spPr>
            <a:xfrm>
              <a:off x="3982637"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6" name="Rechteck 400"/>
            <p:cNvSpPr/>
            <p:nvPr/>
          </p:nvSpPr>
          <p:spPr>
            <a:xfrm>
              <a:off x="4134442" y="4277326"/>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7" name="Rechteck 401"/>
            <p:cNvSpPr/>
            <p:nvPr/>
          </p:nvSpPr>
          <p:spPr>
            <a:xfrm>
              <a:off x="1857356"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8" name="Rechteck 402"/>
            <p:cNvSpPr/>
            <p:nvPr/>
          </p:nvSpPr>
          <p:spPr>
            <a:xfrm>
              <a:off x="2009162"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9" name="Rechteck 403"/>
            <p:cNvSpPr/>
            <p:nvPr/>
          </p:nvSpPr>
          <p:spPr>
            <a:xfrm>
              <a:off x="2160968"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0" name="Rechteck 404"/>
            <p:cNvSpPr/>
            <p:nvPr/>
          </p:nvSpPr>
          <p:spPr>
            <a:xfrm>
              <a:off x="1857356"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1" name="Rechteck 405"/>
            <p:cNvSpPr/>
            <p:nvPr/>
          </p:nvSpPr>
          <p:spPr>
            <a:xfrm>
              <a:off x="2009162"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2" name="Rechteck 406"/>
            <p:cNvSpPr/>
            <p:nvPr/>
          </p:nvSpPr>
          <p:spPr>
            <a:xfrm>
              <a:off x="2160968"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3" name="Rechteck 407"/>
            <p:cNvSpPr/>
            <p:nvPr/>
          </p:nvSpPr>
          <p:spPr>
            <a:xfrm>
              <a:off x="2312773"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4" name="Rechteck 408"/>
            <p:cNvSpPr/>
            <p:nvPr/>
          </p:nvSpPr>
          <p:spPr>
            <a:xfrm>
              <a:off x="1857356"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5" name="Rechteck 409"/>
            <p:cNvSpPr/>
            <p:nvPr/>
          </p:nvSpPr>
          <p:spPr>
            <a:xfrm>
              <a:off x="2009162"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6" name="Rechteck 410"/>
            <p:cNvSpPr/>
            <p:nvPr/>
          </p:nvSpPr>
          <p:spPr>
            <a:xfrm>
              <a:off x="2160968"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7" name="Rechteck 411"/>
            <p:cNvSpPr/>
            <p:nvPr/>
          </p:nvSpPr>
          <p:spPr>
            <a:xfrm>
              <a:off x="2312773"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8" name="Rechteck 412"/>
            <p:cNvSpPr/>
            <p:nvPr/>
          </p:nvSpPr>
          <p:spPr>
            <a:xfrm>
              <a:off x="1857356"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9" name="Rechteck 413"/>
            <p:cNvSpPr/>
            <p:nvPr/>
          </p:nvSpPr>
          <p:spPr>
            <a:xfrm>
              <a:off x="2009162"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0" name="Rechteck 414"/>
            <p:cNvSpPr/>
            <p:nvPr/>
          </p:nvSpPr>
          <p:spPr>
            <a:xfrm>
              <a:off x="2160968"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1" name="Rechteck 415"/>
            <p:cNvSpPr/>
            <p:nvPr/>
          </p:nvSpPr>
          <p:spPr>
            <a:xfrm>
              <a:off x="2312773"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2" name="Rechteck 416"/>
            <p:cNvSpPr/>
            <p:nvPr/>
          </p:nvSpPr>
          <p:spPr>
            <a:xfrm>
              <a:off x="1857356"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3" name="Rechteck 417"/>
            <p:cNvSpPr/>
            <p:nvPr/>
          </p:nvSpPr>
          <p:spPr>
            <a:xfrm>
              <a:off x="200916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4" name="Rechteck 418"/>
            <p:cNvSpPr/>
            <p:nvPr/>
          </p:nvSpPr>
          <p:spPr>
            <a:xfrm>
              <a:off x="2160968"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5" name="Rechteck 419"/>
            <p:cNvSpPr/>
            <p:nvPr/>
          </p:nvSpPr>
          <p:spPr>
            <a:xfrm>
              <a:off x="2312773"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6" name="Rechteck 420"/>
            <p:cNvSpPr/>
            <p:nvPr/>
          </p:nvSpPr>
          <p:spPr>
            <a:xfrm>
              <a:off x="1857356"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7" name="Rechteck 421"/>
            <p:cNvSpPr/>
            <p:nvPr/>
          </p:nvSpPr>
          <p:spPr>
            <a:xfrm>
              <a:off x="200916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8" name="Rechteck 422"/>
            <p:cNvSpPr/>
            <p:nvPr/>
          </p:nvSpPr>
          <p:spPr>
            <a:xfrm>
              <a:off x="2160968"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9" name="Rechteck 423"/>
            <p:cNvSpPr/>
            <p:nvPr/>
          </p:nvSpPr>
          <p:spPr>
            <a:xfrm>
              <a:off x="2312773"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0" name="Rechteck 424"/>
            <p:cNvSpPr/>
            <p:nvPr/>
          </p:nvSpPr>
          <p:spPr>
            <a:xfrm>
              <a:off x="2464579"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1" name="Rechteck 425"/>
            <p:cNvSpPr/>
            <p:nvPr/>
          </p:nvSpPr>
          <p:spPr>
            <a:xfrm>
              <a:off x="2464579"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2" name="Rechteck 426"/>
            <p:cNvSpPr/>
            <p:nvPr/>
          </p:nvSpPr>
          <p:spPr>
            <a:xfrm>
              <a:off x="2616385"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3" name="Rechteck 427"/>
            <p:cNvSpPr/>
            <p:nvPr/>
          </p:nvSpPr>
          <p:spPr>
            <a:xfrm>
              <a:off x="2768191"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4" name="Rechteck 428"/>
            <p:cNvSpPr/>
            <p:nvPr/>
          </p:nvSpPr>
          <p:spPr>
            <a:xfrm>
              <a:off x="2919996"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5" name="Rechteck 429"/>
            <p:cNvSpPr/>
            <p:nvPr/>
          </p:nvSpPr>
          <p:spPr>
            <a:xfrm>
              <a:off x="2464579"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6" name="Rechteck 430"/>
            <p:cNvSpPr/>
            <p:nvPr/>
          </p:nvSpPr>
          <p:spPr>
            <a:xfrm>
              <a:off x="2616385"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7" name="Rechteck 431"/>
            <p:cNvSpPr/>
            <p:nvPr/>
          </p:nvSpPr>
          <p:spPr>
            <a:xfrm>
              <a:off x="2768191"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8" name="Rechteck 432"/>
            <p:cNvSpPr/>
            <p:nvPr/>
          </p:nvSpPr>
          <p:spPr>
            <a:xfrm>
              <a:off x="2919996"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Rechteck 433"/>
            <p:cNvSpPr/>
            <p:nvPr/>
          </p:nvSpPr>
          <p:spPr>
            <a:xfrm>
              <a:off x="1857356"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 name="Rechteck 434"/>
            <p:cNvSpPr/>
            <p:nvPr/>
          </p:nvSpPr>
          <p:spPr>
            <a:xfrm>
              <a:off x="200916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1" name="Rechteck 435"/>
            <p:cNvSpPr/>
            <p:nvPr/>
          </p:nvSpPr>
          <p:spPr>
            <a:xfrm>
              <a:off x="2160968"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2" name="Rechteck 436"/>
            <p:cNvSpPr/>
            <p:nvPr/>
          </p:nvSpPr>
          <p:spPr>
            <a:xfrm>
              <a:off x="2312773"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3" name="Rechteck 437"/>
            <p:cNvSpPr/>
            <p:nvPr/>
          </p:nvSpPr>
          <p:spPr>
            <a:xfrm>
              <a:off x="1857356"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4" name="Rechteck 438"/>
            <p:cNvSpPr/>
            <p:nvPr/>
          </p:nvSpPr>
          <p:spPr>
            <a:xfrm>
              <a:off x="200916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5" name="Rechteck 439"/>
            <p:cNvSpPr/>
            <p:nvPr/>
          </p:nvSpPr>
          <p:spPr>
            <a:xfrm>
              <a:off x="2160968"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6" name="Rechteck 440"/>
            <p:cNvSpPr/>
            <p:nvPr/>
          </p:nvSpPr>
          <p:spPr>
            <a:xfrm>
              <a:off x="2312773"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7" name="Rechteck 441"/>
            <p:cNvSpPr/>
            <p:nvPr/>
          </p:nvSpPr>
          <p:spPr>
            <a:xfrm>
              <a:off x="2464579"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8" name="Rechteck 442"/>
            <p:cNvSpPr/>
            <p:nvPr/>
          </p:nvSpPr>
          <p:spPr>
            <a:xfrm>
              <a:off x="2616385"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9" name="Rechteck 443"/>
            <p:cNvSpPr/>
            <p:nvPr/>
          </p:nvSpPr>
          <p:spPr>
            <a:xfrm>
              <a:off x="2768191"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0" name="Rechteck 444"/>
            <p:cNvSpPr/>
            <p:nvPr/>
          </p:nvSpPr>
          <p:spPr>
            <a:xfrm>
              <a:off x="2919996"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1" name="Rechteck 445"/>
            <p:cNvSpPr/>
            <p:nvPr/>
          </p:nvSpPr>
          <p:spPr>
            <a:xfrm>
              <a:off x="2464579"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hteck 446"/>
            <p:cNvSpPr/>
            <p:nvPr/>
          </p:nvSpPr>
          <p:spPr>
            <a:xfrm>
              <a:off x="2616385"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3" name="Rechteck 447"/>
            <p:cNvSpPr/>
            <p:nvPr/>
          </p:nvSpPr>
          <p:spPr>
            <a:xfrm>
              <a:off x="2768191"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hteck 448"/>
            <p:cNvSpPr/>
            <p:nvPr/>
          </p:nvSpPr>
          <p:spPr>
            <a:xfrm>
              <a:off x="2919996"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5" name="Rechteck 449"/>
            <p:cNvSpPr/>
            <p:nvPr/>
          </p:nvSpPr>
          <p:spPr>
            <a:xfrm>
              <a:off x="3527219"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hteck 450"/>
            <p:cNvSpPr/>
            <p:nvPr/>
          </p:nvSpPr>
          <p:spPr>
            <a:xfrm>
              <a:off x="3375414"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7" name="Rechteck 451"/>
            <p:cNvSpPr/>
            <p:nvPr/>
          </p:nvSpPr>
          <p:spPr>
            <a:xfrm>
              <a:off x="3527219"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8" name="Rechteck 452"/>
            <p:cNvSpPr/>
            <p:nvPr/>
          </p:nvSpPr>
          <p:spPr>
            <a:xfrm>
              <a:off x="307180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9" name="Rechteck 453"/>
            <p:cNvSpPr/>
            <p:nvPr/>
          </p:nvSpPr>
          <p:spPr>
            <a:xfrm>
              <a:off x="3223608"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0" name="Rechteck 454"/>
            <p:cNvSpPr/>
            <p:nvPr/>
          </p:nvSpPr>
          <p:spPr>
            <a:xfrm>
              <a:off x="3375414"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1" name="Rechteck 455"/>
            <p:cNvSpPr/>
            <p:nvPr/>
          </p:nvSpPr>
          <p:spPr>
            <a:xfrm>
              <a:off x="3527219"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2" name="Rechteck 456"/>
            <p:cNvSpPr/>
            <p:nvPr/>
          </p:nvSpPr>
          <p:spPr>
            <a:xfrm>
              <a:off x="307180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3" name="Rechteck 457"/>
            <p:cNvSpPr/>
            <p:nvPr/>
          </p:nvSpPr>
          <p:spPr>
            <a:xfrm>
              <a:off x="3223608"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4" name="Rechteck 458"/>
            <p:cNvSpPr/>
            <p:nvPr/>
          </p:nvSpPr>
          <p:spPr>
            <a:xfrm>
              <a:off x="3375414"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5" name="Rechteck 459"/>
            <p:cNvSpPr/>
            <p:nvPr/>
          </p:nvSpPr>
          <p:spPr>
            <a:xfrm>
              <a:off x="3527219"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6" name="Rechteck 460"/>
            <p:cNvSpPr/>
            <p:nvPr/>
          </p:nvSpPr>
          <p:spPr>
            <a:xfrm>
              <a:off x="3679025"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7" name="Rechteck 461"/>
            <p:cNvSpPr/>
            <p:nvPr/>
          </p:nvSpPr>
          <p:spPr>
            <a:xfrm>
              <a:off x="3830831"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8" name="Rechteck 462"/>
            <p:cNvSpPr/>
            <p:nvPr/>
          </p:nvSpPr>
          <p:spPr>
            <a:xfrm>
              <a:off x="3982637"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9" name="Rechteck 463"/>
            <p:cNvSpPr/>
            <p:nvPr/>
          </p:nvSpPr>
          <p:spPr>
            <a:xfrm>
              <a:off x="4134442" y="442913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0" name="Rechteck 464"/>
            <p:cNvSpPr/>
            <p:nvPr/>
          </p:nvSpPr>
          <p:spPr>
            <a:xfrm>
              <a:off x="3679025"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1" name="Rechteck 465"/>
            <p:cNvSpPr/>
            <p:nvPr/>
          </p:nvSpPr>
          <p:spPr>
            <a:xfrm>
              <a:off x="3830831"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2" name="Rechteck 466"/>
            <p:cNvSpPr/>
            <p:nvPr/>
          </p:nvSpPr>
          <p:spPr>
            <a:xfrm>
              <a:off x="3982637"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3" name="Rechteck 467"/>
            <p:cNvSpPr/>
            <p:nvPr/>
          </p:nvSpPr>
          <p:spPr>
            <a:xfrm>
              <a:off x="4134442" y="4580938"/>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4" name="Rechteck 468"/>
            <p:cNvSpPr/>
            <p:nvPr/>
          </p:nvSpPr>
          <p:spPr>
            <a:xfrm>
              <a:off x="3679025"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5" name="Rechteck 469"/>
            <p:cNvSpPr/>
            <p:nvPr/>
          </p:nvSpPr>
          <p:spPr>
            <a:xfrm>
              <a:off x="3830831"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6" name="Rechteck 470"/>
            <p:cNvSpPr/>
            <p:nvPr/>
          </p:nvSpPr>
          <p:spPr>
            <a:xfrm>
              <a:off x="3982637"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7" name="Rechteck 471"/>
            <p:cNvSpPr/>
            <p:nvPr/>
          </p:nvSpPr>
          <p:spPr>
            <a:xfrm>
              <a:off x="4134442" y="4732744"/>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8" name="Rechteck 472"/>
            <p:cNvSpPr/>
            <p:nvPr/>
          </p:nvSpPr>
          <p:spPr>
            <a:xfrm>
              <a:off x="3679025"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9" name="Rechteck 473"/>
            <p:cNvSpPr/>
            <p:nvPr/>
          </p:nvSpPr>
          <p:spPr>
            <a:xfrm>
              <a:off x="3830831"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0" name="Rechteck 474"/>
            <p:cNvSpPr/>
            <p:nvPr/>
          </p:nvSpPr>
          <p:spPr>
            <a:xfrm>
              <a:off x="3982637"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1" name="Rechteck 475"/>
            <p:cNvSpPr/>
            <p:nvPr/>
          </p:nvSpPr>
          <p:spPr>
            <a:xfrm>
              <a:off x="4134442" y="4884549"/>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2" name="Rechteck 476"/>
            <p:cNvSpPr/>
            <p:nvPr/>
          </p:nvSpPr>
          <p:spPr>
            <a:xfrm>
              <a:off x="3679025"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3" name="Rechteck 477"/>
            <p:cNvSpPr/>
            <p:nvPr/>
          </p:nvSpPr>
          <p:spPr>
            <a:xfrm>
              <a:off x="3830831"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4" name="Rechteck 478"/>
            <p:cNvSpPr/>
            <p:nvPr/>
          </p:nvSpPr>
          <p:spPr>
            <a:xfrm>
              <a:off x="3982637"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5" name="Rechteck 479"/>
            <p:cNvSpPr/>
            <p:nvPr/>
          </p:nvSpPr>
          <p:spPr>
            <a:xfrm>
              <a:off x="4134442" y="5036355"/>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6" name="Rechteck 480"/>
            <p:cNvSpPr/>
            <p:nvPr/>
          </p:nvSpPr>
          <p:spPr>
            <a:xfrm>
              <a:off x="3679025"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7" name="Rechteck 481"/>
            <p:cNvSpPr/>
            <p:nvPr/>
          </p:nvSpPr>
          <p:spPr>
            <a:xfrm>
              <a:off x="3830831"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8" name="Rechteck 482"/>
            <p:cNvSpPr/>
            <p:nvPr/>
          </p:nvSpPr>
          <p:spPr>
            <a:xfrm>
              <a:off x="3982637"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9" name="Rechteck 483"/>
            <p:cNvSpPr/>
            <p:nvPr/>
          </p:nvSpPr>
          <p:spPr>
            <a:xfrm>
              <a:off x="4134442" y="5188161"/>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0" name="Rechteck 484"/>
            <p:cNvSpPr/>
            <p:nvPr/>
          </p:nvSpPr>
          <p:spPr>
            <a:xfrm>
              <a:off x="307180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1" name="Rechteck 485"/>
            <p:cNvSpPr/>
            <p:nvPr/>
          </p:nvSpPr>
          <p:spPr>
            <a:xfrm>
              <a:off x="3223608"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2" name="Rechteck 486"/>
            <p:cNvSpPr/>
            <p:nvPr/>
          </p:nvSpPr>
          <p:spPr>
            <a:xfrm>
              <a:off x="3375414"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3" name="Rechteck 487"/>
            <p:cNvSpPr/>
            <p:nvPr/>
          </p:nvSpPr>
          <p:spPr>
            <a:xfrm>
              <a:off x="3527219"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4" name="Rechteck 488"/>
            <p:cNvSpPr/>
            <p:nvPr/>
          </p:nvSpPr>
          <p:spPr>
            <a:xfrm>
              <a:off x="307180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5" name="Rechteck 489"/>
            <p:cNvSpPr/>
            <p:nvPr/>
          </p:nvSpPr>
          <p:spPr>
            <a:xfrm>
              <a:off x="3223608"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6" name="Rechteck 490"/>
            <p:cNvSpPr/>
            <p:nvPr/>
          </p:nvSpPr>
          <p:spPr>
            <a:xfrm>
              <a:off x="3375414"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7" name="Rechteck 491"/>
            <p:cNvSpPr/>
            <p:nvPr/>
          </p:nvSpPr>
          <p:spPr>
            <a:xfrm>
              <a:off x="3527219"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8" name="Rechteck 492"/>
            <p:cNvSpPr/>
            <p:nvPr/>
          </p:nvSpPr>
          <p:spPr>
            <a:xfrm>
              <a:off x="3679025"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9" name="Rechteck 493"/>
            <p:cNvSpPr/>
            <p:nvPr/>
          </p:nvSpPr>
          <p:spPr>
            <a:xfrm>
              <a:off x="3830831"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0" name="Rechteck 494"/>
            <p:cNvSpPr/>
            <p:nvPr/>
          </p:nvSpPr>
          <p:spPr>
            <a:xfrm>
              <a:off x="3982637"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1" name="Rechteck 495"/>
            <p:cNvSpPr/>
            <p:nvPr/>
          </p:nvSpPr>
          <p:spPr>
            <a:xfrm>
              <a:off x="4134442" y="5339967"/>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2" name="Rechteck 496"/>
            <p:cNvSpPr/>
            <p:nvPr/>
          </p:nvSpPr>
          <p:spPr>
            <a:xfrm>
              <a:off x="3679025"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 name="Rechteck 497"/>
            <p:cNvSpPr/>
            <p:nvPr/>
          </p:nvSpPr>
          <p:spPr>
            <a:xfrm>
              <a:off x="3830831"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4" name="Rechteck 498"/>
            <p:cNvSpPr/>
            <p:nvPr/>
          </p:nvSpPr>
          <p:spPr>
            <a:xfrm>
              <a:off x="3982637"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5" name="Rechteck 499"/>
            <p:cNvSpPr/>
            <p:nvPr/>
          </p:nvSpPr>
          <p:spPr>
            <a:xfrm>
              <a:off x="4134442" y="5491772"/>
              <a:ext cx="151806" cy="151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1194"/>
            <p:cNvGrpSpPr/>
            <p:nvPr/>
          </p:nvGrpSpPr>
          <p:grpSpPr>
            <a:xfrm>
              <a:off x="2464579" y="3830839"/>
              <a:ext cx="1214446" cy="1214446"/>
              <a:chOff x="4411264" y="3000372"/>
              <a:chExt cx="1214446" cy="1214446"/>
            </a:xfrm>
          </p:grpSpPr>
          <p:sp>
            <p:nvSpPr>
              <p:cNvPr id="550" name="Rechteck 279"/>
              <p:cNvSpPr/>
              <p:nvPr/>
            </p:nvSpPr>
            <p:spPr>
              <a:xfrm>
                <a:off x="4714876"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1" name="Rechteck 280"/>
              <p:cNvSpPr/>
              <p:nvPr/>
            </p:nvSpPr>
            <p:spPr>
              <a:xfrm>
                <a:off x="4866681"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2" name="Rechteck 284"/>
              <p:cNvSpPr/>
              <p:nvPr/>
            </p:nvSpPr>
            <p:spPr>
              <a:xfrm>
                <a:off x="4411264" y="3303984"/>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3" name="Rechteck 285"/>
              <p:cNvSpPr/>
              <p:nvPr/>
            </p:nvSpPr>
            <p:spPr>
              <a:xfrm>
                <a:off x="5018487"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4" name="Rechteck 286"/>
              <p:cNvSpPr/>
              <p:nvPr/>
            </p:nvSpPr>
            <p:spPr>
              <a:xfrm>
                <a:off x="5170293" y="300037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5" name="Rechteck 287"/>
              <p:cNvSpPr/>
              <p:nvPr/>
            </p:nvSpPr>
            <p:spPr>
              <a:xfrm>
                <a:off x="5322099" y="3152178"/>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6" name="Rechteck 288"/>
              <p:cNvSpPr/>
              <p:nvPr/>
            </p:nvSpPr>
            <p:spPr>
              <a:xfrm>
                <a:off x="5473904" y="3303984"/>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7" name="Rechteck 289"/>
              <p:cNvSpPr/>
              <p:nvPr/>
            </p:nvSpPr>
            <p:spPr>
              <a:xfrm>
                <a:off x="5473904" y="3455789"/>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8" name="Rechteck 291"/>
              <p:cNvSpPr/>
              <p:nvPr/>
            </p:nvSpPr>
            <p:spPr>
              <a:xfrm>
                <a:off x="4411264" y="3759401"/>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9" name="Rechteck 293"/>
              <p:cNvSpPr/>
              <p:nvPr/>
            </p:nvSpPr>
            <p:spPr>
              <a:xfrm>
                <a:off x="4563070" y="3911207"/>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0" name="Rechteck 295"/>
              <p:cNvSpPr/>
              <p:nvPr/>
            </p:nvSpPr>
            <p:spPr>
              <a:xfrm>
                <a:off x="4714876"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1" name="Rechteck 296"/>
              <p:cNvSpPr/>
              <p:nvPr/>
            </p:nvSpPr>
            <p:spPr>
              <a:xfrm>
                <a:off x="4866681"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2" name="Rechteck 297"/>
              <p:cNvSpPr/>
              <p:nvPr/>
            </p:nvSpPr>
            <p:spPr>
              <a:xfrm>
                <a:off x="5473904" y="3607595"/>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3" name="Rechteck 298"/>
              <p:cNvSpPr/>
              <p:nvPr/>
            </p:nvSpPr>
            <p:spPr>
              <a:xfrm>
                <a:off x="5473904" y="3759401"/>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4" name="Rechteck 299"/>
              <p:cNvSpPr/>
              <p:nvPr/>
            </p:nvSpPr>
            <p:spPr>
              <a:xfrm>
                <a:off x="5322099" y="3911207"/>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5" name="Rechteck 300"/>
              <p:cNvSpPr/>
              <p:nvPr/>
            </p:nvSpPr>
            <p:spPr>
              <a:xfrm>
                <a:off x="5018487"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6" name="Rechteck 301"/>
              <p:cNvSpPr/>
              <p:nvPr/>
            </p:nvSpPr>
            <p:spPr>
              <a:xfrm>
                <a:off x="5170293" y="4063012"/>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7" name="Rechteck 504"/>
              <p:cNvSpPr/>
              <p:nvPr/>
            </p:nvSpPr>
            <p:spPr>
              <a:xfrm>
                <a:off x="4563070" y="3152178"/>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8" name="Rechteck 507"/>
              <p:cNvSpPr/>
              <p:nvPr/>
            </p:nvSpPr>
            <p:spPr>
              <a:xfrm>
                <a:off x="4411264" y="3455789"/>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9" name="Rechteck 519"/>
              <p:cNvSpPr/>
              <p:nvPr/>
            </p:nvSpPr>
            <p:spPr>
              <a:xfrm>
                <a:off x="4411264" y="3607595"/>
                <a:ext cx="151806" cy="151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1195"/>
            <p:cNvGrpSpPr/>
            <p:nvPr/>
          </p:nvGrpSpPr>
          <p:grpSpPr>
            <a:xfrm>
              <a:off x="2607455" y="3973715"/>
              <a:ext cx="910835" cy="910835"/>
              <a:chOff x="6840157" y="2402079"/>
              <a:chExt cx="910835" cy="910835"/>
            </a:xfrm>
            <a:solidFill>
              <a:schemeClr val="tx1"/>
            </a:solidFill>
          </p:grpSpPr>
          <p:sp>
            <p:nvSpPr>
              <p:cNvPr id="518" name="Rechteck 500"/>
              <p:cNvSpPr/>
              <p:nvPr/>
            </p:nvSpPr>
            <p:spPr>
              <a:xfrm>
                <a:off x="6991963"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9" name="Rechteck 502"/>
              <p:cNvSpPr/>
              <p:nvPr/>
            </p:nvSpPr>
            <p:spPr>
              <a:xfrm>
                <a:off x="6991963"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0" name="Rechteck 503"/>
              <p:cNvSpPr/>
              <p:nvPr/>
            </p:nvSpPr>
            <p:spPr>
              <a:xfrm>
                <a:off x="7143768"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1" name="Rechteck 505"/>
              <p:cNvSpPr/>
              <p:nvPr/>
            </p:nvSpPr>
            <p:spPr>
              <a:xfrm>
                <a:off x="7143768"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2" name="Rechteck 506"/>
              <p:cNvSpPr/>
              <p:nvPr/>
            </p:nvSpPr>
            <p:spPr>
              <a:xfrm>
                <a:off x="6840157"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3" name="Rechteck 508"/>
              <p:cNvSpPr/>
              <p:nvPr/>
            </p:nvSpPr>
            <p:spPr>
              <a:xfrm>
                <a:off x="6840157"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4" name="Rechteck 509"/>
              <p:cNvSpPr/>
              <p:nvPr/>
            </p:nvSpPr>
            <p:spPr>
              <a:xfrm>
                <a:off x="6991963"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5" name="Rechteck 510"/>
              <p:cNvSpPr/>
              <p:nvPr/>
            </p:nvSpPr>
            <p:spPr>
              <a:xfrm>
                <a:off x="7143768"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6" name="Rechteck 511"/>
              <p:cNvSpPr/>
              <p:nvPr/>
            </p:nvSpPr>
            <p:spPr>
              <a:xfrm>
                <a:off x="7295574"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7" name="Rechteck 512"/>
              <p:cNvSpPr/>
              <p:nvPr/>
            </p:nvSpPr>
            <p:spPr>
              <a:xfrm>
                <a:off x="7447380" y="2402079"/>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8" name="Rechteck 513"/>
              <p:cNvSpPr/>
              <p:nvPr/>
            </p:nvSpPr>
            <p:spPr>
              <a:xfrm>
                <a:off x="7295574"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9" name="Rechteck 514"/>
              <p:cNvSpPr/>
              <p:nvPr/>
            </p:nvSpPr>
            <p:spPr>
              <a:xfrm>
                <a:off x="7447380"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0" name="Rechteck 515"/>
              <p:cNvSpPr/>
              <p:nvPr/>
            </p:nvSpPr>
            <p:spPr>
              <a:xfrm>
                <a:off x="7599186" y="2553885"/>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1" name="Rechteck 516"/>
              <p:cNvSpPr/>
              <p:nvPr/>
            </p:nvSpPr>
            <p:spPr>
              <a:xfrm>
                <a:off x="7295574"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2" name="Rechteck 517"/>
              <p:cNvSpPr/>
              <p:nvPr/>
            </p:nvSpPr>
            <p:spPr>
              <a:xfrm>
                <a:off x="7447380"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3" name="Rechteck 518"/>
              <p:cNvSpPr/>
              <p:nvPr/>
            </p:nvSpPr>
            <p:spPr>
              <a:xfrm>
                <a:off x="7599186" y="2705690"/>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4" name="Rechteck 520"/>
              <p:cNvSpPr/>
              <p:nvPr/>
            </p:nvSpPr>
            <p:spPr>
              <a:xfrm>
                <a:off x="6840157"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5" name="Rechteck 521"/>
              <p:cNvSpPr/>
              <p:nvPr/>
            </p:nvSpPr>
            <p:spPr>
              <a:xfrm>
                <a:off x="6991963"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6" name="Rechteck 522"/>
              <p:cNvSpPr/>
              <p:nvPr/>
            </p:nvSpPr>
            <p:spPr>
              <a:xfrm>
                <a:off x="7143768"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7" name="Rechteck 523"/>
              <p:cNvSpPr/>
              <p:nvPr/>
            </p:nvSpPr>
            <p:spPr>
              <a:xfrm>
                <a:off x="6840157"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8" name="Rechteck 524"/>
              <p:cNvSpPr/>
              <p:nvPr/>
            </p:nvSpPr>
            <p:spPr>
              <a:xfrm>
                <a:off x="6991963"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9" name="Rechteck 525"/>
              <p:cNvSpPr/>
              <p:nvPr/>
            </p:nvSpPr>
            <p:spPr>
              <a:xfrm>
                <a:off x="7143768"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0" name="Rechteck 526"/>
              <p:cNvSpPr/>
              <p:nvPr/>
            </p:nvSpPr>
            <p:spPr>
              <a:xfrm>
                <a:off x="6991963"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1" name="Rechteck 527"/>
              <p:cNvSpPr/>
              <p:nvPr/>
            </p:nvSpPr>
            <p:spPr>
              <a:xfrm>
                <a:off x="7143768"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 name="Rechteck 528"/>
              <p:cNvSpPr/>
              <p:nvPr/>
            </p:nvSpPr>
            <p:spPr>
              <a:xfrm>
                <a:off x="7295574"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3" name="Rechteck 529"/>
              <p:cNvSpPr/>
              <p:nvPr/>
            </p:nvSpPr>
            <p:spPr>
              <a:xfrm>
                <a:off x="7447380"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4" name="Rechteck 530"/>
              <p:cNvSpPr/>
              <p:nvPr/>
            </p:nvSpPr>
            <p:spPr>
              <a:xfrm>
                <a:off x="7599186" y="2857496"/>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5" name="Rechteck 531"/>
              <p:cNvSpPr/>
              <p:nvPr/>
            </p:nvSpPr>
            <p:spPr>
              <a:xfrm>
                <a:off x="7295574"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6" name="Rechteck 532"/>
              <p:cNvSpPr/>
              <p:nvPr/>
            </p:nvSpPr>
            <p:spPr>
              <a:xfrm>
                <a:off x="7447380"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7" name="Rechteck 533"/>
              <p:cNvSpPr/>
              <p:nvPr/>
            </p:nvSpPr>
            <p:spPr>
              <a:xfrm>
                <a:off x="7599186" y="3009302"/>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8" name="Rechteck 534"/>
              <p:cNvSpPr/>
              <p:nvPr/>
            </p:nvSpPr>
            <p:spPr>
              <a:xfrm>
                <a:off x="7295574"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9" name="Rechteck 535"/>
              <p:cNvSpPr/>
              <p:nvPr/>
            </p:nvSpPr>
            <p:spPr>
              <a:xfrm>
                <a:off x="7447380" y="3161108"/>
                <a:ext cx="151806" cy="1518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75" name="Rechteck 574"/>
          <p:cNvSpPr/>
          <p:nvPr/>
        </p:nvSpPr>
        <p:spPr>
          <a:xfrm>
            <a:off x="4258286" y="5832520"/>
            <a:ext cx="236052" cy="236052"/>
          </a:xfrm>
          <a:prstGeom prst="rect">
            <a:avLst/>
          </a:prstGeom>
          <a:solidFill>
            <a:schemeClr val="tx2"/>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6" name="Rechteck 585"/>
          <p:cNvSpPr/>
          <p:nvPr/>
        </p:nvSpPr>
        <p:spPr>
          <a:xfrm>
            <a:off x="4494337" y="5832520"/>
            <a:ext cx="236052" cy="236052"/>
          </a:xfrm>
          <a:prstGeom prst="rect">
            <a:avLst/>
          </a:prstGeom>
          <a:solidFill>
            <a:schemeClr val="tx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uppieren 286"/>
          <p:cNvGrpSpPr/>
          <p:nvPr/>
        </p:nvGrpSpPr>
        <p:grpSpPr>
          <a:xfrm>
            <a:off x="3786182" y="6068572"/>
            <a:ext cx="944207" cy="472102"/>
            <a:chOff x="3786182" y="5401302"/>
            <a:chExt cx="944207" cy="472102"/>
          </a:xfrm>
        </p:grpSpPr>
        <p:sp>
          <p:nvSpPr>
            <p:cNvPr id="578" name="Rechteck 577"/>
            <p:cNvSpPr/>
            <p:nvPr/>
          </p:nvSpPr>
          <p:spPr>
            <a:xfrm>
              <a:off x="3786182" y="5401302"/>
              <a:ext cx="236052" cy="236052"/>
            </a:xfrm>
            <a:prstGeom prst="rect">
              <a:avLst/>
            </a:prstGeom>
            <a:solidFill>
              <a:schemeClr val="accent5">
                <a:lumMod val="60000"/>
                <a:lumOff val="4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9" name="Rechteck 578"/>
            <p:cNvSpPr/>
            <p:nvPr/>
          </p:nvSpPr>
          <p:spPr>
            <a:xfrm>
              <a:off x="3786182" y="5637352"/>
              <a:ext cx="236052" cy="236052"/>
            </a:xfrm>
            <a:prstGeom prst="rect">
              <a:avLst/>
            </a:prstGeom>
            <a:solidFill>
              <a:schemeClr val="accent5">
                <a:lumMod val="60000"/>
                <a:lumOff val="4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8" name="Rechteck 587"/>
            <p:cNvSpPr/>
            <p:nvPr/>
          </p:nvSpPr>
          <p:spPr>
            <a:xfrm>
              <a:off x="4022234" y="5401302"/>
              <a:ext cx="236052" cy="236052"/>
            </a:xfrm>
            <a:prstGeom prst="rect">
              <a:avLst/>
            </a:prstGeom>
            <a:solidFill>
              <a:schemeClr val="accent5">
                <a:lumMod val="60000"/>
                <a:lumOff val="4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2" name="Rechteck 591"/>
            <p:cNvSpPr/>
            <p:nvPr/>
          </p:nvSpPr>
          <p:spPr>
            <a:xfrm>
              <a:off x="4022234" y="5637352"/>
              <a:ext cx="236052" cy="236052"/>
            </a:xfrm>
            <a:prstGeom prst="rect">
              <a:avLst/>
            </a:prstGeom>
            <a:solidFill>
              <a:schemeClr val="accent5">
                <a:lumMod val="60000"/>
                <a:lumOff val="4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9" name="Rechteck 588"/>
            <p:cNvSpPr/>
            <p:nvPr/>
          </p:nvSpPr>
          <p:spPr>
            <a:xfrm>
              <a:off x="4258286" y="5401302"/>
              <a:ext cx="236052" cy="236052"/>
            </a:xfrm>
            <a:prstGeom prst="rect">
              <a:avLst/>
            </a:prstGeom>
            <a:solidFill>
              <a:schemeClr val="accent5">
                <a:lumMod val="60000"/>
                <a:lumOff val="4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0" name="Rechteck 589"/>
            <p:cNvSpPr/>
            <p:nvPr/>
          </p:nvSpPr>
          <p:spPr>
            <a:xfrm>
              <a:off x="4494337" y="5401302"/>
              <a:ext cx="236052" cy="236052"/>
            </a:xfrm>
            <a:prstGeom prst="rect">
              <a:avLst/>
            </a:prstGeom>
            <a:solidFill>
              <a:schemeClr val="accent2">
                <a:lumMod val="60000"/>
                <a:lumOff val="4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3" name="Rechteck 592"/>
            <p:cNvSpPr/>
            <p:nvPr/>
          </p:nvSpPr>
          <p:spPr>
            <a:xfrm>
              <a:off x="4258286" y="5637352"/>
              <a:ext cx="236052" cy="236052"/>
            </a:xfrm>
            <a:prstGeom prst="rect">
              <a:avLst/>
            </a:prstGeom>
            <a:solidFill>
              <a:schemeClr val="accent5">
                <a:lumMod val="60000"/>
                <a:lumOff val="4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4" name="Rechteck 593"/>
            <p:cNvSpPr/>
            <p:nvPr/>
          </p:nvSpPr>
          <p:spPr>
            <a:xfrm>
              <a:off x="4494337" y="5637352"/>
              <a:ext cx="236052" cy="236052"/>
            </a:xfrm>
            <a:prstGeom prst="rect">
              <a:avLst/>
            </a:prstGeom>
            <a:solidFill>
              <a:schemeClr val="accent2">
                <a:lumMod val="60000"/>
                <a:lumOff val="4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8" name="Textfeld 287"/>
          <p:cNvSpPr txBox="1"/>
          <p:nvPr/>
        </p:nvSpPr>
        <p:spPr>
          <a:xfrm>
            <a:off x="5072066" y="4572008"/>
            <a:ext cx="3786214" cy="954107"/>
          </a:xfrm>
          <a:prstGeom prst="rect">
            <a:avLst/>
          </a:prstGeom>
          <a:noFill/>
        </p:spPr>
        <p:txBody>
          <a:bodyPr wrap="square" rtlCol="0">
            <a:spAutoFit/>
          </a:bodyPr>
          <a:lstStyle/>
          <a:p>
            <a:r>
              <a:rPr lang="en-US" sz="2800" dirty="0" smtClean="0"/>
              <a:t>These exhibit temporal coherence</a:t>
            </a:r>
            <a:endParaRPr lang="en-US" sz="2800" dirty="0"/>
          </a:p>
        </p:txBody>
      </p:sp>
      <p:sp>
        <p:nvSpPr>
          <p:cNvPr id="289" name="Pfeil nach rechts 288"/>
          <p:cNvSpPr/>
          <p:nvPr/>
        </p:nvSpPr>
        <p:spPr>
          <a:xfrm rot="10800000">
            <a:off x="4214810" y="4714884"/>
            <a:ext cx="857256" cy="7143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advTm="663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4"/>
                                        </p:tgtEl>
                                        <p:attrNameLst>
                                          <p:attrName>style.visibility</p:attrName>
                                        </p:attrNameLst>
                                      </p:cBhvr>
                                      <p:to>
                                        <p:strVal val="visible"/>
                                      </p:to>
                                    </p:set>
                                    <p:animEffect transition="in" filter="wipe(left)">
                                      <p:cBhvr>
                                        <p:cTn id="7" dur="500"/>
                                        <p:tgtEl>
                                          <p:spTgt spid="6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01"/>
                                        </p:tgtEl>
                                        <p:attrNameLst>
                                          <p:attrName>style.visibility</p:attrName>
                                        </p:attrNameLst>
                                      </p:cBhvr>
                                      <p:to>
                                        <p:strVal val="visible"/>
                                      </p:to>
                                    </p:set>
                                    <p:animEffect transition="in" filter="fade">
                                      <p:cBhvr>
                                        <p:cTn id="11" dur="500"/>
                                        <p:tgtEl>
                                          <p:spTgt spid="60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16"/>
                                        </p:tgtEl>
                                        <p:attrNameLst>
                                          <p:attrName>style.visibility</p:attrName>
                                        </p:attrNameLst>
                                      </p:cBhvr>
                                      <p:to>
                                        <p:strVal val="visible"/>
                                      </p:to>
                                    </p:set>
                                    <p:animEffect transition="in" filter="fade">
                                      <p:cBhvr>
                                        <p:cTn id="14" dur="500"/>
                                        <p:tgtEl>
                                          <p:spTgt spid="61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17"/>
                                        </p:tgtEl>
                                        <p:attrNameLst>
                                          <p:attrName>style.visibility</p:attrName>
                                        </p:attrNameLst>
                                      </p:cBhvr>
                                      <p:to>
                                        <p:strVal val="visible"/>
                                      </p:to>
                                    </p:set>
                                    <p:animEffect transition="in" filter="fade">
                                      <p:cBhvr>
                                        <p:cTn id="17" dur="500"/>
                                        <p:tgtEl>
                                          <p:spTgt spid="61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18"/>
                                        </p:tgtEl>
                                        <p:attrNameLst>
                                          <p:attrName>style.visibility</p:attrName>
                                        </p:attrNameLst>
                                      </p:cBhvr>
                                      <p:to>
                                        <p:strVal val="visible"/>
                                      </p:to>
                                    </p:set>
                                    <p:animEffect transition="in" filter="fade">
                                      <p:cBhvr>
                                        <p:cTn id="20" dur="500"/>
                                        <p:tgtEl>
                                          <p:spTgt spid="618"/>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625"/>
                                        </p:tgtEl>
                                        <p:attrNameLst>
                                          <p:attrName>style.visibility</p:attrName>
                                        </p:attrNameLst>
                                      </p:cBhvr>
                                      <p:to>
                                        <p:strVal val="visible"/>
                                      </p:to>
                                    </p:set>
                                    <p:animEffect transition="in" filter="wipe(left)">
                                      <p:cBhvr>
                                        <p:cTn id="24" dur="500"/>
                                        <p:tgtEl>
                                          <p:spTgt spid="625"/>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619"/>
                                        </p:tgtEl>
                                        <p:attrNameLst>
                                          <p:attrName>style.visibility</p:attrName>
                                        </p:attrNameLst>
                                      </p:cBhvr>
                                      <p:to>
                                        <p:strVal val="visible"/>
                                      </p:to>
                                    </p:set>
                                    <p:animEffect transition="in" filter="fade">
                                      <p:cBhvr>
                                        <p:cTn id="28" dur="500"/>
                                        <p:tgtEl>
                                          <p:spTgt spid="61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89"/>
                                        </p:tgtEl>
                                        <p:attrNameLst>
                                          <p:attrName>style.visibility</p:attrName>
                                        </p:attrNameLst>
                                      </p:cBhvr>
                                      <p:to>
                                        <p:strVal val="visible"/>
                                      </p:to>
                                    </p:set>
                                    <p:animEffect transition="in" filter="fade">
                                      <p:cBhvr>
                                        <p:cTn id="33" dur="2000"/>
                                        <p:tgtEl>
                                          <p:spTgt spid="28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88"/>
                                        </p:tgtEl>
                                        <p:attrNameLst>
                                          <p:attrName>style.visibility</p:attrName>
                                        </p:attrNameLst>
                                      </p:cBhvr>
                                      <p:to>
                                        <p:strVal val="visible"/>
                                      </p:to>
                                    </p:set>
                                    <p:animEffect transition="in" filter="fade">
                                      <p:cBhvr>
                                        <p:cTn id="36" dur="2000"/>
                                        <p:tgtEl>
                                          <p:spTgt spid="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1" grpId="0" animBg="1"/>
      <p:bldP spid="616" grpId="0" animBg="1"/>
      <p:bldP spid="617" grpId="0" animBg="1"/>
      <p:bldP spid="618" grpId="0" animBg="1"/>
      <p:bldP spid="619" grpId="0" animBg="1"/>
      <p:bldP spid="624" grpId="0" animBg="1"/>
      <p:bldP spid="625" grpId="0" animBg="1"/>
      <p:bldP spid="288" grpId="0"/>
      <p:bldP spid="28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Idea: Perform uploads of data and updates to structure incrementally</a:t>
            </a:r>
            <a:endParaRPr lang="en-US" dirty="0"/>
          </a:p>
        </p:txBody>
      </p:sp>
      <p:sp>
        <p:nvSpPr>
          <p:cNvPr id="3" name="Inhaltsplatzhalter 2"/>
          <p:cNvSpPr>
            <a:spLocks noGrp="1"/>
          </p:cNvSpPr>
          <p:nvPr>
            <p:ph idx="1"/>
          </p:nvPr>
        </p:nvSpPr>
        <p:spPr/>
        <p:txBody>
          <a:bodyPr/>
          <a:lstStyle/>
          <a:p>
            <a:endParaRPr lang="en-US" dirty="0" smtClean="0"/>
          </a:p>
          <a:p>
            <a:r>
              <a:rPr lang="en-US" dirty="0" smtClean="0"/>
              <a:t>Keep a </a:t>
            </a:r>
            <a:r>
              <a:rPr lang="en-US" dirty="0" smtClean="0"/>
              <a:t>working set of active </a:t>
            </a:r>
            <a:r>
              <a:rPr lang="en-US" dirty="0" smtClean="0"/>
              <a:t>elements </a:t>
            </a:r>
          </a:p>
          <a:p>
            <a:endParaRPr lang="en-US" dirty="0" smtClean="0"/>
          </a:p>
          <a:p>
            <a:r>
              <a:rPr lang="en-US" dirty="0" smtClean="0"/>
              <a:t>Remove old elements</a:t>
            </a:r>
          </a:p>
          <a:p>
            <a:endParaRPr lang="en-US" dirty="0" smtClean="0"/>
          </a:p>
          <a:p>
            <a:endParaRPr lang="en-US" dirty="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31</a:t>
            </a:fld>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echteck 76"/>
          <p:cNvSpPr/>
          <p:nvPr/>
        </p:nvSpPr>
        <p:spPr>
          <a:xfrm>
            <a:off x="0" y="857232"/>
            <a:ext cx="9144000" cy="628654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ounded Rectangle 48"/>
          <p:cNvSpPr/>
          <p:nvPr/>
        </p:nvSpPr>
        <p:spPr>
          <a:xfrm>
            <a:off x="4640049" y="1142984"/>
            <a:ext cx="4351552" cy="5546173"/>
          </a:xfrm>
          <a:prstGeom prst="roundRect">
            <a:avLst>
              <a:gd name="adj" fmla="val 8490"/>
            </a:avLst>
          </a:prstGeom>
          <a:noFill/>
          <a:ln w="38100">
            <a:solidFill>
              <a:schemeClr val="accent1">
                <a:lumMod val="75000"/>
              </a:schemeClr>
            </a:solidFill>
            <a:prstDash val="dash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78"/>
          <p:cNvGrpSpPr/>
          <p:nvPr/>
        </p:nvGrpSpPr>
        <p:grpSpPr>
          <a:xfrm>
            <a:off x="5357818" y="4286255"/>
            <a:ext cx="2571768" cy="1734396"/>
            <a:chOff x="5357818" y="4000503"/>
            <a:chExt cx="2571768" cy="1734396"/>
          </a:xfrm>
        </p:grpSpPr>
        <p:pic>
          <p:nvPicPr>
            <p:cNvPr id="177" name="Picture 176" descr="DiagVolTree_Implem1.png"/>
            <p:cNvPicPr>
              <a:picLocks noChangeAspect="1"/>
            </p:cNvPicPr>
            <p:nvPr/>
          </p:nvPicPr>
          <p:blipFill>
            <a:blip r:embed="rId4" cstate="print">
              <a:lum bright="6000"/>
            </a:blip>
            <a:srcRect l="88533" t="85070" b="858"/>
            <a:stretch>
              <a:fillRect/>
            </a:stretch>
          </p:blipFill>
          <p:spPr>
            <a:xfrm>
              <a:off x="6215074" y="4000503"/>
              <a:ext cx="857256" cy="877139"/>
            </a:xfrm>
            <a:prstGeom prst="rect">
              <a:avLst/>
            </a:prstGeom>
            <a:noFill/>
            <a:ln>
              <a:noFill/>
            </a:ln>
            <a:effectLst>
              <a:outerShdw blurRad="292100" dist="139700" dir="2700000" algn="tl" rotWithShape="0">
                <a:srgbClr val="333333">
                  <a:alpha val="65000"/>
                </a:srgbClr>
              </a:outerShdw>
            </a:effectLst>
          </p:spPr>
        </p:pic>
        <p:pic>
          <p:nvPicPr>
            <p:cNvPr id="178" name="Picture 177" descr="DiagVolTree_Implem1.png"/>
            <p:cNvPicPr>
              <a:picLocks noChangeAspect="1"/>
            </p:cNvPicPr>
            <p:nvPr/>
          </p:nvPicPr>
          <p:blipFill>
            <a:blip r:embed="rId4" cstate="print">
              <a:lum bright="6000"/>
            </a:blip>
            <a:srcRect l="88533" t="85070" b="858"/>
            <a:stretch>
              <a:fillRect/>
            </a:stretch>
          </p:blipFill>
          <p:spPr>
            <a:xfrm>
              <a:off x="7072330" y="4000504"/>
              <a:ext cx="857256" cy="877139"/>
            </a:xfrm>
            <a:prstGeom prst="rect">
              <a:avLst/>
            </a:prstGeom>
            <a:noFill/>
            <a:ln>
              <a:noFill/>
            </a:ln>
            <a:effectLst>
              <a:outerShdw blurRad="292100" dist="139700" dir="2700000" algn="tl" rotWithShape="0">
                <a:srgbClr val="333333">
                  <a:alpha val="65000"/>
                </a:srgbClr>
              </a:outerShdw>
            </a:effectLst>
          </p:spPr>
        </p:pic>
        <p:pic>
          <p:nvPicPr>
            <p:cNvPr id="180" name="Picture 179" descr="DiagVolTree_Implem1.png"/>
            <p:cNvPicPr>
              <a:picLocks noChangeAspect="1"/>
            </p:cNvPicPr>
            <p:nvPr/>
          </p:nvPicPr>
          <p:blipFill>
            <a:blip r:embed="rId4" cstate="print">
              <a:lum bright="6000"/>
            </a:blip>
            <a:srcRect l="88533" t="85070" b="858"/>
            <a:stretch>
              <a:fillRect/>
            </a:stretch>
          </p:blipFill>
          <p:spPr>
            <a:xfrm>
              <a:off x="5357818" y="4857760"/>
              <a:ext cx="857256" cy="877139"/>
            </a:xfrm>
            <a:prstGeom prst="rect">
              <a:avLst/>
            </a:prstGeom>
            <a:noFill/>
            <a:ln>
              <a:noFill/>
            </a:ln>
            <a:effectLst>
              <a:outerShdw blurRad="292100" dist="139700" dir="2700000" algn="tl" rotWithShape="0">
                <a:srgbClr val="333333">
                  <a:alpha val="65000"/>
                </a:srgbClr>
              </a:outerShdw>
            </a:effectLst>
          </p:spPr>
        </p:pic>
      </p:grpSp>
      <p:grpSp>
        <p:nvGrpSpPr>
          <p:cNvPr id="5" name="Group 77"/>
          <p:cNvGrpSpPr/>
          <p:nvPr/>
        </p:nvGrpSpPr>
        <p:grpSpPr>
          <a:xfrm>
            <a:off x="5357818" y="3429000"/>
            <a:ext cx="3429024" cy="1734395"/>
            <a:chOff x="5357818" y="3143248"/>
            <a:chExt cx="3429024" cy="1734395"/>
          </a:xfrm>
        </p:grpSpPr>
        <p:pic>
          <p:nvPicPr>
            <p:cNvPr id="69" name="Picture 68" descr="DiagVolTree_Implem1.png"/>
            <p:cNvPicPr>
              <a:picLocks noChangeAspect="1"/>
            </p:cNvPicPr>
            <p:nvPr/>
          </p:nvPicPr>
          <p:blipFill>
            <a:blip r:embed="rId4" cstate="print">
              <a:lum bright="6000"/>
            </a:blip>
            <a:srcRect l="88533" t="85070" b="858"/>
            <a:stretch>
              <a:fillRect/>
            </a:stretch>
          </p:blipFill>
          <p:spPr>
            <a:xfrm>
              <a:off x="6215074" y="3143248"/>
              <a:ext cx="857256" cy="877139"/>
            </a:xfrm>
            <a:prstGeom prst="rect">
              <a:avLst/>
            </a:prstGeom>
            <a:noFill/>
            <a:ln>
              <a:noFill/>
            </a:ln>
            <a:effectLst>
              <a:outerShdw blurRad="292100" dist="139700" dir="2700000" algn="tl" rotWithShape="0">
                <a:srgbClr val="333333">
                  <a:alpha val="65000"/>
                </a:srgbClr>
              </a:outerShdw>
            </a:effectLst>
          </p:spPr>
        </p:pic>
        <p:pic>
          <p:nvPicPr>
            <p:cNvPr id="174" name="Picture 173" descr="DiagVolTree_Implem1.png"/>
            <p:cNvPicPr>
              <a:picLocks noChangeAspect="1"/>
            </p:cNvPicPr>
            <p:nvPr/>
          </p:nvPicPr>
          <p:blipFill>
            <a:blip r:embed="rId4" cstate="print">
              <a:lum bright="6000"/>
            </a:blip>
            <a:srcRect l="88533" t="85070" b="858"/>
            <a:stretch>
              <a:fillRect/>
            </a:stretch>
          </p:blipFill>
          <p:spPr>
            <a:xfrm>
              <a:off x="7929586" y="3143248"/>
              <a:ext cx="857256" cy="877139"/>
            </a:xfrm>
            <a:prstGeom prst="rect">
              <a:avLst/>
            </a:prstGeom>
            <a:noFill/>
            <a:ln>
              <a:noFill/>
            </a:ln>
            <a:effectLst>
              <a:outerShdw blurRad="292100" dist="139700" dir="2700000" algn="tl" rotWithShape="0">
                <a:srgbClr val="333333">
                  <a:alpha val="65000"/>
                </a:srgbClr>
              </a:outerShdw>
            </a:effectLst>
          </p:spPr>
        </p:pic>
        <p:pic>
          <p:nvPicPr>
            <p:cNvPr id="175" name="Picture 174" descr="DiagVolTree_Implem1.png"/>
            <p:cNvPicPr>
              <a:picLocks noChangeAspect="1"/>
            </p:cNvPicPr>
            <p:nvPr/>
          </p:nvPicPr>
          <p:blipFill>
            <a:blip r:embed="rId4" cstate="print">
              <a:lum bright="6000"/>
            </a:blip>
            <a:srcRect l="88533" t="85070" b="858"/>
            <a:stretch>
              <a:fillRect/>
            </a:stretch>
          </p:blipFill>
          <p:spPr>
            <a:xfrm>
              <a:off x="5357818" y="4000504"/>
              <a:ext cx="857256" cy="877139"/>
            </a:xfrm>
            <a:prstGeom prst="rect">
              <a:avLst/>
            </a:prstGeom>
            <a:noFill/>
            <a:ln>
              <a:noFill/>
            </a:ln>
            <a:effectLst>
              <a:outerShdw blurRad="292100" dist="139700" dir="2700000" algn="tl" rotWithShape="0">
                <a:srgbClr val="333333">
                  <a:alpha val="65000"/>
                </a:srgbClr>
              </a:outerShdw>
            </a:effectLst>
          </p:spPr>
        </p:pic>
      </p:grpSp>
      <p:grpSp>
        <p:nvGrpSpPr>
          <p:cNvPr id="6" name="Group 87"/>
          <p:cNvGrpSpPr/>
          <p:nvPr/>
        </p:nvGrpSpPr>
        <p:grpSpPr>
          <a:xfrm>
            <a:off x="4917048" y="3337010"/>
            <a:ext cx="3941232" cy="3215504"/>
            <a:chOff x="4917048" y="3142454"/>
            <a:chExt cx="3941232" cy="3215504"/>
          </a:xfrm>
        </p:grpSpPr>
        <p:sp>
          <p:nvSpPr>
            <p:cNvPr id="4" name="Rounded Rectangle 3"/>
            <p:cNvSpPr/>
            <p:nvPr/>
          </p:nvSpPr>
          <p:spPr>
            <a:xfrm>
              <a:off x="5286380" y="3143248"/>
              <a:ext cx="3571900" cy="3214710"/>
            </a:xfrm>
            <a:prstGeom prst="roundRect">
              <a:avLst>
                <a:gd name="adj" fmla="val 7524"/>
              </a:avLst>
            </a:prstGeom>
            <a:solidFill>
              <a:schemeClr val="bg2">
                <a:lumMod val="75000"/>
                <a:alpha val="6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p:cNvSpPr txBox="1"/>
            <p:nvPr/>
          </p:nvSpPr>
          <p:spPr>
            <a:xfrm>
              <a:off x="6858016" y="5949088"/>
              <a:ext cx="1928826" cy="369332"/>
            </a:xfrm>
            <a:prstGeom prst="rect">
              <a:avLst/>
            </a:prstGeom>
            <a:noFill/>
          </p:spPr>
          <p:txBody>
            <a:bodyPr wrap="square" rtlCol="0">
              <a:spAutoFit/>
            </a:bodyPr>
            <a:lstStyle/>
            <a:p>
              <a:pPr algn="r"/>
              <a:r>
                <a:rPr lang="en-US" i="1" dirty="0" smtClean="0">
                  <a:solidFill>
                    <a:schemeClr val="tx1">
                      <a:lumMod val="75000"/>
                    </a:schemeClr>
                  </a:solidFill>
                </a:rPr>
                <a:t>Volume pool</a:t>
              </a:r>
              <a:endParaRPr lang="en-US" i="1" dirty="0">
                <a:solidFill>
                  <a:schemeClr val="tx1">
                    <a:lumMod val="75000"/>
                  </a:schemeClr>
                </a:solidFill>
              </a:endParaRPr>
            </a:p>
          </p:txBody>
        </p:sp>
        <p:sp>
          <p:nvSpPr>
            <p:cNvPr id="80" name="TextBox 79"/>
            <p:cNvSpPr txBox="1"/>
            <p:nvPr/>
          </p:nvSpPr>
          <p:spPr>
            <a:xfrm rot="16200000">
              <a:off x="3513731" y="4545771"/>
              <a:ext cx="3175966" cy="369332"/>
            </a:xfrm>
            <a:prstGeom prst="rect">
              <a:avLst/>
            </a:prstGeom>
            <a:noFill/>
          </p:spPr>
          <p:txBody>
            <a:bodyPr wrap="square" rtlCol="0">
              <a:spAutoFit/>
            </a:bodyPr>
            <a:lstStyle/>
            <a:p>
              <a:pPr algn="ctr"/>
              <a:r>
                <a:rPr lang="en-US" dirty="0" smtClean="0"/>
                <a:t>CUDA 3D Array (Texture)</a:t>
              </a:r>
              <a:endParaRPr lang="en-US" dirty="0"/>
            </a:p>
          </p:txBody>
        </p:sp>
      </p:grpSp>
      <p:grpSp>
        <p:nvGrpSpPr>
          <p:cNvPr id="7" name="Group 86"/>
          <p:cNvGrpSpPr/>
          <p:nvPr/>
        </p:nvGrpSpPr>
        <p:grpSpPr>
          <a:xfrm>
            <a:off x="4640049" y="1714488"/>
            <a:ext cx="4218231" cy="1440903"/>
            <a:chOff x="4640049" y="1519932"/>
            <a:chExt cx="4218231" cy="1440903"/>
          </a:xfrm>
        </p:grpSpPr>
        <p:sp>
          <p:nvSpPr>
            <p:cNvPr id="50" name="Rounded Rectangle 49"/>
            <p:cNvSpPr/>
            <p:nvPr/>
          </p:nvSpPr>
          <p:spPr>
            <a:xfrm>
              <a:off x="5286380" y="1519932"/>
              <a:ext cx="3571900" cy="1428760"/>
            </a:xfrm>
            <a:prstGeom prst="roundRect">
              <a:avLst>
                <a:gd name="adj" fmla="val 7524"/>
              </a:avLst>
            </a:prstGeom>
            <a:solidFill>
              <a:schemeClr val="accent3">
                <a:lumMod val="75000"/>
                <a:alpha val="31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p:cNvSpPr txBox="1"/>
            <p:nvPr/>
          </p:nvSpPr>
          <p:spPr>
            <a:xfrm>
              <a:off x="7429520" y="2591502"/>
              <a:ext cx="1428760" cy="369332"/>
            </a:xfrm>
            <a:prstGeom prst="rect">
              <a:avLst/>
            </a:prstGeom>
            <a:noFill/>
          </p:spPr>
          <p:txBody>
            <a:bodyPr wrap="square" rtlCol="0">
              <a:spAutoFit/>
            </a:bodyPr>
            <a:lstStyle/>
            <a:p>
              <a:pPr algn="r"/>
              <a:r>
                <a:rPr lang="en-US" i="1" dirty="0" smtClean="0">
                  <a:solidFill>
                    <a:schemeClr val="tx1">
                      <a:lumMod val="75000"/>
                    </a:schemeClr>
                  </a:solidFill>
                </a:rPr>
                <a:t>Node pool</a:t>
              </a:r>
              <a:endParaRPr lang="en-US" i="1" dirty="0">
                <a:solidFill>
                  <a:schemeClr val="tx1">
                    <a:lumMod val="75000"/>
                  </a:schemeClr>
                </a:solidFill>
              </a:endParaRPr>
            </a:p>
          </p:txBody>
        </p:sp>
        <p:sp>
          <p:nvSpPr>
            <p:cNvPr id="81" name="TextBox 80"/>
            <p:cNvSpPr txBox="1"/>
            <p:nvPr/>
          </p:nvSpPr>
          <p:spPr>
            <a:xfrm rot="16200000">
              <a:off x="4242764" y="1917218"/>
              <a:ext cx="1440902" cy="646331"/>
            </a:xfrm>
            <a:prstGeom prst="rect">
              <a:avLst/>
            </a:prstGeom>
            <a:noFill/>
          </p:spPr>
          <p:txBody>
            <a:bodyPr wrap="square" rtlCol="0">
              <a:spAutoFit/>
            </a:bodyPr>
            <a:lstStyle/>
            <a:p>
              <a:pPr algn="ctr"/>
              <a:r>
                <a:rPr lang="en-US" dirty="0" smtClean="0"/>
                <a:t>Linear Memory</a:t>
              </a:r>
              <a:endParaRPr lang="en-US" dirty="0"/>
            </a:p>
          </p:txBody>
        </p:sp>
      </p:grpSp>
      <p:sp>
        <p:nvSpPr>
          <p:cNvPr id="2" name="Title 1"/>
          <p:cNvSpPr>
            <a:spLocks noGrp="1"/>
          </p:cNvSpPr>
          <p:nvPr>
            <p:ph type="title"/>
          </p:nvPr>
        </p:nvSpPr>
        <p:spPr/>
        <p:txBody>
          <a:bodyPr/>
          <a:lstStyle/>
          <a:p>
            <a:r>
              <a:rPr lang="en-US" dirty="0" err="1" smtClean="0"/>
              <a:t>Octree</a:t>
            </a:r>
            <a:r>
              <a:rPr lang="en-US" dirty="0" smtClean="0"/>
              <a:t> of Small Volumes</a:t>
            </a:r>
            <a:endParaRPr lang="en-US" dirty="0"/>
          </a:p>
        </p:txBody>
      </p:sp>
      <p:sp>
        <p:nvSpPr>
          <p:cNvPr id="8" name="Oval 7"/>
          <p:cNvSpPr/>
          <p:nvPr/>
        </p:nvSpPr>
        <p:spPr>
          <a:xfrm>
            <a:off x="928662" y="928670"/>
            <a:ext cx="500066" cy="500066"/>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mtClean="0"/>
              <a:t>1</a:t>
            </a:r>
            <a:endParaRPr lang="en-US"/>
          </a:p>
        </p:txBody>
      </p:sp>
      <p:grpSp>
        <p:nvGrpSpPr>
          <p:cNvPr id="9" name="Group 74"/>
          <p:cNvGrpSpPr/>
          <p:nvPr/>
        </p:nvGrpSpPr>
        <p:grpSpPr>
          <a:xfrm>
            <a:off x="1428728" y="928670"/>
            <a:ext cx="687664" cy="500066"/>
            <a:chOff x="1643042" y="1551060"/>
            <a:chExt cx="687664" cy="500066"/>
          </a:xfrm>
        </p:grpSpPr>
        <p:pic>
          <p:nvPicPr>
            <p:cNvPr id="15" name="Picture 14" descr="BrickWithBorder.png"/>
            <p:cNvPicPr>
              <a:picLocks noChangeAspect="1"/>
            </p:cNvPicPr>
            <p:nvPr/>
          </p:nvPicPr>
          <p:blipFill>
            <a:blip r:embed="rId5" cstate="print"/>
            <a:stretch>
              <a:fillRect/>
            </a:stretch>
          </p:blipFill>
          <p:spPr>
            <a:xfrm>
              <a:off x="1785918" y="1551060"/>
              <a:ext cx="544788" cy="500066"/>
            </a:xfrm>
            <a:prstGeom prst="rect">
              <a:avLst/>
            </a:prstGeom>
            <a:ln>
              <a:noFill/>
            </a:ln>
            <a:effectLst>
              <a:outerShdw blurRad="292100" dist="139700" dir="2700000" algn="tl" rotWithShape="0">
                <a:srgbClr val="333333">
                  <a:alpha val="65000"/>
                </a:srgbClr>
              </a:outerShdw>
            </a:effectLst>
          </p:spPr>
        </p:pic>
        <p:cxnSp>
          <p:nvCxnSpPr>
            <p:cNvPr id="16" name="Elbow Connector 15"/>
            <p:cNvCxnSpPr>
              <a:stCxn id="15" idx="1"/>
              <a:endCxn id="8" idx="6"/>
            </p:cNvCxnSpPr>
            <p:nvPr/>
          </p:nvCxnSpPr>
          <p:spPr>
            <a:xfrm rot="10800000" flipV="1">
              <a:off x="1643042" y="1801093"/>
              <a:ext cx="142876" cy="7143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grpSp>
      <p:grpSp>
        <p:nvGrpSpPr>
          <p:cNvPr id="13" name="Group 75"/>
          <p:cNvGrpSpPr/>
          <p:nvPr/>
        </p:nvGrpSpPr>
        <p:grpSpPr>
          <a:xfrm>
            <a:off x="2571736" y="2428868"/>
            <a:ext cx="687664" cy="500066"/>
            <a:chOff x="2786050" y="3051258"/>
            <a:chExt cx="687664" cy="500066"/>
          </a:xfrm>
        </p:grpSpPr>
        <p:pic>
          <p:nvPicPr>
            <p:cNvPr id="18" name="Picture 17" descr="BrickWithBorder.png"/>
            <p:cNvPicPr>
              <a:picLocks noChangeAspect="1"/>
            </p:cNvPicPr>
            <p:nvPr/>
          </p:nvPicPr>
          <p:blipFill>
            <a:blip r:embed="rId5" cstate="print"/>
            <a:stretch>
              <a:fillRect/>
            </a:stretch>
          </p:blipFill>
          <p:spPr>
            <a:xfrm>
              <a:off x="2928926" y="3051258"/>
              <a:ext cx="544788" cy="500066"/>
            </a:xfrm>
            <a:prstGeom prst="rect">
              <a:avLst/>
            </a:prstGeom>
            <a:ln>
              <a:noFill/>
            </a:ln>
            <a:effectLst>
              <a:outerShdw blurRad="292100" dist="139700" dir="2700000" algn="tl" rotWithShape="0">
                <a:srgbClr val="333333">
                  <a:alpha val="65000"/>
                </a:srgbClr>
              </a:outerShdw>
            </a:effectLst>
          </p:spPr>
        </p:pic>
        <p:cxnSp>
          <p:nvCxnSpPr>
            <p:cNvPr id="19" name="Elbow Connector 18"/>
            <p:cNvCxnSpPr>
              <a:endCxn id="18" idx="1"/>
            </p:cNvCxnSpPr>
            <p:nvPr/>
          </p:nvCxnSpPr>
          <p:spPr>
            <a:xfrm>
              <a:off x="2786050" y="3301291"/>
              <a:ext cx="142876" cy="158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grpSp>
      <p:pic>
        <p:nvPicPr>
          <p:cNvPr id="49" name="Picture 48" descr="DiagVolTree_Implem1.png"/>
          <p:cNvPicPr>
            <a:picLocks noChangeAspect="1"/>
          </p:cNvPicPr>
          <p:nvPr/>
        </p:nvPicPr>
        <p:blipFill>
          <a:blip r:embed="rId4" cstate="print">
            <a:lum bright="6000"/>
          </a:blip>
          <a:srcRect l="88533" t="85070" b="858"/>
          <a:stretch>
            <a:fillRect/>
          </a:stretch>
        </p:blipFill>
        <p:spPr>
          <a:xfrm>
            <a:off x="5357818" y="3428999"/>
            <a:ext cx="857256" cy="877139"/>
          </a:xfrm>
          <a:prstGeom prst="rect">
            <a:avLst/>
          </a:prstGeom>
          <a:noFill/>
          <a:ln>
            <a:noFill/>
          </a:ln>
          <a:effectLst>
            <a:outerShdw blurRad="292100" dist="139700" dir="2700000" algn="tl" rotWithShape="0">
              <a:srgbClr val="333333">
                <a:alpha val="65000"/>
              </a:srgbClr>
            </a:outerShdw>
          </a:effectLst>
        </p:spPr>
      </p:pic>
      <p:grpSp>
        <p:nvGrpSpPr>
          <p:cNvPr id="14" name="Group 50"/>
          <p:cNvGrpSpPr/>
          <p:nvPr/>
        </p:nvGrpSpPr>
        <p:grpSpPr>
          <a:xfrm>
            <a:off x="5357818" y="1785926"/>
            <a:ext cx="714380" cy="714380"/>
            <a:chOff x="5072066" y="5286388"/>
            <a:chExt cx="357190" cy="357190"/>
          </a:xfrm>
        </p:grpSpPr>
        <p:sp>
          <p:nvSpPr>
            <p:cNvPr id="52" name="Rounded Rectangle 51"/>
            <p:cNvSpPr/>
            <p:nvPr/>
          </p:nvSpPr>
          <p:spPr>
            <a:xfrm>
              <a:off x="5072066" y="5286388"/>
              <a:ext cx="357190" cy="357190"/>
            </a:xfrm>
            <a:prstGeom prst="roundRect">
              <a:avLst>
                <a:gd name="adj" fmla="val 7524"/>
              </a:avLst>
            </a:prstGeom>
            <a:solidFill>
              <a:schemeClr val="accent3">
                <a:lumMod val="75000"/>
                <a:alpha val="31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5254942" y="5321617"/>
              <a:ext cx="142876" cy="142876"/>
            </a:xfrm>
            <a:prstGeom prst="rect">
              <a:avLst/>
            </a:prstGeom>
            <a:solidFill>
              <a:schemeClr val="tx1">
                <a:lumMod val="75000"/>
              </a:schemeClr>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5112066" y="5464493"/>
              <a:ext cx="142876" cy="142876"/>
            </a:xfrm>
            <a:prstGeom prst="rect">
              <a:avLst/>
            </a:prstGeom>
            <a:solidFill>
              <a:schemeClr val="tx1">
                <a:lumMod val="75000"/>
              </a:schemeClr>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5254942" y="5464493"/>
              <a:ext cx="142876" cy="142876"/>
            </a:xfrm>
            <a:prstGeom prst="rect">
              <a:avLst/>
            </a:prstGeom>
            <a:solidFill>
              <a:schemeClr val="tx1">
                <a:lumMod val="75000"/>
              </a:schemeClr>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5112066" y="5321617"/>
              <a:ext cx="142876" cy="142876"/>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t>1</a:t>
              </a:r>
              <a:endParaRPr lang="en-US" sz="1600" b="1"/>
            </a:p>
          </p:txBody>
        </p:sp>
      </p:grpSp>
      <p:grpSp>
        <p:nvGrpSpPr>
          <p:cNvPr id="17" name="Group 56"/>
          <p:cNvGrpSpPr/>
          <p:nvPr/>
        </p:nvGrpSpPr>
        <p:grpSpPr>
          <a:xfrm>
            <a:off x="6215074" y="1785926"/>
            <a:ext cx="714380" cy="714380"/>
            <a:chOff x="5072066" y="5286388"/>
            <a:chExt cx="357190" cy="357190"/>
          </a:xfrm>
        </p:grpSpPr>
        <p:sp>
          <p:nvSpPr>
            <p:cNvPr id="58" name="Rounded Rectangle 57"/>
            <p:cNvSpPr/>
            <p:nvPr/>
          </p:nvSpPr>
          <p:spPr>
            <a:xfrm>
              <a:off x="5072066" y="5286388"/>
              <a:ext cx="357190" cy="357190"/>
            </a:xfrm>
            <a:prstGeom prst="roundRect">
              <a:avLst>
                <a:gd name="adj" fmla="val 7524"/>
              </a:avLst>
            </a:prstGeom>
            <a:solidFill>
              <a:schemeClr val="accent3">
                <a:lumMod val="75000"/>
                <a:alpha val="31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5112066" y="5321617"/>
              <a:ext cx="142876" cy="142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t>2</a:t>
              </a:r>
              <a:endParaRPr lang="en-US" sz="1600" b="1"/>
            </a:p>
          </p:txBody>
        </p:sp>
        <p:sp>
          <p:nvSpPr>
            <p:cNvPr id="60" name="Rectangle 59"/>
            <p:cNvSpPr/>
            <p:nvPr/>
          </p:nvSpPr>
          <p:spPr>
            <a:xfrm>
              <a:off x="5254942" y="5321617"/>
              <a:ext cx="142876" cy="142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t>3</a:t>
              </a:r>
              <a:endParaRPr lang="en-US" sz="1600" b="1"/>
            </a:p>
          </p:txBody>
        </p:sp>
        <p:sp>
          <p:nvSpPr>
            <p:cNvPr id="61" name="Rectangle 60"/>
            <p:cNvSpPr/>
            <p:nvPr/>
          </p:nvSpPr>
          <p:spPr>
            <a:xfrm>
              <a:off x="5112066" y="5464493"/>
              <a:ext cx="142876" cy="142876"/>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5254942" y="5464493"/>
              <a:ext cx="142876" cy="142876"/>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62"/>
          <p:cNvGrpSpPr/>
          <p:nvPr/>
        </p:nvGrpSpPr>
        <p:grpSpPr>
          <a:xfrm>
            <a:off x="7072330" y="1785926"/>
            <a:ext cx="714380" cy="714380"/>
            <a:chOff x="5072066" y="5286388"/>
            <a:chExt cx="357190" cy="357190"/>
          </a:xfrm>
        </p:grpSpPr>
        <p:sp>
          <p:nvSpPr>
            <p:cNvPr id="64" name="Rounded Rectangle 63"/>
            <p:cNvSpPr/>
            <p:nvPr/>
          </p:nvSpPr>
          <p:spPr>
            <a:xfrm>
              <a:off x="5072066" y="5286388"/>
              <a:ext cx="357190" cy="357190"/>
            </a:xfrm>
            <a:prstGeom prst="roundRect">
              <a:avLst>
                <a:gd name="adj" fmla="val 7524"/>
              </a:avLst>
            </a:prstGeom>
            <a:solidFill>
              <a:schemeClr val="accent3">
                <a:lumMod val="75000"/>
                <a:alpha val="31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p:cNvSpPr/>
            <p:nvPr/>
          </p:nvSpPr>
          <p:spPr>
            <a:xfrm>
              <a:off x="5112066" y="5321617"/>
              <a:ext cx="142876" cy="142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t>4</a:t>
              </a:r>
              <a:endParaRPr lang="en-US" sz="1600" b="1"/>
            </a:p>
          </p:txBody>
        </p:sp>
        <p:sp>
          <p:nvSpPr>
            <p:cNvPr id="66" name="Rectangle 65"/>
            <p:cNvSpPr/>
            <p:nvPr/>
          </p:nvSpPr>
          <p:spPr>
            <a:xfrm>
              <a:off x="5254942" y="5321617"/>
              <a:ext cx="142876" cy="142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t>5</a:t>
              </a:r>
              <a:endParaRPr lang="en-US" sz="1600" b="1"/>
            </a:p>
          </p:txBody>
        </p:sp>
        <p:sp>
          <p:nvSpPr>
            <p:cNvPr id="67" name="Rectangle 66"/>
            <p:cNvSpPr/>
            <p:nvPr/>
          </p:nvSpPr>
          <p:spPr>
            <a:xfrm>
              <a:off x="5112066" y="5464493"/>
              <a:ext cx="142876" cy="142876"/>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p:cNvSpPr/>
            <p:nvPr/>
          </p:nvSpPr>
          <p:spPr>
            <a:xfrm>
              <a:off x="5254942" y="5464493"/>
              <a:ext cx="142876" cy="142876"/>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0" name="Picture 69" descr="DiagVolTree_Implem1.png"/>
          <p:cNvPicPr>
            <a:picLocks noChangeAspect="1"/>
          </p:cNvPicPr>
          <p:nvPr/>
        </p:nvPicPr>
        <p:blipFill>
          <a:blip r:embed="rId4" cstate="print">
            <a:lum bright="6000"/>
          </a:blip>
          <a:srcRect l="88533" t="85070" b="858"/>
          <a:stretch>
            <a:fillRect/>
          </a:stretch>
        </p:blipFill>
        <p:spPr>
          <a:xfrm>
            <a:off x="7072330" y="3429000"/>
            <a:ext cx="857256" cy="877139"/>
          </a:xfrm>
          <a:prstGeom prst="rect">
            <a:avLst/>
          </a:prstGeom>
          <a:noFill/>
          <a:ln>
            <a:noFill/>
          </a:ln>
          <a:effectLst>
            <a:outerShdw blurRad="292100" dist="139700" dir="2700000" algn="tl" rotWithShape="0">
              <a:srgbClr val="333333">
                <a:alpha val="65000"/>
              </a:srgbClr>
            </a:outerShdw>
          </a:effectLst>
        </p:spPr>
      </p:pic>
      <p:grpSp>
        <p:nvGrpSpPr>
          <p:cNvPr id="21" name="Group 73"/>
          <p:cNvGrpSpPr/>
          <p:nvPr/>
        </p:nvGrpSpPr>
        <p:grpSpPr>
          <a:xfrm>
            <a:off x="1714480" y="3357562"/>
            <a:ext cx="2000264" cy="1071570"/>
            <a:chOff x="1928794" y="4357694"/>
            <a:chExt cx="2000264" cy="1071570"/>
          </a:xfrm>
        </p:grpSpPr>
        <p:sp>
          <p:nvSpPr>
            <p:cNvPr id="139" name="Oval 138"/>
            <p:cNvSpPr/>
            <p:nvPr/>
          </p:nvSpPr>
          <p:spPr>
            <a:xfrm>
              <a:off x="1928794" y="4357694"/>
              <a:ext cx="500066" cy="5000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40" name="Oval 139"/>
            <p:cNvSpPr/>
            <p:nvPr/>
          </p:nvSpPr>
          <p:spPr>
            <a:xfrm>
              <a:off x="3071802" y="4357694"/>
              <a:ext cx="500066" cy="5000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41" name="Parallelogram 140"/>
            <p:cNvSpPr/>
            <p:nvPr/>
          </p:nvSpPr>
          <p:spPr>
            <a:xfrm flipV="1">
              <a:off x="2143108" y="4643446"/>
              <a:ext cx="1571636" cy="500066"/>
            </a:xfrm>
            <a:prstGeom prst="parallelogram">
              <a:avLst>
                <a:gd name="adj" fmla="val 74612"/>
              </a:avLst>
            </a:prstGeom>
            <a:solidFill>
              <a:schemeClr val="accent3">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Oval 141"/>
            <p:cNvSpPr/>
            <p:nvPr/>
          </p:nvSpPr>
          <p:spPr>
            <a:xfrm>
              <a:off x="2285984" y="4929198"/>
              <a:ext cx="500066" cy="5000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mtClean="0"/>
                <a:t>4</a:t>
              </a:r>
              <a:endParaRPr lang="en-US"/>
            </a:p>
          </p:txBody>
        </p:sp>
        <p:sp>
          <p:nvSpPr>
            <p:cNvPr id="143" name="Oval 142"/>
            <p:cNvSpPr/>
            <p:nvPr/>
          </p:nvSpPr>
          <p:spPr>
            <a:xfrm>
              <a:off x="3428992" y="4929198"/>
              <a:ext cx="500066" cy="5000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mtClean="0"/>
                <a:t>5</a:t>
              </a:r>
              <a:endParaRPr lang="en-US"/>
            </a:p>
          </p:txBody>
        </p:sp>
      </p:grpSp>
      <p:grpSp>
        <p:nvGrpSpPr>
          <p:cNvPr id="22" name="Group 76"/>
          <p:cNvGrpSpPr/>
          <p:nvPr/>
        </p:nvGrpSpPr>
        <p:grpSpPr>
          <a:xfrm>
            <a:off x="3714744" y="3929066"/>
            <a:ext cx="687664" cy="500066"/>
            <a:chOff x="3929058" y="4551456"/>
            <a:chExt cx="687664" cy="500066"/>
          </a:xfrm>
        </p:grpSpPr>
        <p:pic>
          <p:nvPicPr>
            <p:cNvPr id="144" name="Picture 143" descr="BrickWithBorder.png"/>
            <p:cNvPicPr>
              <a:picLocks noChangeAspect="1"/>
            </p:cNvPicPr>
            <p:nvPr/>
          </p:nvPicPr>
          <p:blipFill>
            <a:blip r:embed="rId5" cstate="print"/>
            <a:stretch>
              <a:fillRect/>
            </a:stretch>
          </p:blipFill>
          <p:spPr>
            <a:xfrm>
              <a:off x="4071934" y="4551456"/>
              <a:ext cx="544788" cy="500066"/>
            </a:xfrm>
            <a:prstGeom prst="rect">
              <a:avLst/>
            </a:prstGeom>
            <a:ln>
              <a:noFill/>
            </a:ln>
            <a:effectLst>
              <a:outerShdw blurRad="292100" dist="139700" dir="2700000" algn="tl" rotWithShape="0">
                <a:srgbClr val="333333">
                  <a:alpha val="65000"/>
                </a:srgbClr>
              </a:outerShdw>
            </a:effectLst>
          </p:spPr>
        </p:pic>
        <p:cxnSp>
          <p:nvCxnSpPr>
            <p:cNvPr id="145" name="Elbow Connector 144"/>
            <p:cNvCxnSpPr>
              <a:endCxn id="144" idx="1"/>
            </p:cNvCxnSpPr>
            <p:nvPr/>
          </p:nvCxnSpPr>
          <p:spPr>
            <a:xfrm>
              <a:off x="3929058" y="4801489"/>
              <a:ext cx="142876" cy="158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grpSp>
      <p:grpSp>
        <p:nvGrpSpPr>
          <p:cNvPr id="24" name="Group 72"/>
          <p:cNvGrpSpPr/>
          <p:nvPr/>
        </p:nvGrpSpPr>
        <p:grpSpPr>
          <a:xfrm>
            <a:off x="571472" y="1857364"/>
            <a:ext cx="2000264" cy="1071570"/>
            <a:chOff x="785786" y="2857496"/>
            <a:chExt cx="2000264" cy="1071570"/>
          </a:xfrm>
        </p:grpSpPr>
        <p:sp>
          <p:nvSpPr>
            <p:cNvPr id="109" name="Oval 108"/>
            <p:cNvSpPr/>
            <p:nvPr/>
          </p:nvSpPr>
          <p:spPr>
            <a:xfrm>
              <a:off x="785786" y="2857496"/>
              <a:ext cx="500066" cy="5000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10" name="Oval 109"/>
            <p:cNvSpPr/>
            <p:nvPr/>
          </p:nvSpPr>
          <p:spPr>
            <a:xfrm>
              <a:off x="1928794" y="2857496"/>
              <a:ext cx="500066" cy="5000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08" name="Parallelogram 107"/>
            <p:cNvSpPr/>
            <p:nvPr/>
          </p:nvSpPr>
          <p:spPr>
            <a:xfrm flipV="1">
              <a:off x="1000100" y="3143248"/>
              <a:ext cx="1571636" cy="500066"/>
            </a:xfrm>
            <a:prstGeom prst="parallelogram">
              <a:avLst>
                <a:gd name="adj" fmla="val 74612"/>
              </a:avLst>
            </a:prstGeom>
            <a:solidFill>
              <a:schemeClr val="accent3">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142976" y="3429000"/>
              <a:ext cx="500066" cy="5000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mtClean="0"/>
                <a:t>2</a:t>
              </a:r>
              <a:endParaRPr lang="en-US"/>
            </a:p>
          </p:txBody>
        </p:sp>
        <p:sp>
          <p:nvSpPr>
            <p:cNvPr id="12" name="Oval 11"/>
            <p:cNvSpPr/>
            <p:nvPr/>
          </p:nvSpPr>
          <p:spPr>
            <a:xfrm>
              <a:off x="2285984" y="3429000"/>
              <a:ext cx="500066" cy="5000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mtClean="0"/>
                <a:t>3</a:t>
              </a:r>
              <a:endParaRPr lang="en-US"/>
            </a:p>
          </p:txBody>
        </p:sp>
      </p:grpSp>
      <p:cxnSp>
        <p:nvCxnSpPr>
          <p:cNvPr id="11" name="Straight Arrow Connector 10"/>
          <p:cNvCxnSpPr>
            <a:stCxn id="8" idx="4"/>
          </p:cNvCxnSpPr>
          <p:nvPr/>
        </p:nvCxnSpPr>
        <p:spPr>
          <a:xfrm rot="5400000">
            <a:off x="678629" y="1928802"/>
            <a:ext cx="1000132" cy="1588"/>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1821637" y="3429000"/>
            <a:ext cx="1000132" cy="1588"/>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8" name="Curved Connector 147"/>
          <p:cNvCxnSpPr/>
          <p:nvPr/>
        </p:nvCxnSpPr>
        <p:spPr>
          <a:xfrm flipV="1">
            <a:off x="5666509" y="1785926"/>
            <a:ext cx="548565" cy="217790"/>
          </a:xfrm>
          <a:prstGeom prst="curvedConnector3">
            <a:avLst>
              <a:gd name="adj1" fmla="val 50000"/>
            </a:avLst>
          </a:prstGeom>
          <a:ln w="19050">
            <a:solidFill>
              <a:schemeClr val="bg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0" name="Curved Connector 149"/>
          <p:cNvCxnSpPr/>
          <p:nvPr/>
        </p:nvCxnSpPr>
        <p:spPr>
          <a:xfrm flipV="1">
            <a:off x="6781800" y="1800228"/>
            <a:ext cx="295275" cy="203488"/>
          </a:xfrm>
          <a:prstGeom prst="curvedConnector3">
            <a:avLst>
              <a:gd name="adj1" fmla="val 33578"/>
            </a:avLst>
          </a:prstGeom>
          <a:ln w="19050">
            <a:solidFill>
              <a:schemeClr val="bg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1" name="Curved Connector 160"/>
          <p:cNvCxnSpPr>
            <a:endCxn id="49" idx="0"/>
          </p:cNvCxnSpPr>
          <p:nvPr/>
        </p:nvCxnSpPr>
        <p:spPr>
          <a:xfrm rot="16200000" flipH="1">
            <a:off x="5010376" y="2652928"/>
            <a:ext cx="1342153" cy="209988"/>
          </a:xfrm>
          <a:prstGeom prst="curvedConnector3">
            <a:avLst>
              <a:gd name="adj1" fmla="val 50000"/>
            </a:avLst>
          </a:prstGeom>
          <a:ln w="19050">
            <a:solidFill>
              <a:schemeClr val="bg1"/>
            </a:solidFill>
            <a:prstDash val="dash"/>
            <a:headEnd type="oval" w="sm" len="med"/>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5" name="Curved Connector 164"/>
          <p:cNvCxnSpPr>
            <a:endCxn id="70" idx="0"/>
          </p:cNvCxnSpPr>
          <p:nvPr/>
        </p:nvCxnSpPr>
        <p:spPr>
          <a:xfrm rot="16200000" flipH="1">
            <a:off x="6449519" y="2377560"/>
            <a:ext cx="1328303" cy="774576"/>
          </a:xfrm>
          <a:prstGeom prst="curvedConnector3">
            <a:avLst>
              <a:gd name="adj1" fmla="val 50000"/>
            </a:avLst>
          </a:prstGeom>
          <a:ln w="19050">
            <a:solidFill>
              <a:schemeClr val="bg1"/>
            </a:solidFill>
            <a:prstDash val="dash"/>
            <a:headEnd type="oval" w="sm" len="med"/>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79" name="Picture 178" descr="DiagVolTree_Implem1.png"/>
          <p:cNvPicPr>
            <a:picLocks noChangeAspect="1"/>
          </p:cNvPicPr>
          <p:nvPr/>
        </p:nvPicPr>
        <p:blipFill>
          <a:blip r:embed="rId4" cstate="print">
            <a:lum bright="6000"/>
          </a:blip>
          <a:srcRect l="88533" t="85070" b="858"/>
          <a:stretch>
            <a:fillRect/>
          </a:stretch>
        </p:blipFill>
        <p:spPr>
          <a:xfrm>
            <a:off x="7929586" y="4286256"/>
            <a:ext cx="857256" cy="877139"/>
          </a:xfrm>
          <a:prstGeom prst="rect">
            <a:avLst/>
          </a:prstGeom>
          <a:noFill/>
          <a:ln>
            <a:noFill/>
          </a:ln>
          <a:effectLst>
            <a:outerShdw blurRad="292100" dist="139700" dir="2700000" algn="tl" rotWithShape="0">
              <a:srgbClr val="333333">
                <a:alpha val="65000"/>
              </a:srgbClr>
            </a:outerShdw>
          </a:effectLst>
        </p:spPr>
      </p:pic>
      <p:cxnSp>
        <p:nvCxnSpPr>
          <p:cNvPr id="168" name="Curved Connector 167"/>
          <p:cNvCxnSpPr>
            <a:endCxn id="179" idx="0"/>
          </p:cNvCxnSpPr>
          <p:nvPr/>
        </p:nvCxnSpPr>
        <p:spPr>
          <a:xfrm rot="16200000" flipH="1">
            <a:off x="6868619" y="2796660"/>
            <a:ext cx="2185559" cy="793632"/>
          </a:xfrm>
          <a:prstGeom prst="curvedConnector3">
            <a:avLst>
              <a:gd name="adj1" fmla="val 50000"/>
            </a:avLst>
          </a:prstGeom>
          <a:ln w="19050">
            <a:solidFill>
              <a:schemeClr val="bg1"/>
            </a:solidFill>
            <a:prstDash val="dash"/>
            <a:headEnd type="oval" w="sm" len="med"/>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5" name="Group 92"/>
          <p:cNvGrpSpPr/>
          <p:nvPr/>
        </p:nvGrpSpPr>
        <p:grpSpPr>
          <a:xfrm>
            <a:off x="9429784" y="4857760"/>
            <a:ext cx="4195545" cy="1898540"/>
            <a:chOff x="444504" y="4985173"/>
            <a:chExt cx="4195545" cy="1898540"/>
          </a:xfrm>
        </p:grpSpPr>
        <p:grpSp>
          <p:nvGrpSpPr>
            <p:cNvPr id="26" name="Group 88"/>
            <p:cNvGrpSpPr/>
            <p:nvPr/>
          </p:nvGrpSpPr>
          <p:grpSpPr>
            <a:xfrm>
              <a:off x="444504" y="5697917"/>
              <a:ext cx="4195545" cy="1185796"/>
              <a:chOff x="206863" y="5429264"/>
              <a:chExt cx="4443993" cy="1256015"/>
            </a:xfrm>
          </p:grpSpPr>
          <p:sp>
            <p:nvSpPr>
              <p:cNvPr id="90" name="Rectangle 89"/>
              <p:cNvSpPr/>
              <p:nvPr/>
            </p:nvSpPr>
            <p:spPr>
              <a:xfrm>
                <a:off x="206863" y="5429264"/>
                <a:ext cx="4443993" cy="1256015"/>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1" name="Picture 90" descr="OctreeNodeCoding_1.png"/>
              <p:cNvPicPr>
                <a:picLocks noChangeAspect="1"/>
              </p:cNvPicPr>
              <p:nvPr/>
            </p:nvPicPr>
            <p:blipFill>
              <a:blip r:embed="rId6" cstate="print"/>
              <a:srcRect b="11849"/>
              <a:stretch>
                <a:fillRect/>
              </a:stretch>
            </p:blipFill>
            <p:spPr>
              <a:xfrm>
                <a:off x="206863" y="5429264"/>
                <a:ext cx="4443993" cy="1184896"/>
              </a:xfrm>
              <a:prstGeom prst="rect">
                <a:avLst/>
              </a:prstGeom>
              <a:ln>
                <a:noFill/>
              </a:ln>
              <a:effectLst>
                <a:outerShdw blurRad="292100" dist="139700" dir="2700000" algn="tl" rotWithShape="0">
                  <a:srgbClr val="333333">
                    <a:alpha val="65000"/>
                  </a:srgbClr>
                </a:outerShdw>
              </a:effectLst>
            </p:spPr>
          </p:pic>
        </p:grpSp>
        <p:sp>
          <p:nvSpPr>
            <p:cNvPr id="92" name="Content Placeholder 2"/>
            <p:cNvSpPr txBox="1">
              <a:spLocks/>
            </p:cNvSpPr>
            <p:nvPr/>
          </p:nvSpPr>
          <p:spPr>
            <a:xfrm>
              <a:off x="444504" y="4985173"/>
              <a:ext cx="4195545" cy="712744"/>
            </a:xfrm>
            <a:prstGeom prst="rect">
              <a:avLst/>
            </a:prstGeom>
          </p:spPr>
          <p:txBody>
            <a:bodyPr vert="horz">
              <a:noAutofit/>
            </a:bodyPr>
            <a:lstStyle/>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Arial" pitchFamily="34" charset="0"/>
                <a:buChar char="•"/>
                <a:tabLst/>
                <a:defRPr/>
              </a:pPr>
              <a:r>
                <a:rPr lang="en-US" sz="1600" b="1" dirty="0" smtClean="0"/>
                <a:t>Compact node encoding</a:t>
              </a:r>
              <a:endParaRPr lang="en-US" sz="1600" b="1" dirty="0"/>
            </a:p>
            <a:p>
              <a:pPr marL="877824" lvl="1" indent="-384048">
                <a:spcBef>
                  <a:spcPct val="20000"/>
                </a:spcBef>
                <a:buClr>
                  <a:schemeClr val="accent1"/>
                </a:buClr>
                <a:buSzPct val="80000"/>
                <a:buFont typeface="Arial" pitchFamily="34" charset="0"/>
                <a:buChar char="•"/>
              </a:pPr>
              <a:r>
                <a:rPr lang="en-US" sz="1600" b="1" dirty="0" smtClean="0"/>
                <a:t>2x 32bits values</a:t>
              </a:r>
            </a:p>
          </p:txBody>
        </p:sp>
      </p:grpSp>
      <p:sp>
        <p:nvSpPr>
          <p:cNvPr id="94" name="TextBox 42"/>
          <p:cNvSpPr txBox="1"/>
          <p:nvPr/>
        </p:nvSpPr>
        <p:spPr>
          <a:xfrm>
            <a:off x="6580826" y="1142984"/>
            <a:ext cx="2214578" cy="584775"/>
          </a:xfrm>
          <a:prstGeom prst="rect">
            <a:avLst/>
          </a:prstGeom>
          <a:noFill/>
        </p:spPr>
        <p:txBody>
          <a:bodyPr wrap="square" rtlCol="0">
            <a:spAutoFit/>
          </a:bodyPr>
          <a:lstStyle/>
          <a:p>
            <a:pPr algn="r"/>
            <a:r>
              <a:rPr lang="en-US" sz="3200" b="1" dirty="0" smtClean="0">
                <a:solidFill>
                  <a:schemeClr val="accent1">
                    <a:lumMod val="75000"/>
                  </a:schemeClr>
                </a:solidFill>
                <a:effectLst>
                  <a:outerShdw blurRad="50800" dist="38100" dir="5400000" algn="t" rotWithShape="0">
                    <a:prstClr val="black">
                      <a:alpha val="40000"/>
                    </a:prstClr>
                  </a:outerShdw>
                  <a:reflection blurRad="6350" stA="55000" endA="300" endPos="45500" dir="5400000" sy="-100000" algn="bl" rotWithShape="0"/>
                </a:effectLst>
              </a:rPr>
              <a:t>GPU</a:t>
            </a:r>
            <a:endParaRPr lang="en-US" sz="3200" b="1" dirty="0">
              <a:solidFill>
                <a:schemeClr val="accent1">
                  <a:lumMod val="75000"/>
                </a:schemeClr>
              </a:solidFill>
              <a:effectLst>
                <a:outerShdw blurRad="50800" dist="38100" dir="5400000" algn="t" rotWithShape="0">
                  <a:prstClr val="black">
                    <a:alpha val="40000"/>
                  </a:prstClr>
                </a:outerShdw>
                <a:reflection blurRad="6350" stA="55000" endA="300" endPos="45500" dir="5400000" sy="-100000" algn="bl" rotWithShape="0"/>
              </a:effectLst>
            </a:endParaRPr>
          </a:p>
        </p:txBody>
      </p:sp>
      <p:sp>
        <p:nvSpPr>
          <p:cNvPr id="78" name="Inhaltsplatzhalter 77"/>
          <p:cNvSpPr>
            <a:spLocks noGrp="1"/>
          </p:cNvSpPr>
          <p:nvPr>
            <p:ph idx="1"/>
          </p:nvPr>
        </p:nvSpPr>
        <p:spPr/>
        <p:txBody>
          <a:bodyPr/>
          <a:lstStyle/>
          <a:p>
            <a:endParaRPr lang="en-US" dirty="0"/>
          </a:p>
        </p:txBody>
      </p:sp>
      <p:pic>
        <p:nvPicPr>
          <p:cNvPr id="79" name="Picture 4"/>
          <p:cNvPicPr>
            <a:picLocks noChangeAspect="1" noChangeArrowheads="1"/>
          </p:cNvPicPr>
          <p:nvPr/>
        </p:nvPicPr>
        <p:blipFill>
          <a:blip r:embed="rId7">
            <a:clrChange>
              <a:clrFrom>
                <a:srgbClr val="FFD1A3"/>
              </a:clrFrom>
              <a:clrTo>
                <a:srgbClr val="FFD1A3">
                  <a:alpha val="0"/>
                </a:srgbClr>
              </a:clrTo>
            </a:clrChange>
          </a:blip>
          <a:srcRect r="1565" b="1578"/>
          <a:stretch>
            <a:fillRect/>
          </a:stretch>
        </p:blipFill>
        <p:spPr bwMode="auto">
          <a:xfrm>
            <a:off x="857222" y="4500570"/>
            <a:ext cx="2294537" cy="2258341"/>
          </a:xfrm>
          <a:prstGeom prst="rect">
            <a:avLst/>
          </a:prstGeom>
          <a:noFill/>
          <a:ln w="9525">
            <a:noFill/>
            <a:miter lim="800000"/>
            <a:headEnd/>
            <a:tailEnd/>
          </a:ln>
          <a:effectLst/>
        </p:spPr>
      </p:pic>
      <p:pic>
        <p:nvPicPr>
          <p:cNvPr id="82" name="Picture 5"/>
          <p:cNvPicPr>
            <a:picLocks noChangeAspect="1" noChangeArrowheads="1"/>
          </p:cNvPicPr>
          <p:nvPr/>
        </p:nvPicPr>
        <p:blipFill>
          <a:blip r:embed="rId8">
            <a:clrChange>
              <a:clrFrom>
                <a:srgbClr val="FFD1A3"/>
              </a:clrFrom>
              <a:clrTo>
                <a:srgbClr val="FFD1A3">
                  <a:alpha val="0"/>
                </a:srgbClr>
              </a:clrTo>
            </a:clrChange>
          </a:blip>
          <a:srcRect r="1931" b="1578"/>
          <a:stretch>
            <a:fillRect/>
          </a:stretch>
        </p:blipFill>
        <p:spPr bwMode="auto">
          <a:xfrm>
            <a:off x="857224" y="4518892"/>
            <a:ext cx="2286017" cy="2258340"/>
          </a:xfrm>
          <a:prstGeom prst="rect">
            <a:avLst/>
          </a:prstGeom>
          <a:noFill/>
          <a:ln w="9525">
            <a:noFill/>
            <a:miter lim="800000"/>
            <a:headEnd/>
            <a:tailEnd/>
          </a:ln>
          <a:effectLst/>
        </p:spPr>
      </p:pic>
      <p:pic>
        <p:nvPicPr>
          <p:cNvPr id="83" name="Picture 7"/>
          <p:cNvPicPr>
            <a:picLocks noChangeAspect="1" noChangeArrowheads="1"/>
          </p:cNvPicPr>
          <p:nvPr/>
        </p:nvPicPr>
        <p:blipFill>
          <a:blip r:embed="rId9">
            <a:clrChange>
              <a:clrFrom>
                <a:srgbClr val="FFD1A3"/>
              </a:clrFrom>
              <a:clrTo>
                <a:srgbClr val="FFD1A3">
                  <a:alpha val="0"/>
                </a:srgbClr>
              </a:clrTo>
            </a:clrChange>
          </a:blip>
          <a:srcRect r="1931" b="2321"/>
          <a:stretch>
            <a:fillRect/>
          </a:stretch>
        </p:blipFill>
        <p:spPr bwMode="auto">
          <a:xfrm>
            <a:off x="857224" y="4506904"/>
            <a:ext cx="2286017" cy="2241300"/>
          </a:xfrm>
          <a:prstGeom prst="rect">
            <a:avLst/>
          </a:prstGeom>
          <a:noFill/>
          <a:ln w="9525">
            <a:noFill/>
            <a:miter lim="800000"/>
            <a:headEnd/>
            <a:tailEnd/>
          </a:ln>
          <a:effectLst/>
        </p:spPr>
      </p:pic>
      <p:pic>
        <p:nvPicPr>
          <p:cNvPr id="84" name="Content Placeholder 4" descr="OS_Octree1.jpg"/>
          <p:cNvPicPr>
            <a:picLocks noChangeAspect="1"/>
          </p:cNvPicPr>
          <p:nvPr/>
        </p:nvPicPr>
        <p:blipFill>
          <a:blip r:embed="rId10"/>
          <a:srcRect b="6522"/>
          <a:stretch>
            <a:fillRect/>
          </a:stretch>
        </p:blipFill>
        <p:spPr>
          <a:xfrm>
            <a:off x="571472" y="4500570"/>
            <a:ext cx="2817067" cy="2633346"/>
          </a:xfrm>
          <a:prstGeom prst="rect">
            <a:avLst/>
          </a:prstGeom>
          <a:ln>
            <a:noFill/>
          </a:ln>
          <a:effectLst>
            <a:outerShdw blurRad="292100" dist="139700" dir="2700000" algn="tl" rotWithShape="0">
              <a:srgbClr val="333333">
                <a:alpha val="65000"/>
              </a:srgbClr>
            </a:outerShdw>
            <a:reflection blurRad="6350" stA="50000" endA="300" endPos="38500" dist="50800" dir="5400000" sy="-100000" algn="bl" rotWithShape="0"/>
          </a:effectLst>
        </p:spPr>
      </p:pic>
    </p:spTree>
    <p:custDataLst>
      <p:tags r:id="rId1"/>
    </p:custDataLst>
  </p:cSld>
  <p:clrMapOvr>
    <a:masterClrMapping/>
  </p:clrMapOvr>
  <p:transition advTm="57081"/>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500"/>
                                        <p:tgtEl>
                                          <p:spTgt spid="49"/>
                                        </p:tgtEl>
                                      </p:cBhvr>
                                    </p:animEffect>
                                  </p:childTnLst>
                                </p:cTn>
                              </p:par>
                              <p:par>
                                <p:cTn id="31" presetID="18" presetClass="entr" presetSubtype="6" fill="hold" nodeType="withEffect">
                                  <p:stCondLst>
                                    <p:cond delay="0"/>
                                  </p:stCondLst>
                                  <p:childTnLst>
                                    <p:set>
                                      <p:cBhvr>
                                        <p:cTn id="32" dur="1" fill="hold">
                                          <p:stCondLst>
                                            <p:cond delay="0"/>
                                          </p:stCondLst>
                                        </p:cTn>
                                        <p:tgtEl>
                                          <p:spTgt spid="161"/>
                                        </p:tgtEl>
                                        <p:attrNameLst>
                                          <p:attrName>style.visibility</p:attrName>
                                        </p:attrNameLst>
                                      </p:cBhvr>
                                      <p:to>
                                        <p:strVal val="visible"/>
                                      </p:to>
                                    </p:set>
                                    <p:animEffect transition="in" filter="strips(downRight)">
                                      <p:cBhvr>
                                        <p:cTn id="33" dur="500"/>
                                        <p:tgtEl>
                                          <p:spTgt spid="161"/>
                                        </p:tgtEl>
                                      </p:cBhvr>
                                    </p:animEffect>
                                  </p:childTnLst>
                                </p:cTn>
                              </p:par>
                              <p:par>
                                <p:cTn id="34" presetID="10" presetClass="entr" presetSubtype="0" fill="hold" nodeType="withEffect">
                                  <p:stCondLst>
                                    <p:cond delay="0"/>
                                  </p:stCondLst>
                                  <p:childTnLst>
                                    <p:set>
                                      <p:cBhvr>
                                        <p:cTn id="35" dur="1" fill="hold">
                                          <p:stCondLst>
                                            <p:cond delay="0"/>
                                          </p:stCondLst>
                                        </p:cTn>
                                        <p:tgtEl>
                                          <p:spTgt spid="79"/>
                                        </p:tgtEl>
                                        <p:attrNameLst>
                                          <p:attrName>style.visibility</p:attrName>
                                        </p:attrNameLst>
                                      </p:cBhvr>
                                      <p:to>
                                        <p:strVal val="visible"/>
                                      </p:to>
                                    </p:set>
                                    <p:animEffect transition="in" filter="fade">
                                      <p:cBhvr>
                                        <p:cTn id="36" dur="2000"/>
                                        <p:tgtEl>
                                          <p:spTgt spid="7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8" presetClass="entr" presetSubtype="6"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strips(downRight)">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8" presetClass="entr" presetSubtype="6" fill="hold" nodeType="withEffect">
                                  <p:stCondLst>
                                    <p:cond delay="0"/>
                                  </p:stCondLst>
                                  <p:childTnLst>
                                    <p:set>
                                      <p:cBhvr>
                                        <p:cTn id="51" dur="1" fill="hold">
                                          <p:stCondLst>
                                            <p:cond delay="0"/>
                                          </p:stCondLst>
                                        </p:cTn>
                                        <p:tgtEl>
                                          <p:spTgt spid="148"/>
                                        </p:tgtEl>
                                        <p:attrNameLst>
                                          <p:attrName>style.visibility</p:attrName>
                                        </p:attrNameLst>
                                      </p:cBhvr>
                                      <p:to>
                                        <p:strVal val="visible"/>
                                      </p:to>
                                    </p:set>
                                    <p:animEffect transition="in" filter="strips(downRight)">
                                      <p:cBhvr>
                                        <p:cTn id="52" dur="500"/>
                                        <p:tgtEl>
                                          <p:spTgt spid="14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par>
                                <p:cTn id="58" presetID="18" presetClass="entr" presetSubtype="6" fill="hold" nodeType="withEffect">
                                  <p:stCondLst>
                                    <p:cond delay="0"/>
                                  </p:stCondLst>
                                  <p:childTnLst>
                                    <p:set>
                                      <p:cBhvr>
                                        <p:cTn id="59" dur="1" fill="hold">
                                          <p:stCondLst>
                                            <p:cond delay="0"/>
                                          </p:stCondLst>
                                        </p:cTn>
                                        <p:tgtEl>
                                          <p:spTgt spid="165"/>
                                        </p:tgtEl>
                                        <p:attrNameLst>
                                          <p:attrName>style.visibility</p:attrName>
                                        </p:attrNameLst>
                                      </p:cBhvr>
                                      <p:to>
                                        <p:strVal val="visible"/>
                                      </p:to>
                                    </p:set>
                                    <p:animEffect transition="in" filter="strips(downRight)">
                                      <p:cBhvr>
                                        <p:cTn id="60" dur="500"/>
                                        <p:tgtEl>
                                          <p:spTgt spid="165"/>
                                        </p:tgtEl>
                                      </p:cBhvr>
                                    </p:animEffect>
                                  </p:childTnLst>
                                </p:cTn>
                              </p:par>
                              <p:par>
                                <p:cTn id="61" presetID="10" presetClass="entr" presetSubtype="0" fill="hold" nodeType="with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500"/>
                                        <p:tgtEl>
                                          <p:spTgt spid="70"/>
                                        </p:tgtEl>
                                      </p:cBhvr>
                                    </p:animEffect>
                                  </p:childTnLst>
                                </p:cTn>
                              </p:par>
                              <p:par>
                                <p:cTn id="64" presetID="10" presetClass="entr" presetSubtype="0" fill="hold" nodeType="with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500"/>
                                        <p:tgtEl>
                                          <p:spTgt spid="5"/>
                                        </p:tgtEl>
                                      </p:cBhvr>
                                    </p:animEffect>
                                  </p:childTnLst>
                                </p:cTn>
                              </p:par>
                            </p:childTnLst>
                          </p:cTn>
                        </p:par>
                        <p:par>
                          <p:cTn id="67" fill="hold">
                            <p:stCondLst>
                              <p:cond delay="500"/>
                            </p:stCondLst>
                            <p:childTnLst>
                              <p:par>
                                <p:cTn id="68" presetID="10" presetClass="entr" presetSubtype="0" fill="hold"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fade">
                                      <p:cBhvr>
                                        <p:cTn id="70" dur="500"/>
                                        <p:tgtEl>
                                          <p:spTgt spid="82"/>
                                        </p:tgtEl>
                                      </p:cBhvr>
                                    </p:animEffect>
                                  </p:childTnLst>
                                </p:cTn>
                              </p:par>
                              <p:par>
                                <p:cTn id="71" presetID="10" presetClass="exit" presetSubtype="0" fill="hold" nodeType="withEffect">
                                  <p:stCondLst>
                                    <p:cond delay="0"/>
                                  </p:stCondLst>
                                  <p:childTnLst>
                                    <p:animEffect transition="out" filter="fade">
                                      <p:cBhvr>
                                        <p:cTn id="72" dur="1000"/>
                                        <p:tgtEl>
                                          <p:spTgt spid="79"/>
                                        </p:tgtEl>
                                      </p:cBhvr>
                                    </p:animEffect>
                                    <p:set>
                                      <p:cBhvr>
                                        <p:cTn id="73" dur="1" fill="hold">
                                          <p:stCondLst>
                                            <p:cond delay="999"/>
                                          </p:stCondLst>
                                        </p:cTn>
                                        <p:tgtEl>
                                          <p:spTgt spid="79"/>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childTnLst>
                                </p:cTn>
                              </p:par>
                              <p:par>
                                <p:cTn id="79" presetID="18" presetClass="entr" presetSubtype="6" fill="hold" nodeType="with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strips(downRight)">
                                      <p:cBhvr>
                                        <p:cTn id="81" dur="500"/>
                                        <p:tgtEl>
                                          <p:spTgt spid="23"/>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500"/>
                                        <p:tgtEl>
                                          <p:spTgt spid="20"/>
                                        </p:tgtEl>
                                      </p:cBhvr>
                                    </p:animEffect>
                                  </p:childTnLst>
                                </p:cTn>
                              </p:par>
                              <p:par>
                                <p:cTn id="87" presetID="18" presetClass="entr" presetSubtype="6" fill="hold" nodeType="withEffect">
                                  <p:stCondLst>
                                    <p:cond delay="0"/>
                                  </p:stCondLst>
                                  <p:childTnLst>
                                    <p:set>
                                      <p:cBhvr>
                                        <p:cTn id="88" dur="1" fill="hold">
                                          <p:stCondLst>
                                            <p:cond delay="0"/>
                                          </p:stCondLst>
                                        </p:cTn>
                                        <p:tgtEl>
                                          <p:spTgt spid="150"/>
                                        </p:tgtEl>
                                        <p:attrNameLst>
                                          <p:attrName>style.visibility</p:attrName>
                                        </p:attrNameLst>
                                      </p:cBhvr>
                                      <p:to>
                                        <p:strVal val="visible"/>
                                      </p:to>
                                    </p:set>
                                    <p:animEffect transition="in" filter="strips(downRight)">
                                      <p:cBhvr>
                                        <p:cTn id="89" dur="500"/>
                                        <p:tgtEl>
                                          <p:spTgt spid="150"/>
                                        </p:tgtEl>
                                      </p:cBhvr>
                                    </p:animEffect>
                                  </p:childTnLst>
                                </p:cTn>
                              </p:par>
                            </p:childTnLst>
                          </p:cTn>
                        </p:par>
                        <p:par>
                          <p:cTn id="90" fill="hold">
                            <p:stCondLst>
                              <p:cond delay="500"/>
                            </p:stCondLst>
                            <p:childTnLst>
                              <p:par>
                                <p:cTn id="91" presetID="10" presetClass="entr" presetSubtype="0" fill="hold"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par>
                                <p:cTn id="94" presetID="10" presetClass="entr" presetSubtype="0" fill="hold" nodeType="withEffect">
                                  <p:stCondLst>
                                    <p:cond delay="0"/>
                                  </p:stCondLst>
                                  <p:childTnLst>
                                    <p:set>
                                      <p:cBhvr>
                                        <p:cTn id="95" dur="1" fill="hold">
                                          <p:stCondLst>
                                            <p:cond delay="0"/>
                                          </p:stCondLst>
                                        </p:cTn>
                                        <p:tgtEl>
                                          <p:spTgt spid="179"/>
                                        </p:tgtEl>
                                        <p:attrNameLst>
                                          <p:attrName>style.visibility</p:attrName>
                                        </p:attrNameLst>
                                      </p:cBhvr>
                                      <p:to>
                                        <p:strVal val="visible"/>
                                      </p:to>
                                    </p:set>
                                    <p:animEffect transition="in" filter="fade">
                                      <p:cBhvr>
                                        <p:cTn id="96" dur="500"/>
                                        <p:tgtEl>
                                          <p:spTgt spid="179"/>
                                        </p:tgtEl>
                                      </p:cBhvr>
                                    </p:animEffect>
                                  </p:childTnLst>
                                </p:cTn>
                              </p:par>
                              <p:par>
                                <p:cTn id="97" presetID="18" presetClass="entr" presetSubtype="6" fill="hold" nodeType="withEffect">
                                  <p:stCondLst>
                                    <p:cond delay="0"/>
                                  </p:stCondLst>
                                  <p:childTnLst>
                                    <p:set>
                                      <p:cBhvr>
                                        <p:cTn id="98" dur="1" fill="hold">
                                          <p:stCondLst>
                                            <p:cond delay="0"/>
                                          </p:stCondLst>
                                        </p:cTn>
                                        <p:tgtEl>
                                          <p:spTgt spid="168"/>
                                        </p:tgtEl>
                                        <p:attrNameLst>
                                          <p:attrName>style.visibility</p:attrName>
                                        </p:attrNameLst>
                                      </p:cBhvr>
                                      <p:to>
                                        <p:strVal val="visible"/>
                                      </p:to>
                                    </p:set>
                                    <p:animEffect transition="in" filter="strips(downRight)">
                                      <p:cBhvr>
                                        <p:cTn id="99" dur="500"/>
                                        <p:tgtEl>
                                          <p:spTgt spid="168"/>
                                        </p:tgtEl>
                                      </p:cBhvr>
                                    </p:animEffect>
                                  </p:childTnLst>
                                </p:cTn>
                              </p:par>
                              <p:par>
                                <p:cTn id="100" presetID="10" presetClass="entr" presetSubtype="0" fill="hold" nodeType="withEffect">
                                  <p:stCondLst>
                                    <p:cond delay="0"/>
                                  </p:stCondLst>
                                  <p:childTnLst>
                                    <p:set>
                                      <p:cBhvr>
                                        <p:cTn id="101" dur="1" fill="hold">
                                          <p:stCondLst>
                                            <p:cond delay="0"/>
                                          </p:stCondLst>
                                        </p:cTn>
                                        <p:tgtEl>
                                          <p:spTgt spid="3"/>
                                        </p:tgtEl>
                                        <p:attrNameLst>
                                          <p:attrName>style.visibility</p:attrName>
                                        </p:attrNameLst>
                                      </p:cBhvr>
                                      <p:to>
                                        <p:strVal val="visible"/>
                                      </p:to>
                                    </p:set>
                                    <p:animEffect transition="in" filter="fade">
                                      <p:cBhvr>
                                        <p:cTn id="102" dur="500"/>
                                        <p:tgtEl>
                                          <p:spTgt spid="3"/>
                                        </p:tgtEl>
                                      </p:cBhvr>
                                    </p:animEffect>
                                  </p:childTnLst>
                                </p:cTn>
                              </p:par>
                            </p:childTnLst>
                          </p:cTn>
                        </p:par>
                        <p:par>
                          <p:cTn id="103" fill="hold">
                            <p:stCondLst>
                              <p:cond delay="1500"/>
                            </p:stCondLst>
                            <p:childTnLst>
                              <p:par>
                                <p:cTn id="104" presetID="10" presetClass="entr" presetSubtype="0" fill="hold" nodeType="afterEffect">
                                  <p:stCondLst>
                                    <p:cond delay="0"/>
                                  </p:stCondLst>
                                  <p:childTnLst>
                                    <p:set>
                                      <p:cBhvr>
                                        <p:cTn id="105" dur="1" fill="hold">
                                          <p:stCondLst>
                                            <p:cond delay="0"/>
                                          </p:stCondLst>
                                        </p:cTn>
                                        <p:tgtEl>
                                          <p:spTgt spid="83"/>
                                        </p:tgtEl>
                                        <p:attrNameLst>
                                          <p:attrName>style.visibility</p:attrName>
                                        </p:attrNameLst>
                                      </p:cBhvr>
                                      <p:to>
                                        <p:strVal val="visible"/>
                                      </p:to>
                                    </p:set>
                                    <p:animEffect transition="in" filter="fade">
                                      <p:cBhvr>
                                        <p:cTn id="106" dur="500"/>
                                        <p:tgtEl>
                                          <p:spTgt spid="83"/>
                                        </p:tgtEl>
                                      </p:cBhvr>
                                    </p:animEffect>
                                  </p:childTnLst>
                                </p:cTn>
                              </p:par>
                              <p:par>
                                <p:cTn id="107" presetID="10" presetClass="exit" presetSubtype="0" fill="hold" nodeType="withEffect">
                                  <p:stCondLst>
                                    <p:cond delay="0"/>
                                  </p:stCondLst>
                                  <p:childTnLst>
                                    <p:animEffect transition="out" filter="fade">
                                      <p:cBhvr>
                                        <p:cTn id="108" dur="1000"/>
                                        <p:tgtEl>
                                          <p:spTgt spid="82"/>
                                        </p:tgtEl>
                                      </p:cBhvr>
                                    </p:animEffect>
                                    <p:set>
                                      <p:cBhvr>
                                        <p:cTn id="109" dur="1" fill="hold">
                                          <p:stCondLst>
                                            <p:cond delay="999"/>
                                          </p:stCondLst>
                                        </p:cTn>
                                        <p:tgtEl>
                                          <p:spTgt spid="82"/>
                                        </p:tgtEl>
                                        <p:attrNameLst>
                                          <p:attrName>style.visibility</p:attrName>
                                        </p:attrNameLst>
                                      </p:cBhvr>
                                      <p:to>
                                        <p:strVal val="hidden"/>
                                      </p:to>
                                    </p:se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nodeType="clickEffect">
                                  <p:stCondLst>
                                    <p:cond delay="0"/>
                                  </p:stCondLst>
                                  <p:childTnLst>
                                    <p:set>
                                      <p:cBhvr>
                                        <p:cTn id="113" dur="1" fill="hold">
                                          <p:stCondLst>
                                            <p:cond delay="0"/>
                                          </p:stCondLst>
                                        </p:cTn>
                                        <p:tgtEl>
                                          <p:spTgt spid="84"/>
                                        </p:tgtEl>
                                        <p:attrNameLst>
                                          <p:attrName>style.visibility</p:attrName>
                                        </p:attrNameLst>
                                      </p:cBhvr>
                                      <p:to>
                                        <p:strVal val="visible"/>
                                      </p:to>
                                    </p:set>
                                    <p:animEffect transition="in" filter="fade">
                                      <p:cBhvr>
                                        <p:cTn id="11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echteck 76"/>
          <p:cNvSpPr/>
          <p:nvPr/>
        </p:nvSpPr>
        <p:spPr>
          <a:xfrm>
            <a:off x="0" y="857232"/>
            <a:ext cx="9144000" cy="628654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ounded Rectangle 48"/>
          <p:cNvSpPr/>
          <p:nvPr/>
        </p:nvSpPr>
        <p:spPr>
          <a:xfrm>
            <a:off x="4640049" y="1142984"/>
            <a:ext cx="4351552" cy="5546173"/>
          </a:xfrm>
          <a:prstGeom prst="roundRect">
            <a:avLst>
              <a:gd name="adj" fmla="val 8490"/>
            </a:avLst>
          </a:prstGeom>
          <a:noFill/>
          <a:ln w="38100">
            <a:solidFill>
              <a:schemeClr val="accent1">
                <a:lumMod val="75000"/>
              </a:schemeClr>
            </a:solidFill>
            <a:prstDash val="dash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78"/>
          <p:cNvGrpSpPr/>
          <p:nvPr/>
        </p:nvGrpSpPr>
        <p:grpSpPr>
          <a:xfrm>
            <a:off x="5357818" y="4286255"/>
            <a:ext cx="2571768" cy="1734396"/>
            <a:chOff x="5357818" y="4000503"/>
            <a:chExt cx="2571768" cy="1734396"/>
          </a:xfrm>
        </p:grpSpPr>
        <p:pic>
          <p:nvPicPr>
            <p:cNvPr id="177" name="Picture 176" descr="DiagVolTree_Implem1.png"/>
            <p:cNvPicPr>
              <a:picLocks noChangeAspect="1"/>
            </p:cNvPicPr>
            <p:nvPr/>
          </p:nvPicPr>
          <p:blipFill>
            <a:blip r:embed="rId3" cstate="print">
              <a:lum bright="6000"/>
            </a:blip>
            <a:srcRect l="88533" t="85070" b="858"/>
            <a:stretch>
              <a:fillRect/>
            </a:stretch>
          </p:blipFill>
          <p:spPr>
            <a:xfrm>
              <a:off x="6215074" y="4000503"/>
              <a:ext cx="857256" cy="877139"/>
            </a:xfrm>
            <a:prstGeom prst="rect">
              <a:avLst/>
            </a:prstGeom>
            <a:noFill/>
            <a:ln>
              <a:noFill/>
            </a:ln>
            <a:effectLst>
              <a:outerShdw blurRad="292100" dist="139700" dir="2700000" algn="tl" rotWithShape="0">
                <a:srgbClr val="333333">
                  <a:alpha val="65000"/>
                </a:srgbClr>
              </a:outerShdw>
            </a:effectLst>
          </p:spPr>
        </p:pic>
        <p:pic>
          <p:nvPicPr>
            <p:cNvPr id="178" name="Picture 177" descr="DiagVolTree_Implem1.png"/>
            <p:cNvPicPr>
              <a:picLocks noChangeAspect="1"/>
            </p:cNvPicPr>
            <p:nvPr/>
          </p:nvPicPr>
          <p:blipFill>
            <a:blip r:embed="rId3" cstate="print">
              <a:lum bright="6000"/>
            </a:blip>
            <a:srcRect l="88533" t="85070" b="858"/>
            <a:stretch>
              <a:fillRect/>
            </a:stretch>
          </p:blipFill>
          <p:spPr>
            <a:xfrm>
              <a:off x="7072330" y="4000504"/>
              <a:ext cx="857256" cy="877139"/>
            </a:xfrm>
            <a:prstGeom prst="rect">
              <a:avLst/>
            </a:prstGeom>
            <a:noFill/>
            <a:ln>
              <a:noFill/>
            </a:ln>
            <a:effectLst>
              <a:outerShdw blurRad="292100" dist="139700" dir="2700000" algn="tl" rotWithShape="0">
                <a:srgbClr val="333333">
                  <a:alpha val="65000"/>
                </a:srgbClr>
              </a:outerShdw>
            </a:effectLst>
          </p:spPr>
        </p:pic>
        <p:pic>
          <p:nvPicPr>
            <p:cNvPr id="180" name="Picture 179" descr="DiagVolTree_Implem1.png"/>
            <p:cNvPicPr>
              <a:picLocks noChangeAspect="1"/>
            </p:cNvPicPr>
            <p:nvPr/>
          </p:nvPicPr>
          <p:blipFill>
            <a:blip r:embed="rId3" cstate="print">
              <a:lum bright="6000"/>
            </a:blip>
            <a:srcRect l="88533" t="85070" b="858"/>
            <a:stretch>
              <a:fillRect/>
            </a:stretch>
          </p:blipFill>
          <p:spPr>
            <a:xfrm>
              <a:off x="5357818" y="4857760"/>
              <a:ext cx="857256" cy="877139"/>
            </a:xfrm>
            <a:prstGeom prst="rect">
              <a:avLst/>
            </a:prstGeom>
            <a:noFill/>
            <a:ln>
              <a:noFill/>
            </a:ln>
            <a:effectLst>
              <a:outerShdw blurRad="292100" dist="139700" dir="2700000" algn="tl" rotWithShape="0">
                <a:srgbClr val="333333">
                  <a:alpha val="65000"/>
                </a:srgbClr>
              </a:outerShdw>
            </a:effectLst>
          </p:spPr>
        </p:pic>
      </p:grpSp>
      <p:grpSp>
        <p:nvGrpSpPr>
          <p:cNvPr id="5" name="Group 77"/>
          <p:cNvGrpSpPr/>
          <p:nvPr/>
        </p:nvGrpSpPr>
        <p:grpSpPr>
          <a:xfrm>
            <a:off x="5357818" y="3429000"/>
            <a:ext cx="3429024" cy="1734395"/>
            <a:chOff x="5357818" y="3143248"/>
            <a:chExt cx="3429024" cy="1734395"/>
          </a:xfrm>
        </p:grpSpPr>
        <p:pic>
          <p:nvPicPr>
            <p:cNvPr id="69" name="Picture 68" descr="DiagVolTree_Implem1.png"/>
            <p:cNvPicPr>
              <a:picLocks noChangeAspect="1"/>
            </p:cNvPicPr>
            <p:nvPr/>
          </p:nvPicPr>
          <p:blipFill>
            <a:blip r:embed="rId3" cstate="print">
              <a:lum bright="6000"/>
            </a:blip>
            <a:srcRect l="88533" t="85070" b="858"/>
            <a:stretch>
              <a:fillRect/>
            </a:stretch>
          </p:blipFill>
          <p:spPr>
            <a:xfrm>
              <a:off x="6215074" y="3143248"/>
              <a:ext cx="857256" cy="877139"/>
            </a:xfrm>
            <a:prstGeom prst="rect">
              <a:avLst/>
            </a:prstGeom>
            <a:noFill/>
            <a:ln>
              <a:noFill/>
            </a:ln>
            <a:effectLst>
              <a:outerShdw blurRad="292100" dist="139700" dir="2700000" algn="tl" rotWithShape="0">
                <a:srgbClr val="333333">
                  <a:alpha val="65000"/>
                </a:srgbClr>
              </a:outerShdw>
            </a:effectLst>
          </p:spPr>
        </p:pic>
        <p:pic>
          <p:nvPicPr>
            <p:cNvPr id="174" name="Picture 173" descr="DiagVolTree_Implem1.png"/>
            <p:cNvPicPr>
              <a:picLocks noChangeAspect="1"/>
            </p:cNvPicPr>
            <p:nvPr/>
          </p:nvPicPr>
          <p:blipFill>
            <a:blip r:embed="rId3" cstate="print">
              <a:lum bright="6000"/>
            </a:blip>
            <a:srcRect l="88533" t="85070" b="858"/>
            <a:stretch>
              <a:fillRect/>
            </a:stretch>
          </p:blipFill>
          <p:spPr>
            <a:xfrm>
              <a:off x="7929586" y="3143248"/>
              <a:ext cx="857256" cy="877139"/>
            </a:xfrm>
            <a:prstGeom prst="rect">
              <a:avLst/>
            </a:prstGeom>
            <a:noFill/>
            <a:ln>
              <a:noFill/>
            </a:ln>
            <a:effectLst>
              <a:outerShdw blurRad="292100" dist="139700" dir="2700000" algn="tl" rotWithShape="0">
                <a:srgbClr val="333333">
                  <a:alpha val="65000"/>
                </a:srgbClr>
              </a:outerShdw>
            </a:effectLst>
          </p:spPr>
        </p:pic>
        <p:pic>
          <p:nvPicPr>
            <p:cNvPr id="175" name="Picture 174" descr="DiagVolTree_Implem1.png"/>
            <p:cNvPicPr>
              <a:picLocks noChangeAspect="1"/>
            </p:cNvPicPr>
            <p:nvPr/>
          </p:nvPicPr>
          <p:blipFill>
            <a:blip r:embed="rId3" cstate="print">
              <a:lum bright="6000"/>
            </a:blip>
            <a:srcRect l="88533" t="85070" b="858"/>
            <a:stretch>
              <a:fillRect/>
            </a:stretch>
          </p:blipFill>
          <p:spPr>
            <a:xfrm>
              <a:off x="5357818" y="4000504"/>
              <a:ext cx="857256" cy="877139"/>
            </a:xfrm>
            <a:prstGeom prst="rect">
              <a:avLst/>
            </a:prstGeom>
            <a:noFill/>
            <a:ln>
              <a:noFill/>
            </a:ln>
            <a:effectLst>
              <a:outerShdw blurRad="292100" dist="139700" dir="2700000" algn="tl" rotWithShape="0">
                <a:srgbClr val="333333">
                  <a:alpha val="65000"/>
                </a:srgbClr>
              </a:outerShdw>
            </a:effectLst>
          </p:spPr>
        </p:pic>
      </p:grpSp>
      <p:grpSp>
        <p:nvGrpSpPr>
          <p:cNvPr id="6" name="Group 87"/>
          <p:cNvGrpSpPr/>
          <p:nvPr/>
        </p:nvGrpSpPr>
        <p:grpSpPr>
          <a:xfrm>
            <a:off x="4917048" y="3337010"/>
            <a:ext cx="3941232" cy="3215504"/>
            <a:chOff x="4917048" y="3142454"/>
            <a:chExt cx="3941232" cy="3215504"/>
          </a:xfrm>
        </p:grpSpPr>
        <p:sp>
          <p:nvSpPr>
            <p:cNvPr id="4" name="Rounded Rectangle 3"/>
            <p:cNvSpPr/>
            <p:nvPr/>
          </p:nvSpPr>
          <p:spPr>
            <a:xfrm>
              <a:off x="5286380" y="3143248"/>
              <a:ext cx="3571900" cy="3214710"/>
            </a:xfrm>
            <a:prstGeom prst="roundRect">
              <a:avLst>
                <a:gd name="adj" fmla="val 7524"/>
              </a:avLst>
            </a:prstGeom>
            <a:solidFill>
              <a:schemeClr val="bg2">
                <a:lumMod val="75000"/>
                <a:alpha val="6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p:cNvSpPr txBox="1"/>
            <p:nvPr/>
          </p:nvSpPr>
          <p:spPr>
            <a:xfrm>
              <a:off x="6715140" y="5949088"/>
              <a:ext cx="2071702" cy="369332"/>
            </a:xfrm>
            <a:prstGeom prst="rect">
              <a:avLst/>
            </a:prstGeom>
            <a:noFill/>
          </p:spPr>
          <p:txBody>
            <a:bodyPr wrap="square" rtlCol="0">
              <a:spAutoFit/>
            </a:bodyPr>
            <a:lstStyle/>
            <a:p>
              <a:pPr algn="r"/>
              <a:r>
                <a:rPr lang="en-US" i="1" dirty="0" smtClean="0">
                  <a:solidFill>
                    <a:schemeClr val="tx1">
                      <a:lumMod val="75000"/>
                    </a:schemeClr>
                  </a:solidFill>
                </a:rPr>
                <a:t>Volume pool</a:t>
              </a:r>
              <a:endParaRPr lang="en-US" i="1" dirty="0">
                <a:solidFill>
                  <a:schemeClr val="tx1">
                    <a:lumMod val="75000"/>
                  </a:schemeClr>
                </a:solidFill>
              </a:endParaRPr>
            </a:p>
          </p:txBody>
        </p:sp>
        <p:sp>
          <p:nvSpPr>
            <p:cNvPr id="80" name="TextBox 79"/>
            <p:cNvSpPr txBox="1"/>
            <p:nvPr/>
          </p:nvSpPr>
          <p:spPr>
            <a:xfrm rot="16200000">
              <a:off x="3513731" y="4545771"/>
              <a:ext cx="3175966" cy="369332"/>
            </a:xfrm>
            <a:prstGeom prst="rect">
              <a:avLst/>
            </a:prstGeom>
            <a:noFill/>
          </p:spPr>
          <p:txBody>
            <a:bodyPr wrap="square" rtlCol="0">
              <a:spAutoFit/>
            </a:bodyPr>
            <a:lstStyle/>
            <a:p>
              <a:pPr algn="ctr"/>
              <a:r>
                <a:rPr lang="en-US" dirty="0" smtClean="0"/>
                <a:t>CUDA 3D Array (Texture)</a:t>
              </a:r>
              <a:endParaRPr lang="en-US" dirty="0"/>
            </a:p>
          </p:txBody>
        </p:sp>
      </p:grpSp>
      <p:grpSp>
        <p:nvGrpSpPr>
          <p:cNvPr id="7" name="Group 86"/>
          <p:cNvGrpSpPr/>
          <p:nvPr/>
        </p:nvGrpSpPr>
        <p:grpSpPr>
          <a:xfrm>
            <a:off x="4640049" y="1714488"/>
            <a:ext cx="4218231" cy="1440903"/>
            <a:chOff x="4640049" y="1519932"/>
            <a:chExt cx="4218231" cy="1440903"/>
          </a:xfrm>
        </p:grpSpPr>
        <p:sp>
          <p:nvSpPr>
            <p:cNvPr id="50" name="Rounded Rectangle 49"/>
            <p:cNvSpPr/>
            <p:nvPr/>
          </p:nvSpPr>
          <p:spPr>
            <a:xfrm>
              <a:off x="5286380" y="1519932"/>
              <a:ext cx="3571900" cy="1428760"/>
            </a:xfrm>
            <a:prstGeom prst="roundRect">
              <a:avLst>
                <a:gd name="adj" fmla="val 7524"/>
              </a:avLst>
            </a:prstGeom>
            <a:solidFill>
              <a:schemeClr val="accent3">
                <a:lumMod val="75000"/>
                <a:alpha val="31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p:cNvSpPr txBox="1"/>
            <p:nvPr/>
          </p:nvSpPr>
          <p:spPr>
            <a:xfrm>
              <a:off x="7429520" y="2591502"/>
              <a:ext cx="1428760" cy="369332"/>
            </a:xfrm>
            <a:prstGeom prst="rect">
              <a:avLst/>
            </a:prstGeom>
            <a:noFill/>
          </p:spPr>
          <p:txBody>
            <a:bodyPr wrap="square" rtlCol="0">
              <a:spAutoFit/>
            </a:bodyPr>
            <a:lstStyle/>
            <a:p>
              <a:pPr algn="r"/>
              <a:r>
                <a:rPr lang="en-US" i="1" dirty="0" smtClean="0">
                  <a:solidFill>
                    <a:schemeClr val="tx1">
                      <a:lumMod val="75000"/>
                    </a:schemeClr>
                  </a:solidFill>
                </a:rPr>
                <a:t>Node pool</a:t>
              </a:r>
              <a:endParaRPr lang="en-US" i="1" dirty="0">
                <a:solidFill>
                  <a:schemeClr val="tx1">
                    <a:lumMod val="75000"/>
                  </a:schemeClr>
                </a:solidFill>
              </a:endParaRPr>
            </a:p>
          </p:txBody>
        </p:sp>
        <p:sp>
          <p:nvSpPr>
            <p:cNvPr id="81" name="TextBox 80"/>
            <p:cNvSpPr txBox="1"/>
            <p:nvPr/>
          </p:nvSpPr>
          <p:spPr>
            <a:xfrm rot="16200000">
              <a:off x="4242764" y="1917218"/>
              <a:ext cx="1440902" cy="646331"/>
            </a:xfrm>
            <a:prstGeom prst="rect">
              <a:avLst/>
            </a:prstGeom>
            <a:noFill/>
          </p:spPr>
          <p:txBody>
            <a:bodyPr wrap="square" rtlCol="0">
              <a:spAutoFit/>
            </a:bodyPr>
            <a:lstStyle/>
            <a:p>
              <a:pPr algn="ctr"/>
              <a:r>
                <a:rPr lang="en-US" dirty="0" smtClean="0"/>
                <a:t>Linear Memory</a:t>
              </a:r>
              <a:endParaRPr lang="en-US" dirty="0"/>
            </a:p>
          </p:txBody>
        </p:sp>
      </p:grpSp>
      <p:sp>
        <p:nvSpPr>
          <p:cNvPr id="2" name="Title 1"/>
          <p:cNvSpPr>
            <a:spLocks noGrp="1"/>
          </p:cNvSpPr>
          <p:nvPr>
            <p:ph type="title"/>
          </p:nvPr>
        </p:nvSpPr>
        <p:spPr/>
        <p:txBody>
          <a:bodyPr/>
          <a:lstStyle/>
          <a:p>
            <a:r>
              <a:rPr lang="en-US" dirty="0" err="1" smtClean="0"/>
              <a:t>Octree</a:t>
            </a:r>
            <a:r>
              <a:rPr lang="en-US" dirty="0" smtClean="0"/>
              <a:t> of Small Volumes</a:t>
            </a:r>
            <a:endParaRPr lang="en-US" dirty="0"/>
          </a:p>
        </p:txBody>
      </p:sp>
      <p:sp>
        <p:nvSpPr>
          <p:cNvPr id="8" name="Oval 7"/>
          <p:cNvSpPr/>
          <p:nvPr/>
        </p:nvSpPr>
        <p:spPr>
          <a:xfrm>
            <a:off x="928662" y="928670"/>
            <a:ext cx="500066" cy="500066"/>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mtClean="0"/>
              <a:t>1</a:t>
            </a:r>
            <a:endParaRPr lang="en-US"/>
          </a:p>
        </p:txBody>
      </p:sp>
      <p:grpSp>
        <p:nvGrpSpPr>
          <p:cNvPr id="9" name="Group 74"/>
          <p:cNvGrpSpPr/>
          <p:nvPr/>
        </p:nvGrpSpPr>
        <p:grpSpPr>
          <a:xfrm>
            <a:off x="1428728" y="928670"/>
            <a:ext cx="687664" cy="500066"/>
            <a:chOff x="1643042" y="1551060"/>
            <a:chExt cx="687664" cy="500066"/>
          </a:xfrm>
        </p:grpSpPr>
        <p:pic>
          <p:nvPicPr>
            <p:cNvPr id="15" name="Picture 14" descr="BrickWithBorder.png"/>
            <p:cNvPicPr>
              <a:picLocks noChangeAspect="1"/>
            </p:cNvPicPr>
            <p:nvPr/>
          </p:nvPicPr>
          <p:blipFill>
            <a:blip r:embed="rId4" cstate="print"/>
            <a:stretch>
              <a:fillRect/>
            </a:stretch>
          </p:blipFill>
          <p:spPr>
            <a:xfrm>
              <a:off x="1785918" y="1551060"/>
              <a:ext cx="544788" cy="500066"/>
            </a:xfrm>
            <a:prstGeom prst="rect">
              <a:avLst/>
            </a:prstGeom>
            <a:ln>
              <a:noFill/>
            </a:ln>
            <a:effectLst>
              <a:outerShdw blurRad="292100" dist="139700" dir="2700000" algn="tl" rotWithShape="0">
                <a:srgbClr val="333333">
                  <a:alpha val="65000"/>
                </a:srgbClr>
              </a:outerShdw>
            </a:effectLst>
          </p:spPr>
        </p:pic>
        <p:cxnSp>
          <p:nvCxnSpPr>
            <p:cNvPr id="16" name="Elbow Connector 15"/>
            <p:cNvCxnSpPr>
              <a:stCxn id="15" idx="1"/>
              <a:endCxn id="8" idx="6"/>
            </p:cNvCxnSpPr>
            <p:nvPr/>
          </p:nvCxnSpPr>
          <p:spPr>
            <a:xfrm rot="10800000" flipV="1">
              <a:off x="1643042" y="1801093"/>
              <a:ext cx="142876" cy="7143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grpSp>
      <p:grpSp>
        <p:nvGrpSpPr>
          <p:cNvPr id="13" name="Group 75"/>
          <p:cNvGrpSpPr/>
          <p:nvPr/>
        </p:nvGrpSpPr>
        <p:grpSpPr>
          <a:xfrm>
            <a:off x="2571736" y="2428868"/>
            <a:ext cx="687664" cy="500066"/>
            <a:chOff x="2786050" y="3051258"/>
            <a:chExt cx="687664" cy="500066"/>
          </a:xfrm>
        </p:grpSpPr>
        <p:pic>
          <p:nvPicPr>
            <p:cNvPr id="18" name="Picture 17" descr="BrickWithBorder.png"/>
            <p:cNvPicPr>
              <a:picLocks noChangeAspect="1"/>
            </p:cNvPicPr>
            <p:nvPr/>
          </p:nvPicPr>
          <p:blipFill>
            <a:blip r:embed="rId4" cstate="print"/>
            <a:stretch>
              <a:fillRect/>
            </a:stretch>
          </p:blipFill>
          <p:spPr>
            <a:xfrm>
              <a:off x="2928926" y="3051258"/>
              <a:ext cx="544788" cy="500066"/>
            </a:xfrm>
            <a:prstGeom prst="rect">
              <a:avLst/>
            </a:prstGeom>
            <a:ln>
              <a:noFill/>
            </a:ln>
            <a:effectLst>
              <a:outerShdw blurRad="292100" dist="139700" dir="2700000" algn="tl" rotWithShape="0">
                <a:srgbClr val="333333">
                  <a:alpha val="65000"/>
                </a:srgbClr>
              </a:outerShdw>
            </a:effectLst>
          </p:spPr>
        </p:pic>
        <p:cxnSp>
          <p:nvCxnSpPr>
            <p:cNvPr id="19" name="Elbow Connector 18"/>
            <p:cNvCxnSpPr>
              <a:endCxn id="18" idx="1"/>
            </p:cNvCxnSpPr>
            <p:nvPr/>
          </p:nvCxnSpPr>
          <p:spPr>
            <a:xfrm>
              <a:off x="2786050" y="3301291"/>
              <a:ext cx="142876" cy="158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grpSp>
      <p:pic>
        <p:nvPicPr>
          <p:cNvPr id="49" name="Picture 48" descr="DiagVolTree_Implem1.png"/>
          <p:cNvPicPr>
            <a:picLocks noChangeAspect="1"/>
          </p:cNvPicPr>
          <p:nvPr/>
        </p:nvPicPr>
        <p:blipFill>
          <a:blip r:embed="rId3" cstate="print">
            <a:lum bright="6000"/>
          </a:blip>
          <a:srcRect l="88533" t="85070" b="858"/>
          <a:stretch>
            <a:fillRect/>
          </a:stretch>
        </p:blipFill>
        <p:spPr>
          <a:xfrm>
            <a:off x="5357818" y="3428999"/>
            <a:ext cx="857256" cy="877139"/>
          </a:xfrm>
          <a:prstGeom prst="rect">
            <a:avLst/>
          </a:prstGeom>
          <a:noFill/>
          <a:ln>
            <a:noFill/>
          </a:ln>
          <a:effectLst>
            <a:outerShdw blurRad="292100" dist="139700" dir="2700000" algn="tl" rotWithShape="0">
              <a:srgbClr val="333333">
                <a:alpha val="65000"/>
              </a:srgbClr>
            </a:outerShdw>
          </a:effectLst>
        </p:spPr>
      </p:pic>
      <p:grpSp>
        <p:nvGrpSpPr>
          <p:cNvPr id="14" name="Group 50"/>
          <p:cNvGrpSpPr/>
          <p:nvPr/>
        </p:nvGrpSpPr>
        <p:grpSpPr>
          <a:xfrm>
            <a:off x="5357818" y="1785926"/>
            <a:ext cx="714380" cy="714380"/>
            <a:chOff x="5072066" y="5286388"/>
            <a:chExt cx="357190" cy="357190"/>
          </a:xfrm>
        </p:grpSpPr>
        <p:sp>
          <p:nvSpPr>
            <p:cNvPr id="52" name="Rounded Rectangle 51"/>
            <p:cNvSpPr/>
            <p:nvPr/>
          </p:nvSpPr>
          <p:spPr>
            <a:xfrm>
              <a:off x="5072066" y="5286388"/>
              <a:ext cx="357190" cy="357190"/>
            </a:xfrm>
            <a:prstGeom prst="roundRect">
              <a:avLst>
                <a:gd name="adj" fmla="val 7524"/>
              </a:avLst>
            </a:prstGeom>
            <a:solidFill>
              <a:schemeClr val="accent3">
                <a:lumMod val="75000"/>
                <a:alpha val="31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5254942" y="5321617"/>
              <a:ext cx="142876" cy="142876"/>
            </a:xfrm>
            <a:prstGeom prst="rect">
              <a:avLst/>
            </a:prstGeom>
            <a:solidFill>
              <a:schemeClr val="tx1">
                <a:lumMod val="75000"/>
              </a:schemeClr>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5112066" y="5464493"/>
              <a:ext cx="142876" cy="142876"/>
            </a:xfrm>
            <a:prstGeom prst="rect">
              <a:avLst/>
            </a:prstGeom>
            <a:solidFill>
              <a:schemeClr val="tx1">
                <a:lumMod val="75000"/>
              </a:schemeClr>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5254942" y="5464493"/>
              <a:ext cx="142876" cy="142876"/>
            </a:xfrm>
            <a:prstGeom prst="rect">
              <a:avLst/>
            </a:prstGeom>
            <a:solidFill>
              <a:schemeClr val="tx1">
                <a:lumMod val="75000"/>
              </a:schemeClr>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5112066" y="5321617"/>
              <a:ext cx="142876" cy="142876"/>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t>1</a:t>
              </a:r>
              <a:endParaRPr lang="en-US" sz="1600" b="1"/>
            </a:p>
          </p:txBody>
        </p:sp>
      </p:grpSp>
      <p:grpSp>
        <p:nvGrpSpPr>
          <p:cNvPr id="17" name="Group 56"/>
          <p:cNvGrpSpPr/>
          <p:nvPr/>
        </p:nvGrpSpPr>
        <p:grpSpPr>
          <a:xfrm>
            <a:off x="6215074" y="1785926"/>
            <a:ext cx="714380" cy="714380"/>
            <a:chOff x="5072066" y="5286388"/>
            <a:chExt cx="357190" cy="357190"/>
          </a:xfrm>
        </p:grpSpPr>
        <p:sp>
          <p:nvSpPr>
            <p:cNvPr id="58" name="Rounded Rectangle 57"/>
            <p:cNvSpPr/>
            <p:nvPr/>
          </p:nvSpPr>
          <p:spPr>
            <a:xfrm>
              <a:off x="5072066" y="5286388"/>
              <a:ext cx="357190" cy="357190"/>
            </a:xfrm>
            <a:prstGeom prst="roundRect">
              <a:avLst>
                <a:gd name="adj" fmla="val 7524"/>
              </a:avLst>
            </a:prstGeom>
            <a:solidFill>
              <a:schemeClr val="accent3">
                <a:lumMod val="75000"/>
                <a:alpha val="31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5112066" y="5321617"/>
              <a:ext cx="142876" cy="142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t>2</a:t>
              </a:r>
              <a:endParaRPr lang="en-US" sz="1600" b="1"/>
            </a:p>
          </p:txBody>
        </p:sp>
        <p:sp>
          <p:nvSpPr>
            <p:cNvPr id="60" name="Rectangle 59"/>
            <p:cNvSpPr/>
            <p:nvPr/>
          </p:nvSpPr>
          <p:spPr>
            <a:xfrm>
              <a:off x="5254942" y="5321617"/>
              <a:ext cx="142876" cy="142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t>3</a:t>
              </a:r>
              <a:endParaRPr lang="en-US" sz="1600" b="1"/>
            </a:p>
          </p:txBody>
        </p:sp>
        <p:sp>
          <p:nvSpPr>
            <p:cNvPr id="61" name="Rectangle 60"/>
            <p:cNvSpPr/>
            <p:nvPr/>
          </p:nvSpPr>
          <p:spPr>
            <a:xfrm>
              <a:off x="5112066" y="5464493"/>
              <a:ext cx="142876" cy="142876"/>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5254942" y="5464493"/>
              <a:ext cx="142876" cy="142876"/>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62"/>
          <p:cNvGrpSpPr/>
          <p:nvPr/>
        </p:nvGrpSpPr>
        <p:grpSpPr>
          <a:xfrm>
            <a:off x="7072330" y="1785926"/>
            <a:ext cx="714380" cy="714380"/>
            <a:chOff x="5072066" y="5286388"/>
            <a:chExt cx="357190" cy="357190"/>
          </a:xfrm>
        </p:grpSpPr>
        <p:sp>
          <p:nvSpPr>
            <p:cNvPr id="64" name="Rounded Rectangle 63"/>
            <p:cNvSpPr/>
            <p:nvPr/>
          </p:nvSpPr>
          <p:spPr>
            <a:xfrm>
              <a:off x="5072066" y="5286388"/>
              <a:ext cx="357190" cy="357190"/>
            </a:xfrm>
            <a:prstGeom prst="roundRect">
              <a:avLst>
                <a:gd name="adj" fmla="val 7524"/>
              </a:avLst>
            </a:prstGeom>
            <a:solidFill>
              <a:schemeClr val="accent3">
                <a:lumMod val="75000"/>
                <a:alpha val="31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p:cNvSpPr/>
            <p:nvPr/>
          </p:nvSpPr>
          <p:spPr>
            <a:xfrm>
              <a:off x="5112066" y="5321617"/>
              <a:ext cx="142876" cy="142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t>4</a:t>
              </a:r>
              <a:endParaRPr lang="en-US" sz="1600" b="1"/>
            </a:p>
          </p:txBody>
        </p:sp>
        <p:sp>
          <p:nvSpPr>
            <p:cNvPr id="66" name="Rectangle 65"/>
            <p:cNvSpPr/>
            <p:nvPr/>
          </p:nvSpPr>
          <p:spPr>
            <a:xfrm>
              <a:off x="5254942" y="5321617"/>
              <a:ext cx="142876" cy="142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t>5</a:t>
              </a:r>
              <a:endParaRPr lang="en-US" sz="1600" b="1"/>
            </a:p>
          </p:txBody>
        </p:sp>
        <p:sp>
          <p:nvSpPr>
            <p:cNvPr id="67" name="Rectangle 66"/>
            <p:cNvSpPr/>
            <p:nvPr/>
          </p:nvSpPr>
          <p:spPr>
            <a:xfrm>
              <a:off x="5112066" y="5464493"/>
              <a:ext cx="142876" cy="142876"/>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p:cNvSpPr/>
            <p:nvPr/>
          </p:nvSpPr>
          <p:spPr>
            <a:xfrm>
              <a:off x="5254942" y="5464493"/>
              <a:ext cx="142876" cy="142876"/>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0" name="Picture 69" descr="DiagVolTree_Implem1.png"/>
          <p:cNvPicPr>
            <a:picLocks noChangeAspect="1"/>
          </p:cNvPicPr>
          <p:nvPr/>
        </p:nvPicPr>
        <p:blipFill>
          <a:blip r:embed="rId3" cstate="print">
            <a:lum bright="6000"/>
          </a:blip>
          <a:srcRect l="88533" t="85070" b="858"/>
          <a:stretch>
            <a:fillRect/>
          </a:stretch>
        </p:blipFill>
        <p:spPr>
          <a:xfrm>
            <a:off x="7072330" y="3429000"/>
            <a:ext cx="857256" cy="877139"/>
          </a:xfrm>
          <a:prstGeom prst="rect">
            <a:avLst/>
          </a:prstGeom>
          <a:noFill/>
          <a:ln>
            <a:noFill/>
          </a:ln>
          <a:effectLst>
            <a:outerShdw blurRad="292100" dist="139700" dir="2700000" algn="tl" rotWithShape="0">
              <a:srgbClr val="333333">
                <a:alpha val="65000"/>
              </a:srgbClr>
            </a:outerShdw>
          </a:effectLst>
        </p:spPr>
      </p:pic>
      <p:grpSp>
        <p:nvGrpSpPr>
          <p:cNvPr id="21" name="Group 73"/>
          <p:cNvGrpSpPr/>
          <p:nvPr/>
        </p:nvGrpSpPr>
        <p:grpSpPr>
          <a:xfrm>
            <a:off x="1714480" y="3357562"/>
            <a:ext cx="2000264" cy="1071570"/>
            <a:chOff x="1928794" y="4357694"/>
            <a:chExt cx="2000264" cy="1071570"/>
          </a:xfrm>
        </p:grpSpPr>
        <p:sp>
          <p:nvSpPr>
            <p:cNvPr id="139" name="Oval 138"/>
            <p:cNvSpPr/>
            <p:nvPr/>
          </p:nvSpPr>
          <p:spPr>
            <a:xfrm>
              <a:off x="1928794" y="4357694"/>
              <a:ext cx="500066" cy="5000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40" name="Oval 139"/>
            <p:cNvSpPr/>
            <p:nvPr/>
          </p:nvSpPr>
          <p:spPr>
            <a:xfrm>
              <a:off x="3071802" y="4357694"/>
              <a:ext cx="500066" cy="5000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41" name="Parallelogram 140"/>
            <p:cNvSpPr/>
            <p:nvPr/>
          </p:nvSpPr>
          <p:spPr>
            <a:xfrm flipV="1">
              <a:off x="2143108" y="4643446"/>
              <a:ext cx="1571636" cy="500066"/>
            </a:xfrm>
            <a:prstGeom prst="parallelogram">
              <a:avLst>
                <a:gd name="adj" fmla="val 74612"/>
              </a:avLst>
            </a:prstGeom>
            <a:solidFill>
              <a:schemeClr val="accent3">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Oval 141"/>
            <p:cNvSpPr/>
            <p:nvPr/>
          </p:nvSpPr>
          <p:spPr>
            <a:xfrm>
              <a:off x="2285984" y="4929198"/>
              <a:ext cx="500066" cy="5000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mtClean="0"/>
                <a:t>4</a:t>
              </a:r>
              <a:endParaRPr lang="en-US"/>
            </a:p>
          </p:txBody>
        </p:sp>
        <p:sp>
          <p:nvSpPr>
            <p:cNvPr id="143" name="Oval 142"/>
            <p:cNvSpPr/>
            <p:nvPr/>
          </p:nvSpPr>
          <p:spPr>
            <a:xfrm>
              <a:off x="3428992" y="4929198"/>
              <a:ext cx="500066" cy="5000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mtClean="0"/>
                <a:t>5</a:t>
              </a:r>
              <a:endParaRPr lang="en-US"/>
            </a:p>
          </p:txBody>
        </p:sp>
      </p:grpSp>
      <p:grpSp>
        <p:nvGrpSpPr>
          <p:cNvPr id="22" name="Group 76"/>
          <p:cNvGrpSpPr/>
          <p:nvPr/>
        </p:nvGrpSpPr>
        <p:grpSpPr>
          <a:xfrm>
            <a:off x="3714744" y="3929066"/>
            <a:ext cx="687664" cy="500066"/>
            <a:chOff x="3929058" y="4551456"/>
            <a:chExt cx="687664" cy="500066"/>
          </a:xfrm>
        </p:grpSpPr>
        <p:pic>
          <p:nvPicPr>
            <p:cNvPr id="144" name="Picture 143" descr="BrickWithBorder.png"/>
            <p:cNvPicPr>
              <a:picLocks noChangeAspect="1"/>
            </p:cNvPicPr>
            <p:nvPr/>
          </p:nvPicPr>
          <p:blipFill>
            <a:blip r:embed="rId4" cstate="print"/>
            <a:stretch>
              <a:fillRect/>
            </a:stretch>
          </p:blipFill>
          <p:spPr>
            <a:xfrm>
              <a:off x="4071934" y="4551456"/>
              <a:ext cx="544788" cy="500066"/>
            </a:xfrm>
            <a:prstGeom prst="rect">
              <a:avLst/>
            </a:prstGeom>
            <a:ln>
              <a:noFill/>
            </a:ln>
            <a:effectLst>
              <a:outerShdw blurRad="292100" dist="139700" dir="2700000" algn="tl" rotWithShape="0">
                <a:srgbClr val="333333">
                  <a:alpha val="65000"/>
                </a:srgbClr>
              </a:outerShdw>
            </a:effectLst>
          </p:spPr>
        </p:pic>
        <p:cxnSp>
          <p:nvCxnSpPr>
            <p:cNvPr id="145" name="Elbow Connector 144"/>
            <p:cNvCxnSpPr>
              <a:endCxn id="144" idx="1"/>
            </p:cNvCxnSpPr>
            <p:nvPr/>
          </p:nvCxnSpPr>
          <p:spPr>
            <a:xfrm>
              <a:off x="3929058" y="4801489"/>
              <a:ext cx="142876" cy="158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grpSp>
      <p:grpSp>
        <p:nvGrpSpPr>
          <p:cNvPr id="24" name="Group 72"/>
          <p:cNvGrpSpPr/>
          <p:nvPr/>
        </p:nvGrpSpPr>
        <p:grpSpPr>
          <a:xfrm>
            <a:off x="571472" y="1857364"/>
            <a:ext cx="2000264" cy="1071570"/>
            <a:chOff x="785786" y="2857496"/>
            <a:chExt cx="2000264" cy="1071570"/>
          </a:xfrm>
        </p:grpSpPr>
        <p:sp>
          <p:nvSpPr>
            <p:cNvPr id="109" name="Oval 108"/>
            <p:cNvSpPr/>
            <p:nvPr/>
          </p:nvSpPr>
          <p:spPr>
            <a:xfrm>
              <a:off x="785786" y="2857496"/>
              <a:ext cx="500066" cy="5000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10" name="Oval 109"/>
            <p:cNvSpPr/>
            <p:nvPr/>
          </p:nvSpPr>
          <p:spPr>
            <a:xfrm>
              <a:off x="1928794" y="2857496"/>
              <a:ext cx="500066" cy="5000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08" name="Parallelogram 107"/>
            <p:cNvSpPr/>
            <p:nvPr/>
          </p:nvSpPr>
          <p:spPr>
            <a:xfrm flipV="1">
              <a:off x="1000100" y="3143248"/>
              <a:ext cx="1571636" cy="500066"/>
            </a:xfrm>
            <a:prstGeom prst="parallelogram">
              <a:avLst>
                <a:gd name="adj" fmla="val 74612"/>
              </a:avLst>
            </a:prstGeom>
            <a:solidFill>
              <a:schemeClr val="accent3">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142976" y="3429000"/>
              <a:ext cx="500066" cy="5000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mtClean="0"/>
                <a:t>2</a:t>
              </a:r>
              <a:endParaRPr lang="en-US"/>
            </a:p>
          </p:txBody>
        </p:sp>
        <p:sp>
          <p:nvSpPr>
            <p:cNvPr id="12" name="Oval 11"/>
            <p:cNvSpPr/>
            <p:nvPr/>
          </p:nvSpPr>
          <p:spPr>
            <a:xfrm>
              <a:off x="2285984" y="3429000"/>
              <a:ext cx="500066" cy="50006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mtClean="0"/>
                <a:t>3</a:t>
              </a:r>
              <a:endParaRPr lang="en-US"/>
            </a:p>
          </p:txBody>
        </p:sp>
      </p:grpSp>
      <p:cxnSp>
        <p:nvCxnSpPr>
          <p:cNvPr id="11" name="Straight Arrow Connector 10"/>
          <p:cNvCxnSpPr>
            <a:stCxn id="8" idx="4"/>
          </p:cNvCxnSpPr>
          <p:nvPr/>
        </p:nvCxnSpPr>
        <p:spPr>
          <a:xfrm rot="5400000">
            <a:off x="678629" y="1928802"/>
            <a:ext cx="1000132" cy="1588"/>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1821637" y="3429000"/>
            <a:ext cx="1000132" cy="1588"/>
          </a:xfrm>
          <a:prstGeom prst="straightConnector1">
            <a:avLst/>
          </a:prstGeom>
          <a:ln w="38100">
            <a:solidFill>
              <a:schemeClr val="accent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8" name="Curved Connector 147"/>
          <p:cNvCxnSpPr/>
          <p:nvPr/>
        </p:nvCxnSpPr>
        <p:spPr>
          <a:xfrm flipV="1">
            <a:off x="5666509" y="1785926"/>
            <a:ext cx="548565" cy="217790"/>
          </a:xfrm>
          <a:prstGeom prst="curvedConnector3">
            <a:avLst>
              <a:gd name="adj1" fmla="val 50000"/>
            </a:avLst>
          </a:prstGeom>
          <a:ln w="19050">
            <a:solidFill>
              <a:schemeClr val="bg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0" name="Curved Connector 149"/>
          <p:cNvCxnSpPr/>
          <p:nvPr/>
        </p:nvCxnSpPr>
        <p:spPr>
          <a:xfrm flipV="1">
            <a:off x="6781800" y="1800228"/>
            <a:ext cx="295275" cy="203488"/>
          </a:xfrm>
          <a:prstGeom prst="curvedConnector3">
            <a:avLst>
              <a:gd name="adj1" fmla="val 33578"/>
            </a:avLst>
          </a:prstGeom>
          <a:ln w="19050">
            <a:solidFill>
              <a:schemeClr val="bg1"/>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1" name="Curved Connector 160"/>
          <p:cNvCxnSpPr>
            <a:endCxn id="49" idx="0"/>
          </p:cNvCxnSpPr>
          <p:nvPr/>
        </p:nvCxnSpPr>
        <p:spPr>
          <a:xfrm rot="16200000" flipH="1">
            <a:off x="5010376" y="2652928"/>
            <a:ext cx="1342153" cy="209988"/>
          </a:xfrm>
          <a:prstGeom prst="curvedConnector3">
            <a:avLst>
              <a:gd name="adj1" fmla="val 50000"/>
            </a:avLst>
          </a:prstGeom>
          <a:ln w="19050">
            <a:solidFill>
              <a:schemeClr val="bg1"/>
            </a:solidFill>
            <a:prstDash val="dash"/>
            <a:headEnd type="oval" w="sm" len="med"/>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5" name="Curved Connector 164"/>
          <p:cNvCxnSpPr>
            <a:endCxn id="70" idx="0"/>
          </p:cNvCxnSpPr>
          <p:nvPr/>
        </p:nvCxnSpPr>
        <p:spPr>
          <a:xfrm rot="16200000" flipH="1">
            <a:off x="6449519" y="2377560"/>
            <a:ext cx="1328303" cy="774576"/>
          </a:xfrm>
          <a:prstGeom prst="curvedConnector3">
            <a:avLst>
              <a:gd name="adj1" fmla="val 50000"/>
            </a:avLst>
          </a:prstGeom>
          <a:ln w="19050">
            <a:solidFill>
              <a:schemeClr val="bg1"/>
            </a:solidFill>
            <a:prstDash val="dash"/>
            <a:headEnd type="oval" w="sm" len="med"/>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79" name="Picture 178" descr="DiagVolTree_Implem1.png"/>
          <p:cNvPicPr>
            <a:picLocks noChangeAspect="1"/>
          </p:cNvPicPr>
          <p:nvPr/>
        </p:nvPicPr>
        <p:blipFill>
          <a:blip r:embed="rId3" cstate="print">
            <a:lum bright="6000"/>
          </a:blip>
          <a:srcRect l="88533" t="85070" b="858"/>
          <a:stretch>
            <a:fillRect/>
          </a:stretch>
        </p:blipFill>
        <p:spPr>
          <a:xfrm>
            <a:off x="7929586" y="4286256"/>
            <a:ext cx="857256" cy="877139"/>
          </a:xfrm>
          <a:prstGeom prst="rect">
            <a:avLst/>
          </a:prstGeom>
          <a:noFill/>
          <a:ln>
            <a:noFill/>
          </a:ln>
          <a:effectLst>
            <a:outerShdw blurRad="292100" dist="139700" dir="2700000" algn="tl" rotWithShape="0">
              <a:srgbClr val="333333">
                <a:alpha val="65000"/>
              </a:srgbClr>
            </a:outerShdw>
          </a:effectLst>
        </p:spPr>
      </p:pic>
      <p:cxnSp>
        <p:nvCxnSpPr>
          <p:cNvPr id="168" name="Curved Connector 167"/>
          <p:cNvCxnSpPr>
            <a:endCxn id="179" idx="0"/>
          </p:cNvCxnSpPr>
          <p:nvPr/>
        </p:nvCxnSpPr>
        <p:spPr>
          <a:xfrm rot="16200000" flipH="1">
            <a:off x="6868619" y="2796660"/>
            <a:ext cx="2185559" cy="793632"/>
          </a:xfrm>
          <a:prstGeom prst="curvedConnector3">
            <a:avLst>
              <a:gd name="adj1" fmla="val 50000"/>
            </a:avLst>
          </a:prstGeom>
          <a:ln w="19050">
            <a:solidFill>
              <a:schemeClr val="bg1"/>
            </a:solidFill>
            <a:prstDash val="dash"/>
            <a:headEnd type="oval" w="sm" len="med"/>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5" name="Group 92"/>
          <p:cNvGrpSpPr/>
          <p:nvPr/>
        </p:nvGrpSpPr>
        <p:grpSpPr>
          <a:xfrm>
            <a:off x="9429784" y="4857760"/>
            <a:ext cx="4195545" cy="1898540"/>
            <a:chOff x="444504" y="4985173"/>
            <a:chExt cx="4195545" cy="1898540"/>
          </a:xfrm>
        </p:grpSpPr>
        <p:grpSp>
          <p:nvGrpSpPr>
            <p:cNvPr id="26" name="Group 88"/>
            <p:cNvGrpSpPr/>
            <p:nvPr/>
          </p:nvGrpSpPr>
          <p:grpSpPr>
            <a:xfrm>
              <a:off x="444504" y="5697917"/>
              <a:ext cx="4195545" cy="1185796"/>
              <a:chOff x="206863" y="5429264"/>
              <a:chExt cx="4443993" cy="1256015"/>
            </a:xfrm>
          </p:grpSpPr>
          <p:sp>
            <p:nvSpPr>
              <p:cNvPr id="90" name="Rectangle 89"/>
              <p:cNvSpPr/>
              <p:nvPr/>
            </p:nvSpPr>
            <p:spPr>
              <a:xfrm>
                <a:off x="206863" y="5429264"/>
                <a:ext cx="4443993" cy="1256015"/>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1" name="Picture 90" descr="OctreeNodeCoding_1.png"/>
              <p:cNvPicPr>
                <a:picLocks noChangeAspect="1"/>
              </p:cNvPicPr>
              <p:nvPr/>
            </p:nvPicPr>
            <p:blipFill>
              <a:blip r:embed="rId5" cstate="print"/>
              <a:srcRect b="11849"/>
              <a:stretch>
                <a:fillRect/>
              </a:stretch>
            </p:blipFill>
            <p:spPr>
              <a:xfrm>
                <a:off x="206863" y="5429264"/>
                <a:ext cx="4443993" cy="1184896"/>
              </a:xfrm>
              <a:prstGeom prst="rect">
                <a:avLst/>
              </a:prstGeom>
              <a:ln>
                <a:noFill/>
              </a:ln>
              <a:effectLst>
                <a:outerShdw blurRad="292100" dist="139700" dir="2700000" algn="tl" rotWithShape="0">
                  <a:srgbClr val="333333">
                    <a:alpha val="65000"/>
                  </a:srgbClr>
                </a:outerShdw>
              </a:effectLst>
            </p:spPr>
          </p:pic>
        </p:grpSp>
        <p:sp>
          <p:nvSpPr>
            <p:cNvPr id="92" name="Content Placeholder 2"/>
            <p:cNvSpPr txBox="1">
              <a:spLocks/>
            </p:cNvSpPr>
            <p:nvPr/>
          </p:nvSpPr>
          <p:spPr>
            <a:xfrm>
              <a:off x="444504" y="4985173"/>
              <a:ext cx="4195545" cy="712744"/>
            </a:xfrm>
            <a:prstGeom prst="rect">
              <a:avLst/>
            </a:prstGeom>
          </p:spPr>
          <p:txBody>
            <a:bodyPr vert="horz">
              <a:noAutofit/>
            </a:bodyPr>
            <a:lstStyle/>
            <a:p>
              <a:pPr marL="420624" marR="0" lvl="0" indent="-384048" algn="l" defTabSz="914400" rtl="0" eaLnBrk="1" fontAlgn="auto" latinLnBrk="0" hangingPunct="1">
                <a:lnSpc>
                  <a:spcPct val="100000"/>
                </a:lnSpc>
                <a:spcBef>
                  <a:spcPct val="20000"/>
                </a:spcBef>
                <a:spcAft>
                  <a:spcPts val="0"/>
                </a:spcAft>
                <a:buClr>
                  <a:schemeClr val="accent1"/>
                </a:buClr>
                <a:buSzPct val="80000"/>
                <a:buFont typeface="Arial" pitchFamily="34" charset="0"/>
                <a:buChar char="•"/>
                <a:tabLst/>
                <a:defRPr/>
              </a:pPr>
              <a:r>
                <a:rPr lang="en-US" sz="1600" b="1" dirty="0" smtClean="0"/>
                <a:t>Compact node encoding</a:t>
              </a:r>
              <a:endParaRPr lang="en-US" sz="1600" b="1" dirty="0"/>
            </a:p>
            <a:p>
              <a:pPr marL="877824" lvl="1" indent="-384048">
                <a:spcBef>
                  <a:spcPct val="20000"/>
                </a:spcBef>
                <a:buClr>
                  <a:schemeClr val="accent1"/>
                </a:buClr>
                <a:buSzPct val="80000"/>
                <a:buFont typeface="Arial" pitchFamily="34" charset="0"/>
                <a:buChar char="•"/>
              </a:pPr>
              <a:r>
                <a:rPr lang="en-US" sz="1600" b="1" dirty="0" smtClean="0"/>
                <a:t>2x 32bits values</a:t>
              </a:r>
            </a:p>
          </p:txBody>
        </p:sp>
      </p:grpSp>
      <p:sp>
        <p:nvSpPr>
          <p:cNvPr id="94" name="TextBox 42"/>
          <p:cNvSpPr txBox="1"/>
          <p:nvPr/>
        </p:nvSpPr>
        <p:spPr>
          <a:xfrm>
            <a:off x="6580826" y="1142984"/>
            <a:ext cx="2214578" cy="584775"/>
          </a:xfrm>
          <a:prstGeom prst="rect">
            <a:avLst/>
          </a:prstGeom>
          <a:noFill/>
        </p:spPr>
        <p:txBody>
          <a:bodyPr wrap="square" rtlCol="0">
            <a:spAutoFit/>
          </a:bodyPr>
          <a:lstStyle/>
          <a:p>
            <a:pPr algn="r"/>
            <a:r>
              <a:rPr lang="en-US" sz="3200" b="1" dirty="0" smtClean="0">
                <a:solidFill>
                  <a:schemeClr val="accent1">
                    <a:lumMod val="75000"/>
                  </a:schemeClr>
                </a:solidFill>
                <a:effectLst>
                  <a:outerShdw blurRad="50800" dist="38100" dir="5400000" algn="t" rotWithShape="0">
                    <a:prstClr val="black">
                      <a:alpha val="40000"/>
                    </a:prstClr>
                  </a:outerShdw>
                  <a:reflection blurRad="6350" stA="55000" endA="300" endPos="45500" dir="5400000" sy="-100000" algn="bl" rotWithShape="0"/>
                </a:effectLst>
              </a:rPr>
              <a:t>GPU</a:t>
            </a:r>
            <a:endParaRPr lang="en-US" sz="3200" b="1" dirty="0">
              <a:solidFill>
                <a:schemeClr val="accent1">
                  <a:lumMod val="75000"/>
                </a:schemeClr>
              </a:solidFill>
              <a:effectLst>
                <a:outerShdw blurRad="50800" dist="38100" dir="5400000" algn="t" rotWithShape="0">
                  <a:prstClr val="black">
                    <a:alpha val="40000"/>
                  </a:prstClr>
                </a:outerShdw>
                <a:reflection blurRad="6350" stA="55000" endA="300" endPos="45500" dir="5400000" sy="-100000" algn="bl" rotWithShape="0"/>
              </a:effectLst>
            </a:endParaRPr>
          </a:p>
        </p:txBody>
      </p:sp>
      <p:sp>
        <p:nvSpPr>
          <p:cNvPr id="78" name="Inhaltsplatzhalter 77"/>
          <p:cNvSpPr>
            <a:spLocks noGrp="1"/>
          </p:cNvSpPr>
          <p:nvPr>
            <p:ph idx="1"/>
          </p:nvPr>
        </p:nvSpPr>
        <p:spPr/>
        <p:txBody>
          <a:bodyPr/>
          <a:lstStyle/>
          <a:p>
            <a:endParaRPr lang="en-US" dirty="0"/>
          </a:p>
        </p:txBody>
      </p:sp>
      <p:pic>
        <p:nvPicPr>
          <p:cNvPr id="79" name="Picture 4"/>
          <p:cNvPicPr>
            <a:picLocks noChangeAspect="1" noChangeArrowheads="1"/>
          </p:cNvPicPr>
          <p:nvPr/>
        </p:nvPicPr>
        <p:blipFill>
          <a:blip r:embed="rId6">
            <a:clrChange>
              <a:clrFrom>
                <a:srgbClr val="FFD1A3"/>
              </a:clrFrom>
              <a:clrTo>
                <a:srgbClr val="FFD1A3">
                  <a:alpha val="0"/>
                </a:srgbClr>
              </a:clrTo>
            </a:clrChange>
          </a:blip>
          <a:srcRect r="1565" b="1578"/>
          <a:stretch>
            <a:fillRect/>
          </a:stretch>
        </p:blipFill>
        <p:spPr bwMode="auto">
          <a:xfrm>
            <a:off x="857222" y="4500570"/>
            <a:ext cx="2294537" cy="2258341"/>
          </a:xfrm>
          <a:prstGeom prst="rect">
            <a:avLst/>
          </a:prstGeom>
          <a:noFill/>
          <a:ln w="9525">
            <a:noFill/>
            <a:miter lim="800000"/>
            <a:headEnd/>
            <a:tailEnd/>
          </a:ln>
          <a:effectLst/>
        </p:spPr>
      </p:pic>
      <p:pic>
        <p:nvPicPr>
          <p:cNvPr id="82" name="Picture 5"/>
          <p:cNvPicPr>
            <a:picLocks noChangeAspect="1" noChangeArrowheads="1"/>
          </p:cNvPicPr>
          <p:nvPr/>
        </p:nvPicPr>
        <p:blipFill>
          <a:blip r:embed="rId7">
            <a:clrChange>
              <a:clrFrom>
                <a:srgbClr val="FFD1A3"/>
              </a:clrFrom>
              <a:clrTo>
                <a:srgbClr val="FFD1A3">
                  <a:alpha val="0"/>
                </a:srgbClr>
              </a:clrTo>
            </a:clrChange>
          </a:blip>
          <a:srcRect r="1931" b="1578"/>
          <a:stretch>
            <a:fillRect/>
          </a:stretch>
        </p:blipFill>
        <p:spPr bwMode="auto">
          <a:xfrm>
            <a:off x="857224" y="4518892"/>
            <a:ext cx="2286017" cy="2258340"/>
          </a:xfrm>
          <a:prstGeom prst="rect">
            <a:avLst/>
          </a:prstGeom>
          <a:noFill/>
          <a:ln w="9525">
            <a:noFill/>
            <a:miter lim="800000"/>
            <a:headEnd/>
            <a:tailEnd/>
          </a:ln>
          <a:effectLst/>
        </p:spPr>
      </p:pic>
      <p:pic>
        <p:nvPicPr>
          <p:cNvPr id="83" name="Picture 7"/>
          <p:cNvPicPr>
            <a:picLocks noChangeAspect="1" noChangeArrowheads="1"/>
          </p:cNvPicPr>
          <p:nvPr/>
        </p:nvPicPr>
        <p:blipFill>
          <a:blip r:embed="rId8">
            <a:clrChange>
              <a:clrFrom>
                <a:srgbClr val="FFD1A3"/>
              </a:clrFrom>
              <a:clrTo>
                <a:srgbClr val="FFD1A3">
                  <a:alpha val="0"/>
                </a:srgbClr>
              </a:clrTo>
            </a:clrChange>
          </a:blip>
          <a:srcRect r="1931" b="2321"/>
          <a:stretch>
            <a:fillRect/>
          </a:stretch>
        </p:blipFill>
        <p:spPr bwMode="auto">
          <a:xfrm>
            <a:off x="857224" y="4506904"/>
            <a:ext cx="2286017" cy="2241300"/>
          </a:xfrm>
          <a:prstGeom prst="rect">
            <a:avLst/>
          </a:prstGeom>
          <a:noFill/>
          <a:ln w="9525">
            <a:noFill/>
            <a:miter lim="800000"/>
            <a:headEnd/>
            <a:tailEnd/>
          </a:ln>
          <a:effectLst/>
        </p:spPr>
      </p:pic>
      <p:pic>
        <p:nvPicPr>
          <p:cNvPr id="84" name="Content Placeholder 4" descr="OS_Octree1.jpg"/>
          <p:cNvPicPr>
            <a:picLocks noChangeAspect="1"/>
          </p:cNvPicPr>
          <p:nvPr/>
        </p:nvPicPr>
        <p:blipFill>
          <a:blip r:embed="rId9"/>
          <a:srcRect b="6522"/>
          <a:stretch>
            <a:fillRect/>
          </a:stretch>
        </p:blipFill>
        <p:spPr>
          <a:xfrm>
            <a:off x="571472" y="4500570"/>
            <a:ext cx="2817067" cy="2633346"/>
          </a:xfrm>
          <a:prstGeom prst="rect">
            <a:avLst/>
          </a:prstGeom>
          <a:ln>
            <a:noFill/>
          </a:ln>
          <a:effectLst>
            <a:outerShdw blurRad="292100" dist="139700" dir="2700000" algn="tl" rotWithShape="0">
              <a:srgbClr val="333333">
                <a:alpha val="65000"/>
              </a:srgbClr>
            </a:outerShdw>
            <a:reflection blurRad="6350" stA="50000" endA="300" endPos="38500" dist="50800" dir="5400000" sy="-100000" algn="bl" rotWithShape="0"/>
          </a:effectLst>
        </p:spPr>
      </p:pic>
      <p:sp>
        <p:nvSpPr>
          <p:cNvPr id="85" name="Textfeld 84"/>
          <p:cNvSpPr txBox="1"/>
          <p:nvPr/>
        </p:nvSpPr>
        <p:spPr>
          <a:xfrm rot="18494443">
            <a:off x="4146406" y="3552322"/>
            <a:ext cx="5649678" cy="830997"/>
          </a:xfrm>
          <a:prstGeom prst="rect">
            <a:avLst/>
          </a:prstGeom>
          <a:noFill/>
        </p:spPr>
        <p:txBody>
          <a:bodyPr wrap="square" rtlCol="0">
            <a:spAutoFit/>
          </a:bodyPr>
          <a:lstStyle/>
          <a:p>
            <a:r>
              <a:rPr lang="en-US" sz="4800" b="1" dirty="0" smtClean="0">
                <a:solidFill>
                  <a:srgbClr val="FF0000"/>
                </a:solidFill>
              </a:rPr>
              <a:t>Memory is limited!</a:t>
            </a:r>
            <a:endParaRPr lang="en-US" sz="4800" b="1" dirty="0">
              <a:solidFill>
                <a:srgbClr val="FF0000"/>
              </a:solidFill>
            </a:endParaRPr>
          </a:p>
        </p:txBody>
      </p:sp>
    </p:spTree>
  </p:cSld>
  <p:clrMapOvr>
    <a:masterClrMapping/>
  </p:clrMapOvr>
  <p:transition advTm="12667"/>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Rechteck 183"/>
          <p:cNvSpPr/>
          <p:nvPr/>
        </p:nvSpPr>
        <p:spPr>
          <a:xfrm>
            <a:off x="4572000" y="2918774"/>
            <a:ext cx="4429156" cy="35719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174"/>
          <p:cNvGrpSpPr/>
          <p:nvPr/>
        </p:nvGrpSpPr>
        <p:grpSpPr>
          <a:xfrm>
            <a:off x="4929190" y="3195886"/>
            <a:ext cx="3745734" cy="583646"/>
            <a:chOff x="4929190" y="3273982"/>
            <a:chExt cx="3745734" cy="583646"/>
          </a:xfrm>
        </p:grpSpPr>
        <p:grpSp>
          <p:nvGrpSpPr>
            <p:cNvPr id="5" name="Group 173"/>
            <p:cNvGrpSpPr/>
            <p:nvPr/>
          </p:nvGrpSpPr>
          <p:grpSpPr>
            <a:xfrm>
              <a:off x="5143504" y="3643312"/>
              <a:ext cx="3429024" cy="214316"/>
              <a:chOff x="5143504" y="3643312"/>
              <a:chExt cx="3429024" cy="214316"/>
            </a:xfrm>
          </p:grpSpPr>
          <p:sp>
            <p:nvSpPr>
              <p:cNvPr id="125" name="Rechteck 16"/>
              <p:cNvSpPr/>
              <p:nvPr/>
            </p:nvSpPr>
            <p:spPr>
              <a:xfrm>
                <a:off x="5143504" y="3643313"/>
                <a:ext cx="214314" cy="214314"/>
              </a:xfrm>
              <a:prstGeom prst="rect">
                <a:avLst/>
              </a:prstGeom>
              <a:solidFill>
                <a:schemeClr val="bg1"/>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hteck 16"/>
              <p:cNvSpPr/>
              <p:nvPr/>
            </p:nvSpPr>
            <p:spPr>
              <a:xfrm>
                <a:off x="5357818" y="3643313"/>
                <a:ext cx="214314" cy="214314"/>
              </a:xfrm>
              <a:prstGeom prst="rect">
                <a:avLst/>
              </a:prstGeom>
              <a:solidFill>
                <a:schemeClr val="bg1"/>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Rechteck 16"/>
              <p:cNvSpPr/>
              <p:nvPr/>
            </p:nvSpPr>
            <p:spPr>
              <a:xfrm>
                <a:off x="5572132" y="3643313"/>
                <a:ext cx="214314" cy="214314"/>
              </a:xfrm>
              <a:prstGeom prst="rect">
                <a:avLst/>
              </a:prstGeom>
              <a:solidFill>
                <a:schemeClr val="bg1"/>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Rechteck 16"/>
              <p:cNvSpPr/>
              <p:nvPr/>
            </p:nvSpPr>
            <p:spPr>
              <a:xfrm>
                <a:off x="5786446" y="3643313"/>
                <a:ext cx="214314" cy="214314"/>
              </a:xfrm>
              <a:prstGeom prst="rect">
                <a:avLst/>
              </a:prstGeom>
              <a:solidFill>
                <a:schemeClr val="tx1"/>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Rechteck 16"/>
              <p:cNvSpPr/>
              <p:nvPr/>
            </p:nvSpPr>
            <p:spPr>
              <a:xfrm>
                <a:off x="6000760" y="3643314"/>
                <a:ext cx="214314" cy="214314"/>
              </a:xfrm>
              <a:prstGeom prst="rect">
                <a:avLst/>
              </a:prstGeom>
              <a:solidFill>
                <a:schemeClr val="bg1"/>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Rechteck 16"/>
              <p:cNvSpPr/>
              <p:nvPr/>
            </p:nvSpPr>
            <p:spPr>
              <a:xfrm>
                <a:off x="6215074" y="3643314"/>
                <a:ext cx="214314" cy="214314"/>
              </a:xfrm>
              <a:prstGeom prst="rect">
                <a:avLst/>
              </a:prstGeom>
              <a:solidFill>
                <a:schemeClr val="bg1"/>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Rechteck 16"/>
              <p:cNvSpPr/>
              <p:nvPr/>
            </p:nvSpPr>
            <p:spPr>
              <a:xfrm>
                <a:off x="6429388" y="3643314"/>
                <a:ext cx="214314" cy="214314"/>
              </a:xfrm>
              <a:prstGeom prst="rect">
                <a:avLst/>
              </a:prstGeom>
              <a:solidFill>
                <a:schemeClr val="bg1"/>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Rechteck 16"/>
              <p:cNvSpPr/>
              <p:nvPr/>
            </p:nvSpPr>
            <p:spPr>
              <a:xfrm>
                <a:off x="6643702" y="3643314"/>
                <a:ext cx="214314" cy="214314"/>
              </a:xfrm>
              <a:prstGeom prst="rect">
                <a:avLst/>
              </a:prstGeom>
              <a:solidFill>
                <a:schemeClr val="bg1"/>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hteck 16"/>
              <p:cNvSpPr/>
              <p:nvPr/>
            </p:nvSpPr>
            <p:spPr>
              <a:xfrm>
                <a:off x="6858016" y="3643312"/>
                <a:ext cx="214314" cy="214314"/>
              </a:xfrm>
              <a:prstGeom prst="rect">
                <a:avLst/>
              </a:prstGeom>
              <a:solidFill>
                <a:schemeClr val="tx1"/>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Rechteck 16"/>
              <p:cNvSpPr/>
              <p:nvPr/>
            </p:nvSpPr>
            <p:spPr>
              <a:xfrm>
                <a:off x="7072330" y="3643312"/>
                <a:ext cx="214314" cy="214314"/>
              </a:xfrm>
              <a:prstGeom prst="rect">
                <a:avLst/>
              </a:prstGeom>
              <a:solidFill>
                <a:schemeClr val="tx1"/>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Rechteck 16"/>
              <p:cNvSpPr/>
              <p:nvPr/>
            </p:nvSpPr>
            <p:spPr>
              <a:xfrm>
                <a:off x="7286644" y="3643312"/>
                <a:ext cx="214314" cy="214314"/>
              </a:xfrm>
              <a:prstGeom prst="rect">
                <a:avLst/>
              </a:prstGeom>
              <a:solidFill>
                <a:schemeClr val="bg1"/>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hteck 16"/>
              <p:cNvSpPr/>
              <p:nvPr/>
            </p:nvSpPr>
            <p:spPr>
              <a:xfrm>
                <a:off x="7500958" y="3643312"/>
                <a:ext cx="214314" cy="214314"/>
              </a:xfrm>
              <a:prstGeom prst="rect">
                <a:avLst/>
              </a:prstGeom>
              <a:solidFill>
                <a:schemeClr val="bg1"/>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hteck 16"/>
              <p:cNvSpPr/>
              <p:nvPr/>
            </p:nvSpPr>
            <p:spPr>
              <a:xfrm>
                <a:off x="7715272" y="3643313"/>
                <a:ext cx="214314" cy="214314"/>
              </a:xfrm>
              <a:prstGeom prst="rect">
                <a:avLst/>
              </a:prstGeom>
              <a:solidFill>
                <a:schemeClr val="bg1"/>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Rechteck 16"/>
              <p:cNvSpPr/>
              <p:nvPr/>
            </p:nvSpPr>
            <p:spPr>
              <a:xfrm>
                <a:off x="7929586" y="3643313"/>
                <a:ext cx="214314" cy="214314"/>
              </a:xfrm>
              <a:prstGeom prst="rect">
                <a:avLst/>
              </a:prstGeom>
              <a:solidFill>
                <a:schemeClr val="tx1"/>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Rechteck 16"/>
              <p:cNvSpPr/>
              <p:nvPr/>
            </p:nvSpPr>
            <p:spPr>
              <a:xfrm>
                <a:off x="8143900" y="3643313"/>
                <a:ext cx="214314" cy="214314"/>
              </a:xfrm>
              <a:prstGeom prst="rect">
                <a:avLst/>
              </a:prstGeom>
              <a:solidFill>
                <a:schemeClr val="bg1"/>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Rechteck 16"/>
              <p:cNvSpPr/>
              <p:nvPr/>
            </p:nvSpPr>
            <p:spPr>
              <a:xfrm>
                <a:off x="8358214" y="3643313"/>
                <a:ext cx="214314" cy="214314"/>
              </a:xfrm>
              <a:prstGeom prst="rect">
                <a:avLst/>
              </a:prstGeom>
              <a:solidFill>
                <a:schemeClr val="bg1"/>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5" name="Textfeld 153"/>
            <p:cNvSpPr txBox="1"/>
            <p:nvPr/>
          </p:nvSpPr>
          <p:spPr>
            <a:xfrm>
              <a:off x="4929190" y="3273982"/>
              <a:ext cx="3745734" cy="369332"/>
            </a:xfrm>
            <a:prstGeom prst="rect">
              <a:avLst/>
            </a:prstGeom>
            <a:noFill/>
          </p:spPr>
          <p:txBody>
            <a:bodyPr wrap="square" rtlCol="0">
              <a:spAutoFit/>
            </a:bodyPr>
            <a:lstStyle/>
            <a:p>
              <a:r>
                <a:rPr lang="en-US" dirty="0" smtClean="0"/>
                <a:t>Usage-sorted node addresses</a:t>
              </a:r>
              <a:endParaRPr lang="en-US" dirty="0"/>
            </a:p>
          </p:txBody>
        </p:sp>
      </p:grpSp>
      <p:grpSp>
        <p:nvGrpSpPr>
          <p:cNvPr id="6" name="Group 189"/>
          <p:cNvGrpSpPr/>
          <p:nvPr/>
        </p:nvGrpSpPr>
        <p:grpSpPr>
          <a:xfrm>
            <a:off x="5000628" y="2886195"/>
            <a:ext cx="3571900" cy="889837"/>
            <a:chOff x="5000628" y="2324851"/>
            <a:chExt cx="3571900" cy="889837"/>
          </a:xfrm>
        </p:grpSpPr>
        <p:sp>
          <p:nvSpPr>
            <p:cNvPr id="1459" name="Rechteck 16"/>
            <p:cNvSpPr/>
            <p:nvPr/>
          </p:nvSpPr>
          <p:spPr>
            <a:xfrm>
              <a:off x="5143504" y="3000373"/>
              <a:ext cx="214314" cy="214314"/>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0" name="Rechteck 16"/>
            <p:cNvSpPr/>
            <p:nvPr/>
          </p:nvSpPr>
          <p:spPr>
            <a:xfrm>
              <a:off x="5357818" y="3000373"/>
              <a:ext cx="214314" cy="214314"/>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7" name="Rechteck 16"/>
            <p:cNvSpPr/>
            <p:nvPr/>
          </p:nvSpPr>
          <p:spPr>
            <a:xfrm>
              <a:off x="5572132" y="3000373"/>
              <a:ext cx="214314" cy="214314"/>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8" name="Rechteck 16"/>
            <p:cNvSpPr/>
            <p:nvPr/>
          </p:nvSpPr>
          <p:spPr>
            <a:xfrm>
              <a:off x="5786446" y="3000373"/>
              <a:ext cx="214314" cy="214314"/>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9" name="Rechteck 16"/>
            <p:cNvSpPr/>
            <p:nvPr/>
          </p:nvSpPr>
          <p:spPr>
            <a:xfrm>
              <a:off x="6000760" y="3000374"/>
              <a:ext cx="214314" cy="214314"/>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0" name="Rechteck 16"/>
            <p:cNvSpPr/>
            <p:nvPr/>
          </p:nvSpPr>
          <p:spPr>
            <a:xfrm>
              <a:off x="6215074" y="3000374"/>
              <a:ext cx="214314" cy="214314"/>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1" name="Rechteck 16"/>
            <p:cNvSpPr/>
            <p:nvPr/>
          </p:nvSpPr>
          <p:spPr>
            <a:xfrm>
              <a:off x="6429388" y="3000374"/>
              <a:ext cx="214314" cy="214314"/>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2" name="Rechteck 16"/>
            <p:cNvSpPr/>
            <p:nvPr/>
          </p:nvSpPr>
          <p:spPr>
            <a:xfrm>
              <a:off x="6643702" y="3000374"/>
              <a:ext cx="214314" cy="214314"/>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4" name="Rechteck 16"/>
            <p:cNvSpPr/>
            <p:nvPr/>
          </p:nvSpPr>
          <p:spPr>
            <a:xfrm>
              <a:off x="6858016" y="3000372"/>
              <a:ext cx="214314" cy="214314"/>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5" name="Rechteck 16"/>
            <p:cNvSpPr/>
            <p:nvPr/>
          </p:nvSpPr>
          <p:spPr>
            <a:xfrm>
              <a:off x="7072330" y="3000372"/>
              <a:ext cx="214314" cy="214314"/>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6" name="Rechteck 16"/>
            <p:cNvSpPr/>
            <p:nvPr/>
          </p:nvSpPr>
          <p:spPr>
            <a:xfrm>
              <a:off x="7286644" y="3000372"/>
              <a:ext cx="214314" cy="214314"/>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7" name="Rechteck 16"/>
            <p:cNvSpPr/>
            <p:nvPr/>
          </p:nvSpPr>
          <p:spPr>
            <a:xfrm>
              <a:off x="7500958" y="3000372"/>
              <a:ext cx="214314" cy="214314"/>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8" name="Rechteck 16"/>
            <p:cNvSpPr/>
            <p:nvPr/>
          </p:nvSpPr>
          <p:spPr>
            <a:xfrm>
              <a:off x="7715272" y="3000373"/>
              <a:ext cx="214314" cy="214314"/>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9" name="Rechteck 16"/>
            <p:cNvSpPr/>
            <p:nvPr/>
          </p:nvSpPr>
          <p:spPr>
            <a:xfrm>
              <a:off x="7929586" y="3000373"/>
              <a:ext cx="214314" cy="214314"/>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0" name="Rechteck 16"/>
            <p:cNvSpPr/>
            <p:nvPr/>
          </p:nvSpPr>
          <p:spPr>
            <a:xfrm>
              <a:off x="8143900" y="3000373"/>
              <a:ext cx="214314" cy="214314"/>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1" name="Rechteck 16"/>
            <p:cNvSpPr/>
            <p:nvPr/>
          </p:nvSpPr>
          <p:spPr>
            <a:xfrm>
              <a:off x="8358214" y="3000373"/>
              <a:ext cx="214314" cy="214314"/>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206"/>
            <p:cNvGrpSpPr/>
            <p:nvPr/>
          </p:nvGrpSpPr>
          <p:grpSpPr>
            <a:xfrm>
              <a:off x="5000628" y="2324851"/>
              <a:ext cx="3571900" cy="307777"/>
              <a:chOff x="5000628" y="2324851"/>
              <a:chExt cx="3571900" cy="307777"/>
            </a:xfrm>
          </p:grpSpPr>
          <p:cxnSp>
            <p:nvCxnSpPr>
              <p:cNvPr id="191" name="Straight Arrow Connector 190"/>
              <p:cNvCxnSpPr/>
              <p:nvPr/>
            </p:nvCxnSpPr>
            <p:spPr>
              <a:xfrm>
                <a:off x="5143504" y="2631040"/>
                <a:ext cx="3429024" cy="1588"/>
              </a:xfrm>
              <a:prstGeom prst="straightConnector1">
                <a:avLst/>
              </a:prstGeom>
              <a:ln>
                <a:gradFill flip="none" rotWithShape="1">
                  <a:gsLst>
                    <a:gs pos="0">
                      <a:schemeClr val="accent1">
                        <a:tint val="66000"/>
                        <a:satMod val="160000"/>
                      </a:schemeClr>
                    </a:gs>
                    <a:gs pos="100000">
                      <a:schemeClr val="accent5">
                        <a:lumMod val="60000"/>
                        <a:lumOff val="40000"/>
                      </a:schemeClr>
                    </a:gs>
                  </a:gsLst>
                  <a:lin ang="10800000" scaled="1"/>
                  <a:tileRect/>
                </a:gradFill>
                <a:tailEnd type="arrow"/>
              </a:ln>
            </p:spPr>
            <p:style>
              <a:lnRef idx="1">
                <a:schemeClr val="accent1"/>
              </a:lnRef>
              <a:fillRef idx="0">
                <a:schemeClr val="accent1"/>
              </a:fillRef>
              <a:effectRef idx="0">
                <a:schemeClr val="accent1"/>
              </a:effectRef>
              <a:fontRef idx="minor">
                <a:schemeClr val="tx1"/>
              </a:fontRef>
            </p:style>
          </p:cxnSp>
          <p:sp>
            <p:nvSpPr>
              <p:cNvPr id="192" name="Textfeld 153"/>
              <p:cNvSpPr txBox="1"/>
              <p:nvPr/>
            </p:nvSpPr>
            <p:spPr>
              <a:xfrm>
                <a:off x="5000628" y="2324851"/>
                <a:ext cx="872736" cy="307777"/>
              </a:xfrm>
              <a:prstGeom prst="rect">
                <a:avLst/>
              </a:prstGeom>
              <a:noFill/>
            </p:spPr>
            <p:txBody>
              <a:bodyPr wrap="square" rtlCol="0">
                <a:spAutoFit/>
              </a:bodyPr>
              <a:lstStyle/>
              <a:p>
                <a:r>
                  <a:rPr lang="en-US" sz="1400" i="1" dirty="0" smtClean="0">
                    <a:solidFill>
                      <a:schemeClr val="accent5">
                        <a:lumMod val="60000"/>
                        <a:lumOff val="40000"/>
                      </a:schemeClr>
                    </a:solidFill>
                  </a:rPr>
                  <a:t>Oldest</a:t>
                </a:r>
                <a:endParaRPr lang="en-US" sz="1400" i="1" dirty="0">
                  <a:solidFill>
                    <a:schemeClr val="accent5">
                      <a:lumMod val="60000"/>
                      <a:lumOff val="40000"/>
                    </a:schemeClr>
                  </a:solidFill>
                </a:endParaRPr>
              </a:p>
            </p:txBody>
          </p:sp>
          <p:sp>
            <p:nvSpPr>
              <p:cNvPr id="193" name="Textfeld 153"/>
              <p:cNvSpPr txBox="1"/>
              <p:nvPr/>
            </p:nvSpPr>
            <p:spPr>
              <a:xfrm>
                <a:off x="7699792" y="2324851"/>
                <a:ext cx="872736" cy="307777"/>
              </a:xfrm>
              <a:prstGeom prst="rect">
                <a:avLst/>
              </a:prstGeom>
              <a:noFill/>
            </p:spPr>
            <p:txBody>
              <a:bodyPr wrap="square" rtlCol="0">
                <a:spAutoFit/>
              </a:bodyPr>
              <a:lstStyle/>
              <a:p>
                <a:r>
                  <a:rPr lang="en-US" sz="1400" i="1" dirty="0" smtClean="0">
                    <a:solidFill>
                      <a:schemeClr val="accent1"/>
                    </a:solidFill>
                  </a:rPr>
                  <a:t>Newest</a:t>
                </a:r>
                <a:endParaRPr lang="en-US" sz="1400" i="1" dirty="0">
                  <a:solidFill>
                    <a:schemeClr val="accent1"/>
                  </a:solidFill>
                </a:endParaRPr>
              </a:p>
            </p:txBody>
          </p:sp>
        </p:grpSp>
      </p:grpSp>
      <p:sp>
        <p:nvSpPr>
          <p:cNvPr id="157" name="Rounded Rectangle 156"/>
          <p:cNvSpPr/>
          <p:nvPr/>
        </p:nvSpPr>
        <p:spPr>
          <a:xfrm>
            <a:off x="591144" y="2902875"/>
            <a:ext cx="3746869" cy="3636083"/>
          </a:xfrm>
          <a:prstGeom prst="roundRect">
            <a:avLst>
              <a:gd name="adj" fmla="val 7524"/>
            </a:avLst>
          </a:prstGeom>
          <a:solidFill>
            <a:schemeClr val="bg2">
              <a:lumMod val="75000"/>
              <a:alpha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p:txBody>
          <a:bodyPr/>
          <a:lstStyle/>
          <a:p>
            <a:r>
              <a:rPr lang="en-US" dirty="0" smtClean="0"/>
              <a:t>“Rendering Queries</a:t>
            </a:r>
            <a:r>
              <a:rPr lang="en-US" dirty="0" smtClean="0"/>
              <a:t>” – Ray Queries</a:t>
            </a:r>
            <a:endParaRPr lang="en-US" dirty="0"/>
          </a:p>
        </p:txBody>
      </p:sp>
      <p:sp>
        <p:nvSpPr>
          <p:cNvPr id="3" name="Inhaltsplatzhalter 2"/>
          <p:cNvSpPr>
            <a:spLocks noGrp="1"/>
          </p:cNvSpPr>
          <p:nvPr>
            <p:ph idx="1"/>
          </p:nvPr>
        </p:nvSpPr>
        <p:spPr>
          <a:xfrm>
            <a:off x="591144" y="1558073"/>
            <a:ext cx="7467600" cy="1227985"/>
          </a:xfrm>
        </p:spPr>
        <p:txBody>
          <a:bodyPr>
            <a:normAutofit fontScale="85000" lnSpcReduction="20000"/>
          </a:bodyPr>
          <a:lstStyle/>
          <a:p>
            <a:r>
              <a:rPr lang="en-US" dirty="0" smtClean="0"/>
              <a:t>GPU </a:t>
            </a:r>
            <a:r>
              <a:rPr lang="en-US" dirty="0" smtClean="0">
                <a:solidFill>
                  <a:srgbClr val="FF2575"/>
                </a:solidFill>
              </a:rPr>
              <a:t>Least-Recently-Used</a:t>
            </a:r>
            <a:r>
              <a:rPr lang="en-US" dirty="0" smtClean="0"/>
              <a:t> Cache</a:t>
            </a:r>
          </a:p>
          <a:p>
            <a:pPr lvl="1"/>
            <a:r>
              <a:rPr lang="en-US" dirty="0" smtClean="0"/>
              <a:t>Track element usage</a:t>
            </a:r>
          </a:p>
          <a:p>
            <a:pPr lvl="1"/>
            <a:r>
              <a:rPr lang="en-US" dirty="0" smtClean="0"/>
              <a:t>Maintain list with least-used element in front</a:t>
            </a:r>
          </a:p>
        </p:txBody>
      </p:sp>
      <p:sp>
        <p:nvSpPr>
          <p:cNvPr id="151" name="Textfeld 150"/>
          <p:cNvSpPr txBox="1"/>
          <p:nvPr/>
        </p:nvSpPr>
        <p:spPr>
          <a:xfrm>
            <a:off x="615578" y="6449716"/>
            <a:ext cx="3746869" cy="523220"/>
          </a:xfrm>
          <a:prstGeom prst="rect">
            <a:avLst/>
          </a:prstGeom>
          <a:noFill/>
        </p:spPr>
        <p:txBody>
          <a:bodyPr wrap="square" rtlCol="0">
            <a:spAutoFit/>
          </a:bodyPr>
          <a:lstStyle/>
          <a:p>
            <a:pPr algn="ctr"/>
            <a:r>
              <a:rPr lang="en-US" sz="2800" dirty="0" err="1" smtClean="0"/>
              <a:t>Octree</a:t>
            </a:r>
            <a:r>
              <a:rPr lang="en-US" sz="2800" dirty="0" smtClean="0"/>
              <a:t>/Volume Pool</a:t>
            </a:r>
            <a:endParaRPr lang="en-US" sz="2800" dirty="0"/>
          </a:p>
        </p:txBody>
      </p:sp>
      <p:sp>
        <p:nvSpPr>
          <p:cNvPr id="154" name="Textfeld 153"/>
          <p:cNvSpPr txBox="1"/>
          <p:nvPr/>
        </p:nvSpPr>
        <p:spPr>
          <a:xfrm>
            <a:off x="581632" y="2602224"/>
            <a:ext cx="3745734" cy="369332"/>
          </a:xfrm>
          <a:prstGeom prst="rect">
            <a:avLst/>
          </a:prstGeom>
          <a:noFill/>
        </p:spPr>
        <p:txBody>
          <a:bodyPr wrap="square" rtlCol="0">
            <a:spAutoFit/>
          </a:bodyPr>
          <a:lstStyle/>
          <a:p>
            <a:pPr algn="ctr"/>
            <a:r>
              <a:rPr lang="en-US" dirty="0" smtClean="0"/>
              <a:t>Cache Elements </a:t>
            </a:r>
            <a:r>
              <a:rPr lang="en-US" i="1" dirty="0" smtClean="0"/>
              <a:t>(Nodes/Volumes)</a:t>
            </a:r>
            <a:endParaRPr lang="en-US" i="1" dirty="0"/>
          </a:p>
        </p:txBody>
      </p:sp>
      <p:grpSp>
        <p:nvGrpSpPr>
          <p:cNvPr id="8" name="Group 223"/>
          <p:cNvGrpSpPr/>
          <p:nvPr/>
        </p:nvGrpSpPr>
        <p:grpSpPr>
          <a:xfrm>
            <a:off x="750067" y="3006405"/>
            <a:ext cx="3429024" cy="3429024"/>
            <a:chOff x="642910" y="2977218"/>
            <a:chExt cx="3429024" cy="3429024"/>
          </a:xfrm>
        </p:grpSpPr>
        <p:sp>
          <p:nvSpPr>
            <p:cNvPr id="1256" name="Rechteck 11"/>
            <p:cNvSpPr/>
            <p:nvPr/>
          </p:nvSpPr>
          <p:spPr>
            <a:xfrm>
              <a:off x="642910" y="2977218"/>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6" name="Rechteck 12"/>
            <p:cNvSpPr/>
            <p:nvPr/>
          </p:nvSpPr>
          <p:spPr>
            <a:xfrm>
              <a:off x="1071538" y="2977218"/>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7" name="Rechteck 13"/>
            <p:cNvSpPr/>
            <p:nvPr/>
          </p:nvSpPr>
          <p:spPr>
            <a:xfrm>
              <a:off x="1500166" y="2977218"/>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8" name="Rechteck 14"/>
            <p:cNvSpPr/>
            <p:nvPr/>
          </p:nvSpPr>
          <p:spPr>
            <a:xfrm>
              <a:off x="1928794" y="2977218"/>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9" name="Rechteck 15"/>
            <p:cNvSpPr/>
            <p:nvPr/>
          </p:nvSpPr>
          <p:spPr>
            <a:xfrm>
              <a:off x="642910" y="3405846"/>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0" name="Rechteck 16"/>
            <p:cNvSpPr/>
            <p:nvPr/>
          </p:nvSpPr>
          <p:spPr>
            <a:xfrm>
              <a:off x="1071538" y="3405846"/>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1" name="Rechteck 17"/>
            <p:cNvSpPr/>
            <p:nvPr/>
          </p:nvSpPr>
          <p:spPr>
            <a:xfrm>
              <a:off x="1500166" y="3405846"/>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2" name="Rechteck 18"/>
            <p:cNvSpPr/>
            <p:nvPr/>
          </p:nvSpPr>
          <p:spPr>
            <a:xfrm>
              <a:off x="1928794" y="3405846"/>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3" name="Rechteck 19"/>
            <p:cNvSpPr/>
            <p:nvPr/>
          </p:nvSpPr>
          <p:spPr>
            <a:xfrm>
              <a:off x="642910" y="3834474"/>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4" name="Rechteck 20"/>
            <p:cNvSpPr/>
            <p:nvPr/>
          </p:nvSpPr>
          <p:spPr>
            <a:xfrm>
              <a:off x="1071538" y="3834474"/>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5" name="Rechteck 21"/>
            <p:cNvSpPr/>
            <p:nvPr/>
          </p:nvSpPr>
          <p:spPr>
            <a:xfrm>
              <a:off x="1500166" y="3834474"/>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6" name="Rechteck 22"/>
            <p:cNvSpPr/>
            <p:nvPr/>
          </p:nvSpPr>
          <p:spPr>
            <a:xfrm>
              <a:off x="1928794" y="3834474"/>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7" name="Rechteck 23"/>
            <p:cNvSpPr/>
            <p:nvPr/>
          </p:nvSpPr>
          <p:spPr>
            <a:xfrm>
              <a:off x="642910" y="4263102"/>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8" name="Rechteck 24"/>
            <p:cNvSpPr/>
            <p:nvPr/>
          </p:nvSpPr>
          <p:spPr>
            <a:xfrm>
              <a:off x="1071538" y="4263102"/>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9" name="Rechteck 25"/>
            <p:cNvSpPr/>
            <p:nvPr/>
          </p:nvSpPr>
          <p:spPr>
            <a:xfrm>
              <a:off x="1500166" y="4263102"/>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0" name="Rechteck 26"/>
            <p:cNvSpPr/>
            <p:nvPr/>
          </p:nvSpPr>
          <p:spPr>
            <a:xfrm>
              <a:off x="1928794" y="4263102"/>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1" name="Rechteck 27"/>
            <p:cNvSpPr/>
            <p:nvPr/>
          </p:nvSpPr>
          <p:spPr>
            <a:xfrm>
              <a:off x="642910" y="4691730"/>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2" name="Rechteck 28"/>
            <p:cNvSpPr/>
            <p:nvPr/>
          </p:nvSpPr>
          <p:spPr>
            <a:xfrm>
              <a:off x="1071538" y="4691730"/>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3" name="Rechteck 29"/>
            <p:cNvSpPr/>
            <p:nvPr/>
          </p:nvSpPr>
          <p:spPr>
            <a:xfrm>
              <a:off x="1500166" y="4691730"/>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4" name="Rechteck 30"/>
            <p:cNvSpPr/>
            <p:nvPr/>
          </p:nvSpPr>
          <p:spPr>
            <a:xfrm>
              <a:off x="1928794" y="4691730"/>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5" name="Rechteck 31"/>
            <p:cNvSpPr/>
            <p:nvPr/>
          </p:nvSpPr>
          <p:spPr>
            <a:xfrm>
              <a:off x="642910" y="5120358"/>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6" name="Rechteck 32"/>
            <p:cNvSpPr/>
            <p:nvPr/>
          </p:nvSpPr>
          <p:spPr>
            <a:xfrm>
              <a:off x="1071538" y="5120358"/>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7" name="Rechteck 33"/>
            <p:cNvSpPr/>
            <p:nvPr/>
          </p:nvSpPr>
          <p:spPr>
            <a:xfrm>
              <a:off x="1500166" y="5120358"/>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8" name="Rechteck 34"/>
            <p:cNvSpPr/>
            <p:nvPr/>
          </p:nvSpPr>
          <p:spPr>
            <a:xfrm>
              <a:off x="1928794" y="5120358"/>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9" name="Rechteck 35"/>
            <p:cNvSpPr/>
            <p:nvPr/>
          </p:nvSpPr>
          <p:spPr>
            <a:xfrm>
              <a:off x="2357422" y="2977218"/>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0" name="Rechteck 36"/>
            <p:cNvSpPr/>
            <p:nvPr/>
          </p:nvSpPr>
          <p:spPr>
            <a:xfrm>
              <a:off x="2786050" y="2977218"/>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1" name="Rechteck 37"/>
            <p:cNvSpPr/>
            <p:nvPr/>
          </p:nvSpPr>
          <p:spPr>
            <a:xfrm>
              <a:off x="3214678" y="2977218"/>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2" name="Rechteck 38"/>
            <p:cNvSpPr/>
            <p:nvPr/>
          </p:nvSpPr>
          <p:spPr>
            <a:xfrm>
              <a:off x="3643306" y="2977218"/>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3" name="Rechteck 39"/>
            <p:cNvSpPr/>
            <p:nvPr/>
          </p:nvSpPr>
          <p:spPr>
            <a:xfrm>
              <a:off x="2357422" y="3405846"/>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4" name="Rechteck 40"/>
            <p:cNvSpPr/>
            <p:nvPr/>
          </p:nvSpPr>
          <p:spPr>
            <a:xfrm>
              <a:off x="2786050" y="3405846"/>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5" name="Rechteck 41"/>
            <p:cNvSpPr/>
            <p:nvPr/>
          </p:nvSpPr>
          <p:spPr>
            <a:xfrm>
              <a:off x="3214678" y="3405846"/>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6" name="Rechteck 42"/>
            <p:cNvSpPr/>
            <p:nvPr/>
          </p:nvSpPr>
          <p:spPr>
            <a:xfrm>
              <a:off x="3643306" y="3405846"/>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7" name="Rechteck 43"/>
            <p:cNvSpPr/>
            <p:nvPr/>
          </p:nvSpPr>
          <p:spPr>
            <a:xfrm>
              <a:off x="2357422" y="3834474"/>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8" name="Rechteck 44"/>
            <p:cNvSpPr/>
            <p:nvPr/>
          </p:nvSpPr>
          <p:spPr>
            <a:xfrm>
              <a:off x="2786050" y="3834474"/>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9" name="Rechteck 45"/>
            <p:cNvSpPr/>
            <p:nvPr/>
          </p:nvSpPr>
          <p:spPr>
            <a:xfrm>
              <a:off x="3214678" y="3834474"/>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0" name="Rechteck 46"/>
            <p:cNvSpPr/>
            <p:nvPr/>
          </p:nvSpPr>
          <p:spPr>
            <a:xfrm>
              <a:off x="3643306" y="3834474"/>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1" name="Rechteck 47"/>
            <p:cNvSpPr/>
            <p:nvPr/>
          </p:nvSpPr>
          <p:spPr>
            <a:xfrm>
              <a:off x="2357422" y="4263102"/>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2" name="Rechteck 48"/>
            <p:cNvSpPr/>
            <p:nvPr/>
          </p:nvSpPr>
          <p:spPr>
            <a:xfrm>
              <a:off x="2786050" y="4263102"/>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3" name="Rechteck 49"/>
            <p:cNvSpPr/>
            <p:nvPr/>
          </p:nvSpPr>
          <p:spPr>
            <a:xfrm>
              <a:off x="3214678" y="4263102"/>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4" name="Rechteck 50"/>
            <p:cNvSpPr/>
            <p:nvPr/>
          </p:nvSpPr>
          <p:spPr>
            <a:xfrm>
              <a:off x="3643306" y="4263102"/>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5" name="Rechteck 51"/>
            <p:cNvSpPr/>
            <p:nvPr/>
          </p:nvSpPr>
          <p:spPr>
            <a:xfrm>
              <a:off x="2357422" y="4691730"/>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6" name="Rechteck 52"/>
            <p:cNvSpPr/>
            <p:nvPr/>
          </p:nvSpPr>
          <p:spPr>
            <a:xfrm>
              <a:off x="2786050" y="4691730"/>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7" name="Rechteck 53"/>
            <p:cNvSpPr/>
            <p:nvPr/>
          </p:nvSpPr>
          <p:spPr>
            <a:xfrm>
              <a:off x="3214678" y="4691730"/>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8" name="Rechteck 54"/>
            <p:cNvSpPr/>
            <p:nvPr/>
          </p:nvSpPr>
          <p:spPr>
            <a:xfrm>
              <a:off x="3643306" y="4691730"/>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9" name="Rechteck 55"/>
            <p:cNvSpPr/>
            <p:nvPr/>
          </p:nvSpPr>
          <p:spPr>
            <a:xfrm>
              <a:off x="2357422" y="5120358"/>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0" name="Rechteck 56"/>
            <p:cNvSpPr/>
            <p:nvPr/>
          </p:nvSpPr>
          <p:spPr>
            <a:xfrm>
              <a:off x="2786050" y="5120358"/>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1" name="Rechteck 57"/>
            <p:cNvSpPr/>
            <p:nvPr/>
          </p:nvSpPr>
          <p:spPr>
            <a:xfrm>
              <a:off x="3214678" y="5120358"/>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2" name="Rechteck 58"/>
            <p:cNvSpPr/>
            <p:nvPr/>
          </p:nvSpPr>
          <p:spPr>
            <a:xfrm>
              <a:off x="3643306" y="5120358"/>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3" name="Rechteck 59"/>
            <p:cNvSpPr/>
            <p:nvPr/>
          </p:nvSpPr>
          <p:spPr>
            <a:xfrm>
              <a:off x="642910" y="5548986"/>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4" name="Rechteck 60"/>
            <p:cNvSpPr/>
            <p:nvPr/>
          </p:nvSpPr>
          <p:spPr>
            <a:xfrm>
              <a:off x="1071538" y="5548986"/>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5" name="Rechteck 61"/>
            <p:cNvSpPr/>
            <p:nvPr/>
          </p:nvSpPr>
          <p:spPr>
            <a:xfrm>
              <a:off x="1500166" y="5548986"/>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6" name="Rechteck 62"/>
            <p:cNvSpPr/>
            <p:nvPr/>
          </p:nvSpPr>
          <p:spPr>
            <a:xfrm>
              <a:off x="1928794" y="5548986"/>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7" name="Rechteck 63"/>
            <p:cNvSpPr/>
            <p:nvPr/>
          </p:nvSpPr>
          <p:spPr>
            <a:xfrm>
              <a:off x="642910" y="5977614"/>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8" name="Rechteck 64"/>
            <p:cNvSpPr/>
            <p:nvPr/>
          </p:nvSpPr>
          <p:spPr>
            <a:xfrm>
              <a:off x="1071538" y="5977614"/>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9" name="Rechteck 65"/>
            <p:cNvSpPr/>
            <p:nvPr/>
          </p:nvSpPr>
          <p:spPr>
            <a:xfrm>
              <a:off x="1500166" y="5977614"/>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0" name="Rechteck 66"/>
            <p:cNvSpPr/>
            <p:nvPr/>
          </p:nvSpPr>
          <p:spPr>
            <a:xfrm>
              <a:off x="1928794" y="5977614"/>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1" name="Rechteck 71"/>
            <p:cNvSpPr/>
            <p:nvPr/>
          </p:nvSpPr>
          <p:spPr>
            <a:xfrm>
              <a:off x="2357422" y="5548986"/>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2" name="Rechteck 72"/>
            <p:cNvSpPr/>
            <p:nvPr/>
          </p:nvSpPr>
          <p:spPr>
            <a:xfrm>
              <a:off x="2786050" y="5548986"/>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3" name="Rechteck 73"/>
            <p:cNvSpPr/>
            <p:nvPr/>
          </p:nvSpPr>
          <p:spPr>
            <a:xfrm>
              <a:off x="3214678" y="5548986"/>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4" name="Rechteck 74"/>
            <p:cNvSpPr/>
            <p:nvPr/>
          </p:nvSpPr>
          <p:spPr>
            <a:xfrm>
              <a:off x="3643306" y="5548986"/>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5" name="Rechteck 75"/>
            <p:cNvSpPr/>
            <p:nvPr/>
          </p:nvSpPr>
          <p:spPr>
            <a:xfrm>
              <a:off x="2357422" y="5977614"/>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6" name="Rechteck 76"/>
            <p:cNvSpPr/>
            <p:nvPr/>
          </p:nvSpPr>
          <p:spPr>
            <a:xfrm>
              <a:off x="2786050" y="5977614"/>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7" name="Rechteck 77"/>
            <p:cNvSpPr/>
            <p:nvPr/>
          </p:nvSpPr>
          <p:spPr>
            <a:xfrm>
              <a:off x="3214678" y="5977614"/>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8" name="Rechteck 78"/>
            <p:cNvSpPr/>
            <p:nvPr/>
          </p:nvSpPr>
          <p:spPr>
            <a:xfrm>
              <a:off x="3643306" y="5977614"/>
              <a:ext cx="428628" cy="4286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183"/>
          <p:cNvGrpSpPr/>
          <p:nvPr/>
        </p:nvGrpSpPr>
        <p:grpSpPr>
          <a:xfrm>
            <a:off x="1164409" y="3006406"/>
            <a:ext cx="2171712" cy="2571767"/>
            <a:chOff x="1164409" y="2873690"/>
            <a:chExt cx="2171712" cy="2571767"/>
          </a:xfrm>
        </p:grpSpPr>
        <p:sp>
          <p:nvSpPr>
            <p:cNvPr id="223" name="Rechteck 152"/>
            <p:cNvSpPr/>
            <p:nvPr/>
          </p:nvSpPr>
          <p:spPr>
            <a:xfrm>
              <a:off x="1164409" y="2873690"/>
              <a:ext cx="442914" cy="42862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3" name="Rechteck 152"/>
            <p:cNvSpPr/>
            <p:nvPr/>
          </p:nvSpPr>
          <p:spPr>
            <a:xfrm>
              <a:off x="2021665" y="4159573"/>
              <a:ext cx="442914" cy="42862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4" name="Rechteck 152"/>
            <p:cNvSpPr/>
            <p:nvPr/>
          </p:nvSpPr>
          <p:spPr>
            <a:xfrm>
              <a:off x="2893207" y="3302317"/>
              <a:ext cx="442914" cy="42862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5" name="Rechteck 152"/>
            <p:cNvSpPr/>
            <p:nvPr/>
          </p:nvSpPr>
          <p:spPr>
            <a:xfrm>
              <a:off x="2893207" y="5016829"/>
              <a:ext cx="442914" cy="42862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175"/>
          <p:cNvGrpSpPr/>
          <p:nvPr/>
        </p:nvGrpSpPr>
        <p:grpSpPr>
          <a:xfrm>
            <a:off x="5786446" y="3561716"/>
            <a:ext cx="2357454" cy="214316"/>
            <a:chOff x="5786446" y="3000372"/>
            <a:chExt cx="2357454" cy="214316"/>
          </a:xfrm>
        </p:grpSpPr>
        <p:sp>
          <p:nvSpPr>
            <p:cNvPr id="98" name="Rechteck 16"/>
            <p:cNvSpPr/>
            <p:nvPr/>
          </p:nvSpPr>
          <p:spPr>
            <a:xfrm>
              <a:off x="5786446" y="3000372"/>
              <a:ext cx="214314" cy="21431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hteck 16"/>
            <p:cNvSpPr/>
            <p:nvPr/>
          </p:nvSpPr>
          <p:spPr>
            <a:xfrm>
              <a:off x="7072330" y="3000374"/>
              <a:ext cx="214314" cy="21431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hteck 16"/>
            <p:cNvSpPr/>
            <p:nvPr/>
          </p:nvSpPr>
          <p:spPr>
            <a:xfrm>
              <a:off x="6858016" y="3000374"/>
              <a:ext cx="214314" cy="21431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hteck 16"/>
            <p:cNvSpPr/>
            <p:nvPr/>
          </p:nvSpPr>
          <p:spPr>
            <a:xfrm>
              <a:off x="7929586" y="3000374"/>
              <a:ext cx="214314" cy="21431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76"/>
          <p:cNvGrpSpPr/>
          <p:nvPr/>
        </p:nvGrpSpPr>
        <p:grpSpPr>
          <a:xfrm>
            <a:off x="5143504" y="4967320"/>
            <a:ext cx="2571768" cy="214316"/>
            <a:chOff x="5143504" y="4714882"/>
            <a:chExt cx="2571768" cy="214316"/>
          </a:xfrm>
          <a:solidFill>
            <a:schemeClr val="bg1"/>
          </a:solidFill>
        </p:grpSpPr>
        <p:sp>
          <p:nvSpPr>
            <p:cNvPr id="102" name="Rechteck 16"/>
            <p:cNvSpPr/>
            <p:nvPr/>
          </p:nvSpPr>
          <p:spPr>
            <a:xfrm>
              <a:off x="5143504" y="4714883"/>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Rechteck 16"/>
            <p:cNvSpPr/>
            <p:nvPr/>
          </p:nvSpPr>
          <p:spPr>
            <a:xfrm>
              <a:off x="5357818" y="4714883"/>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hteck 16"/>
            <p:cNvSpPr/>
            <p:nvPr/>
          </p:nvSpPr>
          <p:spPr>
            <a:xfrm>
              <a:off x="5572132" y="4714883"/>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hteck 16"/>
            <p:cNvSpPr/>
            <p:nvPr/>
          </p:nvSpPr>
          <p:spPr>
            <a:xfrm>
              <a:off x="5786446" y="4714884"/>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hteck 16"/>
            <p:cNvSpPr/>
            <p:nvPr/>
          </p:nvSpPr>
          <p:spPr>
            <a:xfrm>
              <a:off x="6000760" y="4714884"/>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hteck 16"/>
            <p:cNvSpPr/>
            <p:nvPr/>
          </p:nvSpPr>
          <p:spPr>
            <a:xfrm>
              <a:off x="6215074" y="4714884"/>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hteck 16"/>
            <p:cNvSpPr/>
            <p:nvPr/>
          </p:nvSpPr>
          <p:spPr>
            <a:xfrm>
              <a:off x="6429388" y="4714884"/>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hteck 16"/>
            <p:cNvSpPr/>
            <p:nvPr/>
          </p:nvSpPr>
          <p:spPr>
            <a:xfrm>
              <a:off x="6643702" y="4714882"/>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hteck 16"/>
            <p:cNvSpPr/>
            <p:nvPr/>
          </p:nvSpPr>
          <p:spPr>
            <a:xfrm>
              <a:off x="6858016" y="4714882"/>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hteck 16"/>
            <p:cNvSpPr/>
            <p:nvPr/>
          </p:nvSpPr>
          <p:spPr>
            <a:xfrm>
              <a:off x="7072330" y="4714883"/>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hteck 16"/>
            <p:cNvSpPr/>
            <p:nvPr/>
          </p:nvSpPr>
          <p:spPr>
            <a:xfrm>
              <a:off x="7286644" y="4714883"/>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hteck 16"/>
            <p:cNvSpPr/>
            <p:nvPr/>
          </p:nvSpPr>
          <p:spPr>
            <a:xfrm>
              <a:off x="7500958" y="4714883"/>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78"/>
          <p:cNvGrpSpPr/>
          <p:nvPr/>
        </p:nvGrpSpPr>
        <p:grpSpPr>
          <a:xfrm>
            <a:off x="8001024" y="4967320"/>
            <a:ext cx="857256" cy="214314"/>
            <a:chOff x="8001024" y="4714882"/>
            <a:chExt cx="857256" cy="214314"/>
          </a:xfrm>
          <a:solidFill>
            <a:schemeClr val="tx1"/>
          </a:solidFill>
        </p:grpSpPr>
        <p:sp>
          <p:nvSpPr>
            <p:cNvPr id="118" name="Rechteck 16"/>
            <p:cNvSpPr/>
            <p:nvPr/>
          </p:nvSpPr>
          <p:spPr>
            <a:xfrm>
              <a:off x="8001024" y="4714882"/>
              <a:ext cx="214314" cy="214314"/>
            </a:xfrm>
            <a:prstGeom prst="rect">
              <a:avLst/>
            </a:prstGeom>
            <a:grp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Rechteck 16"/>
            <p:cNvSpPr/>
            <p:nvPr/>
          </p:nvSpPr>
          <p:spPr>
            <a:xfrm>
              <a:off x="8429652" y="4714882"/>
              <a:ext cx="214314" cy="214314"/>
            </a:xfrm>
            <a:prstGeom prst="rect">
              <a:avLst/>
            </a:prstGeom>
            <a:grp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Rechteck 16"/>
            <p:cNvSpPr/>
            <p:nvPr/>
          </p:nvSpPr>
          <p:spPr>
            <a:xfrm>
              <a:off x="8215338" y="4714882"/>
              <a:ext cx="214314" cy="214314"/>
            </a:xfrm>
            <a:prstGeom prst="rect">
              <a:avLst/>
            </a:prstGeom>
            <a:grp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hteck 16"/>
            <p:cNvSpPr/>
            <p:nvPr/>
          </p:nvSpPr>
          <p:spPr>
            <a:xfrm>
              <a:off x="8643966" y="4714882"/>
              <a:ext cx="214314" cy="214314"/>
            </a:xfrm>
            <a:prstGeom prst="rect">
              <a:avLst/>
            </a:prstGeom>
            <a:grp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79"/>
          <p:cNvGrpSpPr/>
          <p:nvPr/>
        </p:nvGrpSpPr>
        <p:grpSpPr>
          <a:xfrm>
            <a:off x="5000628" y="4304856"/>
            <a:ext cx="1643074" cy="662466"/>
            <a:chOff x="5000628" y="4052418"/>
            <a:chExt cx="1643074" cy="662466"/>
          </a:xfrm>
        </p:grpSpPr>
        <p:sp>
          <p:nvSpPr>
            <p:cNvPr id="122" name="Down Arrow 121"/>
            <p:cNvSpPr/>
            <p:nvPr/>
          </p:nvSpPr>
          <p:spPr>
            <a:xfrm>
              <a:off x="6215074" y="4052418"/>
              <a:ext cx="428628" cy="428627"/>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24" name="Textfeld 153"/>
            <p:cNvSpPr txBox="1"/>
            <p:nvPr/>
          </p:nvSpPr>
          <p:spPr>
            <a:xfrm>
              <a:off x="5000628" y="4052419"/>
              <a:ext cx="1500198" cy="662465"/>
            </a:xfrm>
            <a:prstGeom prst="rect">
              <a:avLst/>
            </a:prstGeom>
            <a:noFill/>
          </p:spPr>
          <p:txBody>
            <a:bodyPr wrap="square" rtlCol="0">
              <a:spAutoFit/>
            </a:bodyPr>
            <a:lstStyle/>
            <a:p>
              <a:r>
                <a:rPr lang="en-US" dirty="0" smtClean="0"/>
                <a:t>Stream compaction</a:t>
              </a:r>
              <a:endParaRPr lang="en-US" dirty="0"/>
            </a:p>
          </p:txBody>
        </p:sp>
      </p:grpSp>
      <p:sp>
        <p:nvSpPr>
          <p:cNvPr id="146" name="Cross 145"/>
          <p:cNvSpPr/>
          <p:nvPr/>
        </p:nvSpPr>
        <p:spPr>
          <a:xfrm>
            <a:off x="4685421" y="3847468"/>
            <a:ext cx="243769" cy="243769"/>
          </a:xfrm>
          <a:prstGeom prst="plus">
            <a:avLst>
              <a:gd name="adj" fmla="val 34069"/>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grpSp>
        <p:nvGrpSpPr>
          <p:cNvPr id="14" name="Group 177"/>
          <p:cNvGrpSpPr/>
          <p:nvPr/>
        </p:nvGrpSpPr>
        <p:grpSpPr>
          <a:xfrm>
            <a:off x="6842537" y="4304855"/>
            <a:ext cx="1801429" cy="646331"/>
            <a:chOff x="6842537" y="4052417"/>
            <a:chExt cx="1801429" cy="646331"/>
          </a:xfrm>
        </p:grpSpPr>
        <p:sp>
          <p:nvSpPr>
            <p:cNvPr id="123" name="Down Arrow 122"/>
            <p:cNvSpPr/>
            <p:nvPr/>
          </p:nvSpPr>
          <p:spPr>
            <a:xfrm>
              <a:off x="8215338" y="4052418"/>
              <a:ext cx="428628" cy="428627"/>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47" name="Textfeld 153"/>
            <p:cNvSpPr txBox="1"/>
            <p:nvPr/>
          </p:nvSpPr>
          <p:spPr>
            <a:xfrm>
              <a:off x="6842537" y="4052417"/>
              <a:ext cx="1444239" cy="646331"/>
            </a:xfrm>
            <a:prstGeom prst="rect">
              <a:avLst/>
            </a:prstGeom>
            <a:noFill/>
          </p:spPr>
          <p:txBody>
            <a:bodyPr wrap="square" rtlCol="0">
              <a:spAutoFit/>
            </a:bodyPr>
            <a:lstStyle/>
            <a:p>
              <a:r>
                <a:rPr lang="en-US" dirty="0" smtClean="0"/>
                <a:t>Stream compaction</a:t>
              </a:r>
              <a:endParaRPr lang="en-US" dirty="0"/>
            </a:p>
          </p:txBody>
        </p:sp>
      </p:grpSp>
      <p:grpSp>
        <p:nvGrpSpPr>
          <p:cNvPr id="15" name="Group 182"/>
          <p:cNvGrpSpPr/>
          <p:nvPr/>
        </p:nvGrpSpPr>
        <p:grpSpPr>
          <a:xfrm>
            <a:off x="5143504" y="5896013"/>
            <a:ext cx="3429024" cy="214317"/>
            <a:chOff x="5143504" y="5643575"/>
            <a:chExt cx="3429024" cy="214317"/>
          </a:xfrm>
          <a:solidFill>
            <a:schemeClr val="bg1"/>
          </a:solidFill>
        </p:grpSpPr>
        <p:sp>
          <p:nvSpPr>
            <p:cNvPr id="170" name="Rechteck 16"/>
            <p:cNvSpPr/>
            <p:nvPr/>
          </p:nvSpPr>
          <p:spPr>
            <a:xfrm>
              <a:off x="7715272" y="5643575"/>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Rechteck 16"/>
            <p:cNvSpPr/>
            <p:nvPr/>
          </p:nvSpPr>
          <p:spPr>
            <a:xfrm>
              <a:off x="7929586" y="5643576"/>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Rechteck 16"/>
            <p:cNvSpPr/>
            <p:nvPr/>
          </p:nvSpPr>
          <p:spPr>
            <a:xfrm>
              <a:off x="8143900" y="5643576"/>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Rechteck 16"/>
            <p:cNvSpPr/>
            <p:nvPr/>
          </p:nvSpPr>
          <p:spPr>
            <a:xfrm>
              <a:off x="8358214" y="5643576"/>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Rechteck 16"/>
            <p:cNvSpPr/>
            <p:nvPr/>
          </p:nvSpPr>
          <p:spPr>
            <a:xfrm>
              <a:off x="5143504" y="5643577"/>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Rechteck 16"/>
            <p:cNvSpPr/>
            <p:nvPr/>
          </p:nvSpPr>
          <p:spPr>
            <a:xfrm>
              <a:off x="5357818" y="5643577"/>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Rechteck 16"/>
            <p:cNvSpPr/>
            <p:nvPr/>
          </p:nvSpPr>
          <p:spPr>
            <a:xfrm>
              <a:off x="5572132" y="5643577"/>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 name="Rechteck 16"/>
            <p:cNvSpPr/>
            <p:nvPr/>
          </p:nvSpPr>
          <p:spPr>
            <a:xfrm>
              <a:off x="5786446" y="5643578"/>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 name="Rechteck 16"/>
            <p:cNvSpPr/>
            <p:nvPr/>
          </p:nvSpPr>
          <p:spPr>
            <a:xfrm>
              <a:off x="6000760" y="5643578"/>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 name="Rechteck 16"/>
            <p:cNvSpPr/>
            <p:nvPr/>
          </p:nvSpPr>
          <p:spPr>
            <a:xfrm>
              <a:off x="6215074" y="5643578"/>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 name="Rechteck 16"/>
            <p:cNvSpPr/>
            <p:nvPr/>
          </p:nvSpPr>
          <p:spPr>
            <a:xfrm>
              <a:off x="6429388" y="5643578"/>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Rechteck 16"/>
            <p:cNvSpPr/>
            <p:nvPr/>
          </p:nvSpPr>
          <p:spPr>
            <a:xfrm>
              <a:off x="6643702" y="5643576"/>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Rechteck 16"/>
            <p:cNvSpPr/>
            <p:nvPr/>
          </p:nvSpPr>
          <p:spPr>
            <a:xfrm>
              <a:off x="6858016" y="5643576"/>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Rechteck 16"/>
            <p:cNvSpPr/>
            <p:nvPr/>
          </p:nvSpPr>
          <p:spPr>
            <a:xfrm>
              <a:off x="7072330" y="5643577"/>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Rechteck 16"/>
            <p:cNvSpPr/>
            <p:nvPr/>
          </p:nvSpPr>
          <p:spPr>
            <a:xfrm>
              <a:off x="7286644" y="5643577"/>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Rechteck 16"/>
            <p:cNvSpPr/>
            <p:nvPr/>
          </p:nvSpPr>
          <p:spPr>
            <a:xfrm>
              <a:off x="7500958" y="5643577"/>
              <a:ext cx="214314" cy="214314"/>
            </a:xfrm>
            <a:prstGeom prst="rect">
              <a:avLst/>
            </a:prstGeom>
            <a:gr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81"/>
          <p:cNvGrpSpPr/>
          <p:nvPr/>
        </p:nvGrpSpPr>
        <p:grpSpPr>
          <a:xfrm>
            <a:off x="7715272" y="5896013"/>
            <a:ext cx="857256" cy="214314"/>
            <a:chOff x="7715272" y="5643576"/>
            <a:chExt cx="857256" cy="214314"/>
          </a:xfrm>
          <a:solidFill>
            <a:schemeClr val="tx1"/>
          </a:solidFill>
        </p:grpSpPr>
        <p:sp>
          <p:nvSpPr>
            <p:cNvPr id="164" name="Rechteck 16"/>
            <p:cNvSpPr/>
            <p:nvPr/>
          </p:nvSpPr>
          <p:spPr>
            <a:xfrm>
              <a:off x="7715272" y="5643576"/>
              <a:ext cx="214314" cy="214314"/>
            </a:xfrm>
            <a:prstGeom prst="rect">
              <a:avLst/>
            </a:prstGeom>
            <a:grp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Rechteck 16"/>
            <p:cNvSpPr/>
            <p:nvPr/>
          </p:nvSpPr>
          <p:spPr>
            <a:xfrm>
              <a:off x="8143900" y="5643576"/>
              <a:ext cx="214314" cy="214314"/>
            </a:xfrm>
            <a:prstGeom prst="rect">
              <a:avLst/>
            </a:prstGeom>
            <a:grp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Rechteck 16"/>
            <p:cNvSpPr/>
            <p:nvPr/>
          </p:nvSpPr>
          <p:spPr>
            <a:xfrm>
              <a:off x="7929586" y="5643576"/>
              <a:ext cx="214314" cy="214314"/>
            </a:xfrm>
            <a:prstGeom prst="rect">
              <a:avLst/>
            </a:prstGeom>
            <a:grp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Rechteck 16"/>
            <p:cNvSpPr/>
            <p:nvPr/>
          </p:nvSpPr>
          <p:spPr>
            <a:xfrm>
              <a:off x="8358214" y="5643576"/>
              <a:ext cx="214314" cy="214314"/>
            </a:xfrm>
            <a:prstGeom prst="rect">
              <a:avLst/>
            </a:prstGeom>
            <a:grp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80"/>
          <p:cNvGrpSpPr/>
          <p:nvPr/>
        </p:nvGrpSpPr>
        <p:grpSpPr>
          <a:xfrm>
            <a:off x="5357818" y="5324513"/>
            <a:ext cx="2000264" cy="500065"/>
            <a:chOff x="5357818" y="5072075"/>
            <a:chExt cx="2000264" cy="500065"/>
          </a:xfrm>
        </p:grpSpPr>
        <p:sp>
          <p:nvSpPr>
            <p:cNvPr id="148" name="Down Arrow 147"/>
            <p:cNvSpPr/>
            <p:nvPr/>
          </p:nvSpPr>
          <p:spPr>
            <a:xfrm>
              <a:off x="6929454" y="5072075"/>
              <a:ext cx="428628" cy="428627"/>
            </a:xfrm>
            <a:prstGeom prst="down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68" name="Textfeld 153"/>
            <p:cNvSpPr txBox="1"/>
            <p:nvPr/>
          </p:nvSpPr>
          <p:spPr>
            <a:xfrm>
              <a:off x="5357818" y="5202808"/>
              <a:ext cx="1500198" cy="369332"/>
            </a:xfrm>
            <a:prstGeom prst="rect">
              <a:avLst/>
            </a:prstGeom>
            <a:noFill/>
          </p:spPr>
          <p:txBody>
            <a:bodyPr wrap="square" rtlCol="0">
              <a:spAutoFit/>
            </a:bodyPr>
            <a:lstStyle/>
            <a:p>
              <a:r>
                <a:rPr lang="en-US" dirty="0" smtClean="0"/>
                <a:t>Concatenate</a:t>
              </a:r>
              <a:endParaRPr lang="en-US" dirty="0"/>
            </a:p>
          </p:txBody>
        </p:sp>
      </p:grpSp>
      <p:sp>
        <p:nvSpPr>
          <p:cNvPr id="169" name="Rechteck 16"/>
          <p:cNvSpPr/>
          <p:nvPr/>
        </p:nvSpPr>
        <p:spPr>
          <a:xfrm>
            <a:off x="5143504" y="3561716"/>
            <a:ext cx="642942" cy="214314"/>
          </a:xfrm>
          <a:prstGeom prst="rect">
            <a:avLst/>
          </a:prstGeom>
          <a:noFill/>
          <a:ln/>
          <a:effectLst>
            <a:glow rad="1397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grpSp>
        <p:nvGrpSpPr>
          <p:cNvPr id="18" name="Group 187"/>
          <p:cNvGrpSpPr/>
          <p:nvPr/>
        </p:nvGrpSpPr>
        <p:grpSpPr>
          <a:xfrm>
            <a:off x="1178695" y="4292289"/>
            <a:ext cx="2571768" cy="1714512"/>
            <a:chOff x="1178695" y="4159573"/>
            <a:chExt cx="2571768" cy="1714512"/>
          </a:xfrm>
        </p:grpSpPr>
        <p:sp>
          <p:nvSpPr>
            <p:cNvPr id="185" name="Rechteck 152"/>
            <p:cNvSpPr/>
            <p:nvPr/>
          </p:nvSpPr>
          <p:spPr>
            <a:xfrm>
              <a:off x="1578751" y="5445457"/>
              <a:ext cx="442914" cy="428628"/>
            </a:xfrm>
            <a:prstGeom prst="rect">
              <a:avLst/>
            </a:prstGeom>
            <a:noFill/>
            <a:ln w="38100">
              <a:solidFill>
                <a:schemeClr val="accent3"/>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Rechteck 152"/>
            <p:cNvSpPr/>
            <p:nvPr/>
          </p:nvSpPr>
          <p:spPr>
            <a:xfrm>
              <a:off x="1178695" y="4588201"/>
              <a:ext cx="442914" cy="428628"/>
            </a:xfrm>
            <a:prstGeom prst="rect">
              <a:avLst/>
            </a:prstGeom>
            <a:noFill/>
            <a:ln w="38100">
              <a:solidFill>
                <a:schemeClr val="accent3"/>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7" name="Rechteck 152"/>
            <p:cNvSpPr/>
            <p:nvPr/>
          </p:nvSpPr>
          <p:spPr>
            <a:xfrm>
              <a:off x="3307549" y="4159573"/>
              <a:ext cx="442914" cy="428628"/>
            </a:xfrm>
            <a:prstGeom prst="rect">
              <a:avLst/>
            </a:prstGeom>
            <a:noFill/>
            <a:ln w="38100">
              <a:solidFill>
                <a:schemeClr val="accent3"/>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9" name="Textfeld 153"/>
          <p:cNvSpPr txBox="1"/>
          <p:nvPr/>
        </p:nvSpPr>
        <p:spPr>
          <a:xfrm>
            <a:off x="5899867" y="3955048"/>
            <a:ext cx="1815405" cy="369332"/>
          </a:xfrm>
          <a:prstGeom prst="rect">
            <a:avLst/>
          </a:prstGeom>
          <a:noFill/>
        </p:spPr>
        <p:txBody>
          <a:bodyPr wrap="square" rtlCol="0">
            <a:spAutoFit/>
          </a:bodyPr>
          <a:lstStyle/>
          <a:p>
            <a:r>
              <a:rPr lang="en-US" dirty="0" smtClean="0"/>
              <a:t>New elements</a:t>
            </a:r>
            <a:endParaRPr lang="en-US" dirty="0"/>
          </a:p>
        </p:txBody>
      </p:sp>
      <p:grpSp>
        <p:nvGrpSpPr>
          <p:cNvPr id="19" name="Group 193"/>
          <p:cNvGrpSpPr/>
          <p:nvPr/>
        </p:nvGrpSpPr>
        <p:grpSpPr>
          <a:xfrm>
            <a:off x="1178695" y="4292289"/>
            <a:ext cx="2571768" cy="1714511"/>
            <a:chOff x="1178695" y="4159573"/>
            <a:chExt cx="2571768" cy="1714511"/>
          </a:xfrm>
          <a:effectLst/>
        </p:grpSpPr>
        <p:sp>
          <p:nvSpPr>
            <p:cNvPr id="195" name="Rechteck 152"/>
            <p:cNvSpPr/>
            <p:nvPr/>
          </p:nvSpPr>
          <p:spPr>
            <a:xfrm>
              <a:off x="1607323" y="5445457"/>
              <a:ext cx="414342" cy="428627"/>
            </a:xfrm>
            <a:prstGeom prst="rect">
              <a:avLst/>
            </a:prstGeom>
            <a:gradFill flip="none" rotWithShape="1">
              <a:gsLst>
                <a:gs pos="0">
                  <a:schemeClr val="accent5">
                    <a:lumMod val="75000"/>
                  </a:schemeClr>
                </a:gs>
                <a:gs pos="100000">
                  <a:schemeClr val="accent5">
                    <a:lumMod val="50000"/>
                  </a:schemeClr>
                </a:gs>
              </a:gsLst>
              <a:path path="circle">
                <a:fillToRect l="50000" t="50000" r="50000" b="50000"/>
              </a:path>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Rechteck 152"/>
            <p:cNvSpPr/>
            <p:nvPr/>
          </p:nvSpPr>
          <p:spPr>
            <a:xfrm>
              <a:off x="1178695" y="4588201"/>
              <a:ext cx="442914" cy="428628"/>
            </a:xfrm>
            <a:prstGeom prst="rect">
              <a:avLst/>
            </a:prstGeom>
            <a:gradFill flip="none" rotWithShape="1">
              <a:gsLst>
                <a:gs pos="0">
                  <a:schemeClr val="accent5">
                    <a:lumMod val="75000"/>
                  </a:schemeClr>
                </a:gs>
                <a:gs pos="100000">
                  <a:schemeClr val="accent5">
                    <a:lumMod val="50000"/>
                  </a:schemeClr>
                </a:gs>
              </a:gsLst>
              <a:path path="circle">
                <a:fillToRect l="50000" t="50000" r="50000" b="50000"/>
              </a:path>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7" name="Rechteck 152"/>
            <p:cNvSpPr/>
            <p:nvPr/>
          </p:nvSpPr>
          <p:spPr>
            <a:xfrm>
              <a:off x="3321835" y="4159573"/>
              <a:ext cx="428628" cy="428628"/>
            </a:xfrm>
            <a:prstGeom prst="rect">
              <a:avLst/>
            </a:prstGeom>
            <a:gradFill flip="none" rotWithShape="1">
              <a:gsLst>
                <a:gs pos="0">
                  <a:schemeClr val="accent5">
                    <a:lumMod val="75000"/>
                  </a:schemeClr>
                </a:gs>
                <a:gs pos="100000">
                  <a:schemeClr val="accent5">
                    <a:lumMod val="50000"/>
                  </a:schemeClr>
                </a:gs>
              </a:gsLst>
              <a:path path="circle">
                <a:fillToRect l="50000" t="50000" r="50000" b="50000"/>
              </a:path>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3" name="Textfeld 153"/>
          <p:cNvSpPr txBox="1"/>
          <p:nvPr/>
        </p:nvSpPr>
        <p:spPr>
          <a:xfrm>
            <a:off x="1835923" y="4776162"/>
            <a:ext cx="1500198" cy="369332"/>
          </a:xfrm>
          <a:prstGeom prst="rect">
            <a:avLst/>
          </a:prstGeom>
          <a:noFill/>
        </p:spPr>
        <p:txBody>
          <a:bodyPr wrap="square" rtlCol="0">
            <a:spAutoFit/>
          </a:bodyPr>
          <a:lstStyle/>
          <a:p>
            <a:pPr algn="ctr"/>
            <a:r>
              <a:rPr lang="en-US" dirty="0" smtClean="0"/>
              <a:t>New data</a:t>
            </a:r>
            <a:endParaRPr lang="en-US" dirty="0"/>
          </a:p>
        </p:txBody>
      </p:sp>
      <p:sp>
        <p:nvSpPr>
          <p:cNvPr id="188" name="Rechteck 187"/>
          <p:cNvSpPr/>
          <p:nvPr/>
        </p:nvSpPr>
        <p:spPr>
          <a:xfrm>
            <a:off x="1342776" y="2262770"/>
            <a:ext cx="1407758" cy="461665"/>
          </a:xfrm>
          <a:prstGeom prst="rect">
            <a:avLst/>
          </a:prstGeom>
        </p:spPr>
        <p:txBody>
          <a:bodyPr wrap="none">
            <a:spAutoFit/>
          </a:bodyPr>
          <a:lstStyle/>
          <a:p>
            <a:r>
              <a:rPr lang="en-US" sz="2400" dirty="0" smtClean="0">
                <a:solidFill>
                  <a:srgbClr val="FF2575"/>
                </a:solidFill>
                <a:latin typeface="+mn-lt"/>
              </a:rPr>
              <a:t>Maintain</a:t>
            </a:r>
            <a:endParaRPr lang="en-US" dirty="0">
              <a:solidFill>
                <a:srgbClr val="FF2575"/>
              </a:solidFill>
            </a:endParaRPr>
          </a:p>
        </p:txBody>
      </p:sp>
    </p:spTree>
    <p:custDataLst>
      <p:tags r:id="rId1"/>
    </p:custDataLst>
  </p:cSld>
  <p:clrMapOvr>
    <a:masterClrMapping/>
  </p:clrMapOvr>
  <p:transition advTm="9048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7"/>
                                        </p:tgtEl>
                                        <p:attrNameLst>
                                          <p:attrName>style.visibility</p:attrName>
                                        </p:attrNameLst>
                                      </p:cBhvr>
                                      <p:to>
                                        <p:strVal val="visible"/>
                                      </p:to>
                                    </p:set>
                                    <p:animEffect transition="in" filter="fade">
                                      <p:cBhvr>
                                        <p:cTn id="7" dur="500"/>
                                        <p:tgtEl>
                                          <p:spTgt spid="1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1"/>
                                        </p:tgtEl>
                                        <p:attrNameLst>
                                          <p:attrName>style.visibility</p:attrName>
                                        </p:attrNameLst>
                                      </p:cBhvr>
                                      <p:to>
                                        <p:strVal val="visible"/>
                                      </p:to>
                                    </p:set>
                                    <p:animEffect transition="in" filter="fade">
                                      <p:cBhvr>
                                        <p:cTn id="10" dur="500"/>
                                        <p:tgtEl>
                                          <p:spTgt spid="151"/>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4"/>
                                        </p:tgtEl>
                                        <p:attrNameLst>
                                          <p:attrName>style.visibility</p:attrName>
                                        </p:attrNameLst>
                                      </p:cBhvr>
                                      <p:to>
                                        <p:strVal val="visible"/>
                                      </p:to>
                                    </p:set>
                                    <p:animEffect transition="in" filter="fade">
                                      <p:cBhvr>
                                        <p:cTn id="16" dur="500"/>
                                        <p:tgtEl>
                                          <p:spTgt spid="15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4"/>
                                        </p:tgtEl>
                                        <p:attrNameLst>
                                          <p:attrName>style.visibility</p:attrName>
                                        </p:attrNameLst>
                                      </p:cBhvr>
                                      <p:to>
                                        <p:strVal val="visible"/>
                                      </p:to>
                                    </p:set>
                                    <p:animEffect transition="in" filter="fade">
                                      <p:cBhvr>
                                        <p:cTn id="19" dur="500"/>
                                        <p:tgtEl>
                                          <p:spTgt spid="18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9"/>
                                        </p:tgtEl>
                                        <p:attrNameLst>
                                          <p:attrName>style.visibility</p:attrName>
                                        </p:attrNameLst>
                                      </p:cBhvr>
                                      <p:to>
                                        <p:strVal val="visible"/>
                                      </p:to>
                                    </p:set>
                                    <p:animEffect transition="in" filter="fade">
                                      <p:cBhvr>
                                        <p:cTn id="32" dur="500"/>
                                        <p:tgtEl>
                                          <p:spTgt spid="169"/>
                                        </p:tgtEl>
                                      </p:cBhvr>
                                    </p:animEffect>
                                  </p:childTnLst>
                                </p:cTn>
                              </p:par>
                              <p:par>
                                <p:cTn id="33" presetID="10"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9"/>
                                        </p:tgtEl>
                                        <p:attrNameLst>
                                          <p:attrName>style.visibility</p:attrName>
                                        </p:attrNameLst>
                                      </p:cBhvr>
                                      <p:to>
                                        <p:strVal val="visible"/>
                                      </p:to>
                                    </p:set>
                                    <p:animEffect transition="in" filter="fade">
                                      <p:cBhvr>
                                        <p:cTn id="38" dur="500"/>
                                        <p:tgtEl>
                                          <p:spTgt spid="18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18"/>
                                        </p:tgtEl>
                                      </p:cBhvr>
                                    </p:animEffect>
                                    <p:set>
                                      <p:cBhvr>
                                        <p:cTn id="43" dur="1" fill="hold">
                                          <p:stCondLst>
                                            <p:cond delay="499"/>
                                          </p:stCondLst>
                                        </p:cTn>
                                        <p:tgtEl>
                                          <p:spTgt spid="18"/>
                                        </p:tgtEl>
                                        <p:attrNameLst>
                                          <p:attrName>style.visibility</p:attrName>
                                        </p:attrNameLst>
                                      </p:cBhvr>
                                      <p:to>
                                        <p:strVal val="hidden"/>
                                      </p:to>
                                    </p:set>
                                  </p:childTnLst>
                                </p:cTn>
                              </p:par>
                              <p:par>
                                <p:cTn id="44" presetID="4" presetClass="entr" presetSubtype="16"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ox(in)">
                                      <p:cBhvr>
                                        <p:cTn id="46" dur="500"/>
                                        <p:tgtEl>
                                          <p:spTgt spid="1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3"/>
                                        </p:tgtEl>
                                        <p:attrNameLst>
                                          <p:attrName>style.visibility</p:attrName>
                                        </p:attrNameLst>
                                      </p:cBhvr>
                                      <p:to>
                                        <p:strVal val="visible"/>
                                      </p:to>
                                    </p:set>
                                    <p:animEffect transition="in" filter="fade">
                                      <p:cBhvr>
                                        <p:cTn id="49" dur="500"/>
                                        <p:tgtEl>
                                          <p:spTgt spid="20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grpId="1" nodeType="clickEffect">
                                  <p:stCondLst>
                                    <p:cond delay="0"/>
                                  </p:stCondLst>
                                  <p:childTnLst>
                                    <p:animEffect transition="out" filter="fade">
                                      <p:cBhvr>
                                        <p:cTn id="53" dur="500"/>
                                        <p:tgtEl>
                                          <p:spTgt spid="169"/>
                                        </p:tgtEl>
                                      </p:cBhvr>
                                    </p:animEffect>
                                    <p:set>
                                      <p:cBhvr>
                                        <p:cTn id="54" dur="1" fill="hold">
                                          <p:stCondLst>
                                            <p:cond delay="499"/>
                                          </p:stCondLst>
                                        </p:cTn>
                                        <p:tgtEl>
                                          <p:spTgt spid="169"/>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89"/>
                                        </p:tgtEl>
                                      </p:cBhvr>
                                    </p:animEffect>
                                    <p:set>
                                      <p:cBhvr>
                                        <p:cTn id="57" dur="1" fill="hold">
                                          <p:stCondLst>
                                            <p:cond delay="499"/>
                                          </p:stCondLst>
                                        </p:cTn>
                                        <p:tgtEl>
                                          <p:spTgt spid="189"/>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203"/>
                                        </p:tgtEl>
                                      </p:cBhvr>
                                    </p:animEffect>
                                    <p:set>
                                      <p:cBhvr>
                                        <p:cTn id="60" dur="1" fill="hold">
                                          <p:stCondLst>
                                            <p:cond delay="499"/>
                                          </p:stCondLst>
                                        </p:cTn>
                                        <p:tgtEl>
                                          <p:spTgt spid="203"/>
                                        </p:tgtEl>
                                        <p:attrNameLst>
                                          <p:attrName>style.visibility</p:attrName>
                                        </p:attrNameLst>
                                      </p:cBhvr>
                                      <p:to>
                                        <p:strVal val="hidden"/>
                                      </p:to>
                                    </p:set>
                                  </p:childTnLst>
                                </p:cTn>
                              </p:par>
                              <p:par>
                                <p:cTn id="61" presetID="1" presetClass="exit" presetSubtype="0" fill="hold" nodeType="withEffect">
                                  <p:stCondLst>
                                    <p:cond delay="0"/>
                                  </p:stCondLst>
                                  <p:childTnLst>
                                    <p:set>
                                      <p:cBhvr>
                                        <p:cTn id="62" dur="1" fill="hold">
                                          <p:stCondLst>
                                            <p:cond delay="0"/>
                                          </p:stCondLst>
                                        </p:cTn>
                                        <p:tgtEl>
                                          <p:spTgt spid="1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88"/>
                                        </p:tgtEl>
                                        <p:attrNameLst>
                                          <p:attrName>style.visibility</p:attrName>
                                        </p:attrNameLst>
                                      </p:cBhvr>
                                      <p:to>
                                        <p:strVal val="visible"/>
                                      </p:to>
                                    </p:set>
                                    <p:animEffect transition="in" filter="fade">
                                      <p:cBhvr>
                                        <p:cTn id="67" dur="500"/>
                                        <p:tgtEl>
                                          <p:spTgt spid="188"/>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500"/>
                                        <p:tgtEl>
                                          <p:spTgt spid="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500"/>
                                        <p:tgtEl>
                                          <p:spTgt spid="4"/>
                                        </p:tgtEl>
                                      </p:cBhvr>
                                    </p:animEffect>
                                  </p:childTnLst>
                                </p:cTn>
                              </p:par>
                            </p:childTnLst>
                          </p:cTn>
                        </p:par>
                        <p:par>
                          <p:cTn id="78" fill="hold">
                            <p:stCondLst>
                              <p:cond delay="500"/>
                            </p:stCondLst>
                            <p:childTnLst>
                              <p:par>
                                <p:cTn id="79" presetID="10" presetClass="entr" presetSubtype="0" fill="hold" grpId="0" nodeType="afterEffect">
                                  <p:stCondLst>
                                    <p:cond delay="0"/>
                                  </p:stCondLst>
                                  <p:childTnLst>
                                    <p:set>
                                      <p:cBhvr>
                                        <p:cTn id="80" dur="1" fill="hold">
                                          <p:stCondLst>
                                            <p:cond delay="0"/>
                                          </p:stCondLst>
                                        </p:cTn>
                                        <p:tgtEl>
                                          <p:spTgt spid="146"/>
                                        </p:tgtEl>
                                        <p:attrNameLst>
                                          <p:attrName>style.visibility</p:attrName>
                                        </p:attrNameLst>
                                      </p:cBhvr>
                                      <p:to>
                                        <p:strVal val="visible"/>
                                      </p:to>
                                    </p:set>
                                    <p:animEffect transition="in" filter="fade">
                                      <p:cBhvr>
                                        <p:cTn id="81" dur="500"/>
                                        <p:tgtEl>
                                          <p:spTgt spid="146"/>
                                        </p:tgtEl>
                                      </p:cBhvr>
                                    </p:animEffect>
                                  </p:childTnLst>
                                </p:cTn>
                              </p:par>
                            </p:childTnLst>
                          </p:cTn>
                        </p:par>
                        <p:par>
                          <p:cTn id="82" fill="hold">
                            <p:stCondLst>
                              <p:cond delay="1000"/>
                            </p:stCondLst>
                            <p:childTnLst>
                              <p:par>
                                <p:cTn id="83" presetID="10" presetClass="entr" presetSubtype="0" fill="hold" nodeType="after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500"/>
                                        <p:tgtEl>
                                          <p:spTgt spid="10"/>
                                        </p:tgtEl>
                                      </p:cBhvr>
                                    </p:animEffect>
                                  </p:childTnLst>
                                </p:cTn>
                              </p:par>
                            </p:childTnLst>
                          </p:cTn>
                        </p:par>
                        <p:par>
                          <p:cTn id="86" fill="hold">
                            <p:stCondLst>
                              <p:cond delay="1500"/>
                            </p:stCondLst>
                            <p:childTnLst>
                              <p:par>
                                <p:cTn id="87" presetID="10" presetClass="entr" presetSubtype="0" fill="hold"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500"/>
                                        <p:tgtEl>
                                          <p:spTgt spid="13"/>
                                        </p:tgtEl>
                                      </p:cBhvr>
                                    </p:animEffect>
                                  </p:childTnLst>
                                </p:cTn>
                              </p:par>
                            </p:childTnLst>
                          </p:cTn>
                        </p:par>
                        <p:par>
                          <p:cTn id="90" fill="hold">
                            <p:stCondLst>
                              <p:cond delay="2000"/>
                            </p:stCondLst>
                            <p:childTnLst>
                              <p:par>
                                <p:cTn id="91" presetID="10" presetClass="entr" presetSubtype="0" fill="hold" nodeType="afterEffect">
                                  <p:stCondLst>
                                    <p:cond delay="0"/>
                                  </p:stCondLst>
                                  <p:childTnLst>
                                    <p:set>
                                      <p:cBhvr>
                                        <p:cTn id="92" dur="1" fill="hold">
                                          <p:stCondLst>
                                            <p:cond delay="0"/>
                                          </p:stCondLst>
                                        </p:cTn>
                                        <p:tgtEl>
                                          <p:spTgt spid="11"/>
                                        </p:tgtEl>
                                        <p:attrNameLst>
                                          <p:attrName>style.visibility</p:attrName>
                                        </p:attrNameLst>
                                      </p:cBhvr>
                                      <p:to>
                                        <p:strVal val="visible"/>
                                      </p:to>
                                    </p:set>
                                    <p:animEffect transition="in" filter="fade">
                                      <p:cBhvr>
                                        <p:cTn id="93" dur="500"/>
                                        <p:tgtEl>
                                          <p:spTgt spid="11"/>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childTnLst>
                          </p:cTn>
                        </p:par>
                        <p:par>
                          <p:cTn id="99" fill="hold">
                            <p:stCondLst>
                              <p:cond delay="500"/>
                            </p:stCondLst>
                            <p:childTnLst>
                              <p:par>
                                <p:cTn id="100" presetID="10" presetClass="entr" presetSubtype="0" fill="hold" nodeType="afterEffect">
                                  <p:stCondLst>
                                    <p:cond delay="0"/>
                                  </p:stCondLst>
                                  <p:childTnLst>
                                    <p:set>
                                      <p:cBhvr>
                                        <p:cTn id="101" dur="1" fill="hold">
                                          <p:stCondLst>
                                            <p:cond delay="0"/>
                                          </p:stCondLst>
                                        </p:cTn>
                                        <p:tgtEl>
                                          <p:spTgt spid="12"/>
                                        </p:tgtEl>
                                        <p:attrNameLst>
                                          <p:attrName>style.visibility</p:attrName>
                                        </p:attrNameLst>
                                      </p:cBhvr>
                                      <p:to>
                                        <p:strVal val="visible"/>
                                      </p:to>
                                    </p:set>
                                    <p:animEffect transition="in" filter="fade">
                                      <p:cBhvr>
                                        <p:cTn id="102" dur="500"/>
                                        <p:tgtEl>
                                          <p:spTgt spid="12"/>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17"/>
                                        </p:tgtEl>
                                        <p:attrNameLst>
                                          <p:attrName>style.visibility</p:attrName>
                                        </p:attrNameLst>
                                      </p:cBhvr>
                                      <p:to>
                                        <p:strVal val="visible"/>
                                      </p:to>
                                    </p:set>
                                    <p:animEffect transition="in" filter="fade">
                                      <p:cBhvr>
                                        <p:cTn id="107" dur="500"/>
                                        <p:tgtEl>
                                          <p:spTgt spid="17"/>
                                        </p:tgtEl>
                                      </p:cBhvr>
                                    </p:animEffect>
                                  </p:childTnLst>
                                </p:cTn>
                              </p:par>
                            </p:childTnLst>
                          </p:cTn>
                        </p:par>
                        <p:par>
                          <p:cTn id="108" fill="hold">
                            <p:stCondLst>
                              <p:cond delay="500"/>
                            </p:stCondLst>
                            <p:childTnLst>
                              <p:par>
                                <p:cTn id="109" presetID="10" presetClass="entr" presetSubtype="0" fill="hold" nodeType="afterEffect">
                                  <p:stCondLst>
                                    <p:cond delay="0"/>
                                  </p:stCondLst>
                                  <p:childTnLst>
                                    <p:set>
                                      <p:cBhvr>
                                        <p:cTn id="110" dur="1" fill="hold">
                                          <p:stCondLst>
                                            <p:cond delay="0"/>
                                          </p:stCondLst>
                                        </p:cTn>
                                        <p:tgtEl>
                                          <p:spTgt spid="15"/>
                                        </p:tgtEl>
                                        <p:attrNameLst>
                                          <p:attrName>style.visibility</p:attrName>
                                        </p:attrNameLst>
                                      </p:cBhvr>
                                      <p:to>
                                        <p:strVal val="visible"/>
                                      </p:to>
                                    </p:set>
                                    <p:animEffect transition="in" filter="fade">
                                      <p:cBhvr>
                                        <p:cTn id="111" dur="500"/>
                                        <p:tgtEl>
                                          <p:spTgt spid="15"/>
                                        </p:tgtEl>
                                      </p:cBhvr>
                                    </p:animEffect>
                                  </p:childTnLst>
                                </p:cTn>
                              </p:par>
                              <p:par>
                                <p:cTn id="112" presetID="10" presetClass="entr" presetSubtype="0" fill="hold" nodeType="withEffect">
                                  <p:stCondLst>
                                    <p:cond delay="0"/>
                                  </p:stCondLst>
                                  <p:childTnLst>
                                    <p:set>
                                      <p:cBhvr>
                                        <p:cTn id="113" dur="1" fill="hold">
                                          <p:stCondLst>
                                            <p:cond delay="0"/>
                                          </p:stCondLst>
                                        </p:cTn>
                                        <p:tgtEl>
                                          <p:spTgt spid="16"/>
                                        </p:tgtEl>
                                        <p:attrNameLst>
                                          <p:attrName>style.visibility</p:attrName>
                                        </p:attrNameLst>
                                      </p:cBhvr>
                                      <p:to>
                                        <p:strVal val="visible"/>
                                      </p:to>
                                    </p:set>
                                    <p:animEffect transition="in" filter="fade">
                                      <p:cBhvr>
                                        <p:cTn id="114" dur="500"/>
                                        <p:tgtEl>
                                          <p:spTgt spid="16"/>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xit" presetSubtype="0" fill="hold" nodeType="clickEffect">
                                  <p:stCondLst>
                                    <p:cond delay="0"/>
                                  </p:stCondLst>
                                  <p:childTnLst>
                                    <p:animEffect transition="out" filter="fade">
                                      <p:cBhvr>
                                        <p:cTn id="118" dur="500"/>
                                        <p:tgtEl>
                                          <p:spTgt spid="16"/>
                                        </p:tgtEl>
                                      </p:cBhvr>
                                    </p:animEffect>
                                    <p:set>
                                      <p:cBhvr>
                                        <p:cTn id="119" dur="1" fill="hold">
                                          <p:stCondLst>
                                            <p:cond delay="499"/>
                                          </p:stCondLst>
                                        </p:cTn>
                                        <p:tgtEl>
                                          <p:spTgt spid="16"/>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9"/>
                                        </p:tgtEl>
                                      </p:cBhvr>
                                    </p:animEffect>
                                    <p:set>
                                      <p:cBhvr>
                                        <p:cTn id="1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animBg="1"/>
      <p:bldP spid="157" grpId="0" animBg="1"/>
      <p:bldP spid="151" grpId="0"/>
      <p:bldP spid="154" grpId="0"/>
      <p:bldP spid="146" grpId="0" animBg="1"/>
      <p:bldP spid="169" grpId="0" animBg="1"/>
      <p:bldP spid="169" grpId="1" animBg="1"/>
      <p:bldP spid="189" grpId="0"/>
      <p:bldP spid="189" grpId="1"/>
      <p:bldP spid="203" grpId="0"/>
      <p:bldP spid="203" grpId="1"/>
      <p:bldP spid="18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a:xfrm>
            <a:off x="0" y="0"/>
            <a:ext cx="9144000" cy="70723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p:txBody>
          <a:bodyPr/>
          <a:lstStyle/>
          <a:p>
            <a:endParaRPr lang="en-US"/>
          </a:p>
        </p:txBody>
      </p:sp>
      <p:pic>
        <p:nvPicPr>
          <p:cNvPr id="4" name="GigaVoxels.wmv">
            <a:hlinkClick r:id="" action="ppaction://media"/>
          </p:cNvPr>
          <p:cNvPicPr>
            <a:picLocks noGrp="1" noRot="1" noChangeAspect="1"/>
          </p:cNvPicPr>
          <p:nvPr>
            <p:ph idx="1"/>
            <a:videoFile r:link="rId2"/>
          </p:nvPr>
        </p:nvPicPr>
        <p:blipFill>
          <a:blip r:embed="rId5"/>
          <a:stretch>
            <a:fillRect/>
          </a:stretch>
        </p:blipFill>
        <p:spPr>
          <a:xfrm>
            <a:off x="2390" y="142852"/>
            <a:ext cx="9141609" cy="6842842"/>
          </a:xfrm>
          <a:prstGeom prst="rect">
            <a:avLst/>
          </a:prstGeom>
        </p:spPr>
      </p:pic>
      <p:sp>
        <p:nvSpPr>
          <p:cNvPr id="5" name="Rechteck 4"/>
          <p:cNvSpPr/>
          <p:nvPr/>
        </p:nvSpPr>
        <p:spPr>
          <a:xfrm>
            <a:off x="2214546" y="4286256"/>
            <a:ext cx="4786346" cy="1000132"/>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advTm="13821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69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Temporal Coherence for Streaming</a:t>
            </a:r>
            <a:endParaRPr lang="en-US" dirty="0"/>
          </a:p>
        </p:txBody>
      </p:sp>
      <p:sp>
        <p:nvSpPr>
          <p:cNvPr id="5" name="Inhaltsplatzhalter 4"/>
          <p:cNvSpPr>
            <a:spLocks noGrp="1"/>
          </p:cNvSpPr>
          <p:nvPr>
            <p:ph idx="1"/>
          </p:nvPr>
        </p:nvSpPr>
        <p:spPr>
          <a:xfrm>
            <a:off x="609600" y="1905000"/>
            <a:ext cx="8534400" cy="4800600"/>
          </a:xfrm>
        </p:spPr>
        <p:txBody>
          <a:bodyPr/>
          <a:lstStyle/>
          <a:p>
            <a:endParaRPr lang="en-US" dirty="0" smtClean="0"/>
          </a:p>
          <a:p>
            <a:r>
              <a:rPr lang="en-US" dirty="0" smtClean="0"/>
              <a:t>Exploiting Coherence is crucial for Large Data </a:t>
            </a:r>
          </a:p>
          <a:p>
            <a:pPr lvl="1"/>
            <a:r>
              <a:rPr lang="en-US" dirty="0" smtClean="0"/>
              <a:t>Data </a:t>
            </a:r>
            <a:r>
              <a:rPr lang="en-US" dirty="0" smtClean="0"/>
              <a:t>fetches and uploads</a:t>
            </a:r>
          </a:p>
          <a:p>
            <a:pPr lvl="1"/>
            <a:r>
              <a:rPr lang="en-US" dirty="0" smtClean="0"/>
              <a:t>Visibility</a:t>
            </a:r>
          </a:p>
          <a:p>
            <a:pPr lvl="1"/>
            <a:r>
              <a:rPr lang="en-US" dirty="0" err="1" smtClean="0"/>
              <a:t>LoD</a:t>
            </a:r>
            <a:endParaRPr lang="en-US" dirty="0" smtClean="0"/>
          </a:p>
          <a:p>
            <a:pPr lvl="1"/>
            <a:r>
              <a:rPr lang="en-US" dirty="0" smtClean="0"/>
              <a:t>Exploit that content is rendered:</a:t>
            </a:r>
          </a:p>
          <a:p>
            <a:pPr lvl="2"/>
            <a:r>
              <a:rPr lang="en-US" dirty="0" smtClean="0"/>
              <a:t> Frustum Culling </a:t>
            </a:r>
          </a:p>
          <a:p>
            <a:pPr lvl="2"/>
            <a:r>
              <a:rPr lang="en-US" dirty="0" smtClean="0"/>
              <a:t>Occlusion Culling</a:t>
            </a:r>
          </a:p>
          <a:p>
            <a:pPr lvl="1"/>
            <a:endParaRPr lang="en-US" dirty="0" smtClean="0"/>
          </a:p>
          <a:p>
            <a:pPr lvl="1"/>
            <a:endParaRPr lang="en-US" dirty="0" smtClean="0"/>
          </a:p>
          <a:p>
            <a:pPr lvl="1"/>
            <a:endParaRPr lang="en-US" dirty="0" smtClean="0"/>
          </a:p>
        </p:txBody>
      </p:sp>
      <p:sp>
        <p:nvSpPr>
          <p:cNvPr id="4" name="Foliennummernplatzhalter 3"/>
          <p:cNvSpPr>
            <a:spLocks noGrp="1"/>
          </p:cNvSpPr>
          <p:nvPr>
            <p:ph type="sldNum" sz="quarter" idx="10"/>
          </p:nvPr>
        </p:nvSpPr>
        <p:spPr/>
        <p:txBody>
          <a:bodyPr/>
          <a:lstStyle/>
          <a:p>
            <a:fld id="{E20FDE97-187C-4450-A357-3147D3193107}" type="slidenum">
              <a:rPr lang="en-US" smtClean="0"/>
              <a:pPr/>
              <a:t>36</a:t>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500034" y="2130425"/>
            <a:ext cx="8643966" cy="1470025"/>
          </a:xfrm>
        </p:spPr>
        <p:txBody>
          <a:bodyPr/>
          <a:lstStyle/>
          <a:p>
            <a:pPr algn="ctr"/>
            <a:r>
              <a:rPr lang="en-US" dirty="0" smtClean="0"/>
              <a:t>Temporal Perception</a:t>
            </a:r>
            <a:endParaRPr lang="en-US" dirty="0"/>
          </a:p>
        </p:txBody>
      </p:sp>
      <p:sp>
        <p:nvSpPr>
          <p:cNvPr id="3" name="Untertitel 2"/>
          <p:cNvSpPr>
            <a:spLocks noGrp="1"/>
          </p:cNvSpPr>
          <p:nvPr>
            <p:ph type="subTitle" idx="1"/>
          </p:nvPr>
        </p:nvSpPr>
        <p:spPr>
          <a:xfrm>
            <a:off x="500034" y="3886200"/>
            <a:ext cx="8643966" cy="1752600"/>
          </a:xfrm>
        </p:spPr>
        <p:txBody>
          <a:bodyPr/>
          <a:lstStyle/>
          <a:p>
            <a:r>
              <a:rPr lang="en-US" dirty="0" err="1" smtClean="0"/>
              <a:t>Elmar</a:t>
            </a:r>
            <a:r>
              <a:rPr lang="en-US" dirty="0" smtClean="0"/>
              <a:t> Eisemann</a:t>
            </a:r>
          </a:p>
          <a:p>
            <a:r>
              <a:rPr lang="en-US" dirty="0" smtClean="0"/>
              <a:t>Telecom </a:t>
            </a:r>
            <a:r>
              <a:rPr lang="en-US" dirty="0" err="1" smtClean="0"/>
              <a:t>ParisTech</a:t>
            </a:r>
            <a:r>
              <a:rPr lang="en-US" dirty="0" smtClean="0"/>
              <a:t> / CNRS-LTCI</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Exceed display limitations </a:t>
            </a:r>
            <a:br>
              <a:rPr lang="en-US" dirty="0" smtClean="0"/>
            </a:br>
            <a:r>
              <a:rPr lang="en-US" dirty="0" smtClean="0"/>
              <a:t>via temporal perception</a:t>
            </a:r>
            <a:endParaRPr lang="en-US" dirty="0"/>
          </a:p>
        </p:txBody>
      </p:sp>
      <p:sp>
        <p:nvSpPr>
          <p:cNvPr id="3" name="Inhaltsplatzhalter 2"/>
          <p:cNvSpPr>
            <a:spLocks noGrp="1"/>
          </p:cNvSpPr>
          <p:nvPr>
            <p:ph idx="1"/>
          </p:nvPr>
        </p:nvSpPr>
        <p:spPr>
          <a:xfrm>
            <a:off x="609600" y="1905000"/>
            <a:ext cx="8748746" cy="4800600"/>
          </a:xfrm>
        </p:spPr>
        <p:txBody>
          <a:bodyPr/>
          <a:lstStyle/>
          <a:p>
            <a:endParaRPr lang="en-US" dirty="0" smtClean="0"/>
          </a:p>
          <a:p>
            <a:r>
              <a:rPr lang="en-US" dirty="0" smtClean="0"/>
              <a:t>Idea: Temporal coherence to enrich content</a:t>
            </a:r>
          </a:p>
          <a:p>
            <a:pPr lvl="1"/>
            <a:r>
              <a:rPr lang="en-US" dirty="0" smtClean="0"/>
              <a:t>Even beyond physical limits</a:t>
            </a:r>
          </a:p>
          <a:p>
            <a:endParaRPr lang="en-US" dirty="0" smtClean="0"/>
          </a:p>
          <a:p>
            <a:endParaRPr lang="en-US" dirty="0" smtClean="0"/>
          </a:p>
          <a:p>
            <a:r>
              <a:rPr lang="en-US" dirty="0" smtClean="0"/>
              <a:t>Examples:</a:t>
            </a:r>
          </a:p>
          <a:p>
            <a:pPr lvl="1"/>
            <a:r>
              <a:rPr lang="en-US" dirty="0" smtClean="0"/>
              <a:t>Color bit depth: Frame Rate Control</a:t>
            </a:r>
          </a:p>
          <a:p>
            <a:pPr lvl="1"/>
            <a:r>
              <a:rPr lang="en-US" dirty="0" smtClean="0"/>
              <a:t>Hold-type effect reduction: Temporal </a:t>
            </a:r>
            <a:r>
              <a:rPr lang="en-US" dirty="0" err="1" smtClean="0"/>
              <a:t>Upsampling</a:t>
            </a:r>
            <a:endParaRPr lang="en-US" dirty="0" smtClean="0"/>
          </a:p>
          <a:p>
            <a:pPr lvl="1"/>
            <a:r>
              <a:rPr lang="en-US" dirty="0" smtClean="0"/>
              <a:t>Resolution: Apparent Resolution Enhancement</a:t>
            </a:r>
            <a:endParaRPr lang="en-US" dirty="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38</a:t>
            </a:fld>
            <a:endParaRPr lang="en-US"/>
          </a:p>
        </p:txBody>
      </p:sp>
      <p:grpSp>
        <p:nvGrpSpPr>
          <p:cNvPr id="5" name="Group 10"/>
          <p:cNvGrpSpPr>
            <a:grpSpLocks/>
          </p:cNvGrpSpPr>
          <p:nvPr/>
        </p:nvGrpSpPr>
        <p:grpSpPr bwMode="auto">
          <a:xfrm rot="-644969">
            <a:off x="4904110" y="3443425"/>
            <a:ext cx="3669804" cy="1844545"/>
            <a:chOff x="0" y="0"/>
            <a:chExt cx="2663" cy="1339"/>
          </a:xfrm>
        </p:grpSpPr>
        <p:pic>
          <p:nvPicPr>
            <p:cNvPr id="6" name="Picture 11"/>
            <p:cNvPicPr>
              <a:picLocks noChangeArrowheads="1"/>
            </p:cNvPicPr>
            <p:nvPr/>
          </p:nvPicPr>
          <p:blipFill>
            <a:blip r:embed="rId2" cstate="print"/>
            <a:srcRect/>
            <a:stretch>
              <a:fillRect/>
            </a:stretch>
          </p:blipFill>
          <p:spPr bwMode="auto">
            <a:xfrm rot="-884614">
              <a:off x="78" y="511"/>
              <a:ext cx="876" cy="728"/>
            </a:xfrm>
            <a:prstGeom prst="rect">
              <a:avLst/>
            </a:prstGeom>
            <a:noFill/>
            <a:ln w="9525" cap="flat">
              <a:noFill/>
              <a:miter lim="800000"/>
              <a:headEnd/>
              <a:tailEnd/>
            </a:ln>
          </p:spPr>
        </p:pic>
        <p:grpSp>
          <p:nvGrpSpPr>
            <p:cNvPr id="7" name="Group 12"/>
            <p:cNvGrpSpPr>
              <a:grpSpLocks/>
            </p:cNvGrpSpPr>
            <p:nvPr/>
          </p:nvGrpSpPr>
          <p:grpSpPr bwMode="auto">
            <a:xfrm>
              <a:off x="1910" y="0"/>
              <a:ext cx="753" cy="174"/>
              <a:chOff x="0" y="0"/>
              <a:chExt cx="753" cy="174"/>
            </a:xfrm>
          </p:grpSpPr>
          <p:grpSp>
            <p:nvGrpSpPr>
              <p:cNvPr id="164" name="Group 13"/>
              <p:cNvGrpSpPr>
                <a:grpSpLocks/>
              </p:cNvGrpSpPr>
              <p:nvPr/>
            </p:nvGrpSpPr>
            <p:grpSpPr bwMode="auto">
              <a:xfrm>
                <a:off x="0" y="0"/>
                <a:ext cx="174" cy="174"/>
                <a:chOff x="0" y="0"/>
                <a:chExt cx="174" cy="174"/>
              </a:xfrm>
            </p:grpSpPr>
            <p:grpSp>
              <p:nvGrpSpPr>
                <p:cNvPr id="222" name="Group 14"/>
                <p:cNvGrpSpPr>
                  <a:grpSpLocks/>
                </p:cNvGrpSpPr>
                <p:nvPr/>
              </p:nvGrpSpPr>
              <p:grpSpPr bwMode="auto">
                <a:xfrm>
                  <a:off x="0" y="0"/>
                  <a:ext cx="174" cy="78"/>
                  <a:chOff x="0" y="0"/>
                  <a:chExt cx="174" cy="78"/>
                </a:xfrm>
              </p:grpSpPr>
              <p:sp>
                <p:nvSpPr>
                  <p:cNvPr id="232" name="Oval 15"/>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3" name="Oval 16"/>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4" name="Oval 17"/>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5" name="Oval 18"/>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6" name="Oval 19"/>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7" name="Oval 20"/>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8" name="Oval 21"/>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9" name="Oval 22"/>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223" name="Group 23"/>
                <p:cNvGrpSpPr>
                  <a:grpSpLocks/>
                </p:cNvGrpSpPr>
                <p:nvPr/>
              </p:nvGrpSpPr>
              <p:grpSpPr bwMode="auto">
                <a:xfrm>
                  <a:off x="0" y="96"/>
                  <a:ext cx="174" cy="78"/>
                  <a:chOff x="0" y="0"/>
                  <a:chExt cx="174" cy="78"/>
                </a:xfrm>
              </p:grpSpPr>
              <p:sp>
                <p:nvSpPr>
                  <p:cNvPr id="224" name="Oval 24"/>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25" name="Oval 25"/>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26" name="Oval 26"/>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27" name="Oval 27"/>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28" name="Oval 28"/>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29" name="Oval 29"/>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0" name="Oval 30"/>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1" name="Oval 31"/>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165" name="Group 32"/>
              <p:cNvGrpSpPr>
                <a:grpSpLocks/>
              </p:cNvGrpSpPr>
              <p:nvPr/>
            </p:nvGrpSpPr>
            <p:grpSpPr bwMode="auto">
              <a:xfrm>
                <a:off x="192" y="0"/>
                <a:ext cx="175" cy="174"/>
                <a:chOff x="0" y="0"/>
                <a:chExt cx="174" cy="174"/>
              </a:xfrm>
            </p:grpSpPr>
            <p:grpSp>
              <p:nvGrpSpPr>
                <p:cNvPr id="204" name="Group 33"/>
                <p:cNvGrpSpPr>
                  <a:grpSpLocks/>
                </p:cNvGrpSpPr>
                <p:nvPr/>
              </p:nvGrpSpPr>
              <p:grpSpPr bwMode="auto">
                <a:xfrm>
                  <a:off x="0" y="0"/>
                  <a:ext cx="174" cy="78"/>
                  <a:chOff x="0" y="0"/>
                  <a:chExt cx="174" cy="78"/>
                </a:xfrm>
              </p:grpSpPr>
              <p:sp>
                <p:nvSpPr>
                  <p:cNvPr id="214" name="Oval 34"/>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5" name="Oval 35"/>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6" name="Oval 36"/>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7" name="Oval 37"/>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8" name="Oval 38"/>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9" name="Oval 39"/>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20" name="Oval 40"/>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21" name="Oval 41"/>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205" name="Group 42"/>
                <p:cNvGrpSpPr>
                  <a:grpSpLocks/>
                </p:cNvGrpSpPr>
                <p:nvPr/>
              </p:nvGrpSpPr>
              <p:grpSpPr bwMode="auto">
                <a:xfrm>
                  <a:off x="0" y="96"/>
                  <a:ext cx="174" cy="78"/>
                  <a:chOff x="0" y="0"/>
                  <a:chExt cx="174" cy="78"/>
                </a:xfrm>
              </p:grpSpPr>
              <p:sp>
                <p:nvSpPr>
                  <p:cNvPr id="206" name="Oval 43"/>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07" name="Oval 44"/>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08" name="Oval 45"/>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09" name="Oval 46"/>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0" name="Oval 47"/>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1" name="Oval 48"/>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2" name="Oval 49"/>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3" name="Oval 50"/>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166" name="Group 51"/>
              <p:cNvGrpSpPr>
                <a:grpSpLocks/>
              </p:cNvGrpSpPr>
              <p:nvPr/>
            </p:nvGrpSpPr>
            <p:grpSpPr bwMode="auto">
              <a:xfrm>
                <a:off x="385" y="0"/>
                <a:ext cx="175" cy="174"/>
                <a:chOff x="0" y="0"/>
                <a:chExt cx="174" cy="174"/>
              </a:xfrm>
            </p:grpSpPr>
            <p:grpSp>
              <p:nvGrpSpPr>
                <p:cNvPr id="186" name="Group 52"/>
                <p:cNvGrpSpPr>
                  <a:grpSpLocks/>
                </p:cNvGrpSpPr>
                <p:nvPr/>
              </p:nvGrpSpPr>
              <p:grpSpPr bwMode="auto">
                <a:xfrm>
                  <a:off x="0" y="0"/>
                  <a:ext cx="174" cy="78"/>
                  <a:chOff x="0" y="0"/>
                  <a:chExt cx="174" cy="78"/>
                </a:xfrm>
              </p:grpSpPr>
              <p:sp>
                <p:nvSpPr>
                  <p:cNvPr id="196" name="Oval 53"/>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7" name="Oval 54"/>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8" name="Oval 55"/>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9" name="Oval 56"/>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00" name="Oval 57"/>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01" name="Oval 58"/>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02" name="Oval 59"/>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03" name="Oval 60"/>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187" name="Group 61"/>
                <p:cNvGrpSpPr>
                  <a:grpSpLocks/>
                </p:cNvGrpSpPr>
                <p:nvPr/>
              </p:nvGrpSpPr>
              <p:grpSpPr bwMode="auto">
                <a:xfrm>
                  <a:off x="0" y="96"/>
                  <a:ext cx="174" cy="78"/>
                  <a:chOff x="0" y="0"/>
                  <a:chExt cx="174" cy="78"/>
                </a:xfrm>
              </p:grpSpPr>
              <p:sp>
                <p:nvSpPr>
                  <p:cNvPr id="188" name="Oval 62"/>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89" name="Oval 63"/>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0" name="Oval 64"/>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1" name="Oval 65"/>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2" name="Oval 66"/>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3" name="Oval 67"/>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4" name="Oval 68"/>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5" name="Oval 69"/>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167" name="Group 70"/>
              <p:cNvGrpSpPr>
                <a:grpSpLocks/>
              </p:cNvGrpSpPr>
              <p:nvPr/>
            </p:nvGrpSpPr>
            <p:grpSpPr bwMode="auto">
              <a:xfrm>
                <a:off x="578" y="0"/>
                <a:ext cx="175" cy="174"/>
                <a:chOff x="0" y="0"/>
                <a:chExt cx="174" cy="174"/>
              </a:xfrm>
            </p:grpSpPr>
            <p:grpSp>
              <p:nvGrpSpPr>
                <p:cNvPr id="168" name="Group 71"/>
                <p:cNvGrpSpPr>
                  <a:grpSpLocks/>
                </p:cNvGrpSpPr>
                <p:nvPr/>
              </p:nvGrpSpPr>
              <p:grpSpPr bwMode="auto">
                <a:xfrm>
                  <a:off x="0" y="0"/>
                  <a:ext cx="174" cy="78"/>
                  <a:chOff x="0" y="0"/>
                  <a:chExt cx="174" cy="78"/>
                </a:xfrm>
              </p:grpSpPr>
              <p:sp>
                <p:nvSpPr>
                  <p:cNvPr id="178" name="Oval 72"/>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9" name="Oval 73"/>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80" name="Oval 74"/>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81" name="Oval 75"/>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82" name="Oval 76"/>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83" name="Oval 77"/>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84" name="Oval 78"/>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85" name="Oval 79"/>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169" name="Group 80"/>
                <p:cNvGrpSpPr>
                  <a:grpSpLocks/>
                </p:cNvGrpSpPr>
                <p:nvPr/>
              </p:nvGrpSpPr>
              <p:grpSpPr bwMode="auto">
                <a:xfrm>
                  <a:off x="0" y="96"/>
                  <a:ext cx="174" cy="78"/>
                  <a:chOff x="0" y="0"/>
                  <a:chExt cx="174" cy="78"/>
                </a:xfrm>
              </p:grpSpPr>
              <p:sp>
                <p:nvSpPr>
                  <p:cNvPr id="170" name="Oval 81"/>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1" name="Oval 82"/>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2" name="Oval 83"/>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3" name="Oval 84"/>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 name="Oval 85"/>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 name="Oval 86"/>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6" name="Oval 87"/>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7" name="Oval 88"/>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grpSp>
          <p:nvGrpSpPr>
            <p:cNvPr id="8" name="Group 89"/>
            <p:cNvGrpSpPr>
              <a:grpSpLocks/>
            </p:cNvGrpSpPr>
            <p:nvPr/>
          </p:nvGrpSpPr>
          <p:grpSpPr bwMode="auto">
            <a:xfrm>
              <a:off x="1910" y="192"/>
              <a:ext cx="753" cy="175"/>
              <a:chOff x="0" y="0"/>
              <a:chExt cx="753" cy="174"/>
            </a:xfrm>
          </p:grpSpPr>
          <p:grpSp>
            <p:nvGrpSpPr>
              <p:cNvPr id="88" name="Group 90"/>
              <p:cNvGrpSpPr>
                <a:grpSpLocks/>
              </p:cNvGrpSpPr>
              <p:nvPr/>
            </p:nvGrpSpPr>
            <p:grpSpPr bwMode="auto">
              <a:xfrm>
                <a:off x="0" y="0"/>
                <a:ext cx="174" cy="174"/>
                <a:chOff x="0" y="0"/>
                <a:chExt cx="174" cy="174"/>
              </a:xfrm>
            </p:grpSpPr>
            <p:grpSp>
              <p:nvGrpSpPr>
                <p:cNvPr id="146" name="Group 91"/>
                <p:cNvGrpSpPr>
                  <a:grpSpLocks/>
                </p:cNvGrpSpPr>
                <p:nvPr/>
              </p:nvGrpSpPr>
              <p:grpSpPr bwMode="auto">
                <a:xfrm>
                  <a:off x="0" y="0"/>
                  <a:ext cx="174" cy="78"/>
                  <a:chOff x="0" y="0"/>
                  <a:chExt cx="174" cy="78"/>
                </a:xfrm>
              </p:grpSpPr>
              <p:sp>
                <p:nvSpPr>
                  <p:cNvPr id="156" name="Oval 92"/>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7" name="Oval 93"/>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8" name="Oval 94"/>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9" name="Oval 95"/>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60" name="Oval 96"/>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61" name="Oval 97"/>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62" name="Oval 98"/>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63" name="Oval 99"/>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147" name="Group 100"/>
                <p:cNvGrpSpPr>
                  <a:grpSpLocks/>
                </p:cNvGrpSpPr>
                <p:nvPr/>
              </p:nvGrpSpPr>
              <p:grpSpPr bwMode="auto">
                <a:xfrm>
                  <a:off x="0" y="96"/>
                  <a:ext cx="174" cy="78"/>
                  <a:chOff x="0" y="0"/>
                  <a:chExt cx="174" cy="78"/>
                </a:xfrm>
              </p:grpSpPr>
              <p:sp>
                <p:nvSpPr>
                  <p:cNvPr id="148" name="Oval 101"/>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49" name="Oval 102"/>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0" name="Oval 103"/>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1" name="Oval 104"/>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2" name="Oval 105"/>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3" name="Oval 106"/>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4" name="Oval 107"/>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5" name="Oval 108"/>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89" name="Group 109"/>
              <p:cNvGrpSpPr>
                <a:grpSpLocks/>
              </p:cNvGrpSpPr>
              <p:nvPr/>
            </p:nvGrpSpPr>
            <p:grpSpPr bwMode="auto">
              <a:xfrm>
                <a:off x="192" y="0"/>
                <a:ext cx="175" cy="174"/>
                <a:chOff x="0" y="0"/>
                <a:chExt cx="174" cy="174"/>
              </a:xfrm>
            </p:grpSpPr>
            <p:grpSp>
              <p:nvGrpSpPr>
                <p:cNvPr id="128" name="Group 110"/>
                <p:cNvGrpSpPr>
                  <a:grpSpLocks/>
                </p:cNvGrpSpPr>
                <p:nvPr/>
              </p:nvGrpSpPr>
              <p:grpSpPr bwMode="auto">
                <a:xfrm>
                  <a:off x="0" y="0"/>
                  <a:ext cx="174" cy="78"/>
                  <a:chOff x="0" y="0"/>
                  <a:chExt cx="174" cy="78"/>
                </a:xfrm>
              </p:grpSpPr>
              <p:sp>
                <p:nvSpPr>
                  <p:cNvPr id="138" name="Oval 111"/>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9" name="Oval 112"/>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40" name="Oval 113"/>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41" name="Oval 114"/>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42" name="Oval 115"/>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43" name="Oval 116"/>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44" name="Oval 117"/>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45" name="Oval 118"/>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129" name="Group 119"/>
                <p:cNvGrpSpPr>
                  <a:grpSpLocks/>
                </p:cNvGrpSpPr>
                <p:nvPr/>
              </p:nvGrpSpPr>
              <p:grpSpPr bwMode="auto">
                <a:xfrm>
                  <a:off x="0" y="96"/>
                  <a:ext cx="174" cy="78"/>
                  <a:chOff x="0" y="0"/>
                  <a:chExt cx="174" cy="78"/>
                </a:xfrm>
              </p:grpSpPr>
              <p:sp>
                <p:nvSpPr>
                  <p:cNvPr id="130" name="Oval 120"/>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1" name="Oval 121"/>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2" name="Oval 122"/>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3" name="Oval 123"/>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4" name="Oval 124"/>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5" name="Oval 125"/>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6" name="Oval 126"/>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7" name="Oval 127"/>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90" name="Group 128"/>
              <p:cNvGrpSpPr>
                <a:grpSpLocks/>
              </p:cNvGrpSpPr>
              <p:nvPr/>
            </p:nvGrpSpPr>
            <p:grpSpPr bwMode="auto">
              <a:xfrm>
                <a:off x="385" y="0"/>
                <a:ext cx="175" cy="174"/>
                <a:chOff x="0" y="0"/>
                <a:chExt cx="174" cy="174"/>
              </a:xfrm>
            </p:grpSpPr>
            <p:grpSp>
              <p:nvGrpSpPr>
                <p:cNvPr id="110" name="Group 129"/>
                <p:cNvGrpSpPr>
                  <a:grpSpLocks/>
                </p:cNvGrpSpPr>
                <p:nvPr/>
              </p:nvGrpSpPr>
              <p:grpSpPr bwMode="auto">
                <a:xfrm>
                  <a:off x="0" y="0"/>
                  <a:ext cx="174" cy="78"/>
                  <a:chOff x="0" y="0"/>
                  <a:chExt cx="174" cy="78"/>
                </a:xfrm>
              </p:grpSpPr>
              <p:sp>
                <p:nvSpPr>
                  <p:cNvPr id="120" name="Oval 130"/>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21" name="Oval 131"/>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22" name="Oval 132"/>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23" name="Oval 133"/>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24" name="Oval 134"/>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25" name="Oval 135"/>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26" name="Oval 136"/>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27" name="Oval 137"/>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111" name="Group 138"/>
                <p:cNvGrpSpPr>
                  <a:grpSpLocks/>
                </p:cNvGrpSpPr>
                <p:nvPr/>
              </p:nvGrpSpPr>
              <p:grpSpPr bwMode="auto">
                <a:xfrm>
                  <a:off x="0" y="96"/>
                  <a:ext cx="174" cy="78"/>
                  <a:chOff x="0" y="0"/>
                  <a:chExt cx="174" cy="78"/>
                </a:xfrm>
              </p:grpSpPr>
              <p:sp>
                <p:nvSpPr>
                  <p:cNvPr id="112" name="Oval 139"/>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13" name="Oval 140"/>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14" name="Oval 141"/>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15" name="Oval 142"/>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16" name="Oval 143"/>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17" name="Oval 144"/>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18" name="Oval 145"/>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19" name="Oval 146"/>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91" name="Group 147"/>
              <p:cNvGrpSpPr>
                <a:grpSpLocks/>
              </p:cNvGrpSpPr>
              <p:nvPr/>
            </p:nvGrpSpPr>
            <p:grpSpPr bwMode="auto">
              <a:xfrm>
                <a:off x="578" y="0"/>
                <a:ext cx="175" cy="174"/>
                <a:chOff x="0" y="0"/>
                <a:chExt cx="174" cy="174"/>
              </a:xfrm>
            </p:grpSpPr>
            <p:grpSp>
              <p:nvGrpSpPr>
                <p:cNvPr id="92" name="Group 148"/>
                <p:cNvGrpSpPr>
                  <a:grpSpLocks/>
                </p:cNvGrpSpPr>
                <p:nvPr/>
              </p:nvGrpSpPr>
              <p:grpSpPr bwMode="auto">
                <a:xfrm>
                  <a:off x="0" y="0"/>
                  <a:ext cx="174" cy="78"/>
                  <a:chOff x="0" y="0"/>
                  <a:chExt cx="174" cy="78"/>
                </a:xfrm>
              </p:grpSpPr>
              <p:sp>
                <p:nvSpPr>
                  <p:cNvPr id="102" name="Oval 149"/>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03" name="Oval 150"/>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04" name="Oval 151"/>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05" name="Oval 152"/>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06" name="Oval 153"/>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07" name="Oval 154"/>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08" name="Oval 155"/>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09" name="Oval 156"/>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93" name="Group 157"/>
                <p:cNvGrpSpPr>
                  <a:grpSpLocks/>
                </p:cNvGrpSpPr>
                <p:nvPr/>
              </p:nvGrpSpPr>
              <p:grpSpPr bwMode="auto">
                <a:xfrm>
                  <a:off x="0" y="96"/>
                  <a:ext cx="174" cy="78"/>
                  <a:chOff x="0" y="0"/>
                  <a:chExt cx="174" cy="78"/>
                </a:xfrm>
              </p:grpSpPr>
              <p:sp>
                <p:nvSpPr>
                  <p:cNvPr id="94" name="Oval 158"/>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95" name="Oval 159"/>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96" name="Oval 160"/>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97" name="Oval 161"/>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98" name="Oval 162"/>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99" name="Oval 163"/>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00" name="Oval 164"/>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01" name="Oval 165"/>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grpSp>
          <p:nvGrpSpPr>
            <p:cNvPr id="9" name="Group 166"/>
            <p:cNvGrpSpPr>
              <a:grpSpLocks/>
            </p:cNvGrpSpPr>
            <p:nvPr/>
          </p:nvGrpSpPr>
          <p:grpSpPr bwMode="auto">
            <a:xfrm>
              <a:off x="1910" y="385"/>
              <a:ext cx="753" cy="175"/>
              <a:chOff x="0" y="0"/>
              <a:chExt cx="753" cy="174"/>
            </a:xfrm>
          </p:grpSpPr>
          <p:grpSp>
            <p:nvGrpSpPr>
              <p:cNvPr id="12" name="Group 167"/>
              <p:cNvGrpSpPr>
                <a:grpSpLocks/>
              </p:cNvGrpSpPr>
              <p:nvPr/>
            </p:nvGrpSpPr>
            <p:grpSpPr bwMode="auto">
              <a:xfrm>
                <a:off x="0" y="0"/>
                <a:ext cx="174" cy="174"/>
                <a:chOff x="0" y="0"/>
                <a:chExt cx="174" cy="174"/>
              </a:xfrm>
            </p:grpSpPr>
            <p:grpSp>
              <p:nvGrpSpPr>
                <p:cNvPr id="70" name="Group 168"/>
                <p:cNvGrpSpPr>
                  <a:grpSpLocks/>
                </p:cNvGrpSpPr>
                <p:nvPr/>
              </p:nvGrpSpPr>
              <p:grpSpPr bwMode="auto">
                <a:xfrm>
                  <a:off x="0" y="0"/>
                  <a:ext cx="174" cy="78"/>
                  <a:chOff x="0" y="0"/>
                  <a:chExt cx="174" cy="78"/>
                </a:xfrm>
              </p:grpSpPr>
              <p:sp>
                <p:nvSpPr>
                  <p:cNvPr id="80" name="Oval 169"/>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81" name="Oval 170"/>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82" name="Oval 171"/>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83" name="Oval 172"/>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84" name="Oval 173"/>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85" name="Oval 174"/>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86" name="Oval 175"/>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87" name="Oval 176"/>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71" name="Group 177"/>
                <p:cNvGrpSpPr>
                  <a:grpSpLocks/>
                </p:cNvGrpSpPr>
                <p:nvPr/>
              </p:nvGrpSpPr>
              <p:grpSpPr bwMode="auto">
                <a:xfrm>
                  <a:off x="0" y="96"/>
                  <a:ext cx="174" cy="78"/>
                  <a:chOff x="0" y="0"/>
                  <a:chExt cx="174" cy="78"/>
                </a:xfrm>
              </p:grpSpPr>
              <p:sp>
                <p:nvSpPr>
                  <p:cNvPr id="72" name="Oval 178"/>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73" name="Oval 179"/>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74" name="Oval 180"/>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75" name="Oval 181"/>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76" name="Oval 182"/>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77" name="Oval 183"/>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78" name="Oval 184"/>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79" name="Oval 185"/>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13" name="Group 186"/>
              <p:cNvGrpSpPr>
                <a:grpSpLocks/>
              </p:cNvGrpSpPr>
              <p:nvPr/>
            </p:nvGrpSpPr>
            <p:grpSpPr bwMode="auto">
              <a:xfrm>
                <a:off x="192" y="0"/>
                <a:ext cx="175" cy="174"/>
                <a:chOff x="0" y="0"/>
                <a:chExt cx="174" cy="174"/>
              </a:xfrm>
            </p:grpSpPr>
            <p:grpSp>
              <p:nvGrpSpPr>
                <p:cNvPr id="52" name="Group 187"/>
                <p:cNvGrpSpPr>
                  <a:grpSpLocks/>
                </p:cNvGrpSpPr>
                <p:nvPr/>
              </p:nvGrpSpPr>
              <p:grpSpPr bwMode="auto">
                <a:xfrm>
                  <a:off x="0" y="0"/>
                  <a:ext cx="174" cy="78"/>
                  <a:chOff x="0" y="0"/>
                  <a:chExt cx="174" cy="78"/>
                </a:xfrm>
              </p:grpSpPr>
              <p:sp>
                <p:nvSpPr>
                  <p:cNvPr id="62" name="Oval 188"/>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63" name="Oval 189"/>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64" name="Oval 190"/>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65" name="Oval 191"/>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66" name="Oval 192"/>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67" name="Oval 193"/>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68" name="Oval 194"/>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69" name="Oval 195"/>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53" name="Group 196"/>
                <p:cNvGrpSpPr>
                  <a:grpSpLocks/>
                </p:cNvGrpSpPr>
                <p:nvPr/>
              </p:nvGrpSpPr>
              <p:grpSpPr bwMode="auto">
                <a:xfrm>
                  <a:off x="0" y="96"/>
                  <a:ext cx="174" cy="78"/>
                  <a:chOff x="0" y="0"/>
                  <a:chExt cx="174" cy="78"/>
                </a:xfrm>
              </p:grpSpPr>
              <p:sp>
                <p:nvSpPr>
                  <p:cNvPr id="54" name="Oval 197"/>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55" name="Oval 198"/>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56" name="Oval 199"/>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57" name="Oval 200"/>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58" name="Oval 201"/>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59" name="Oval 202"/>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60" name="Oval 203"/>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61" name="Oval 204"/>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14" name="Group 205"/>
              <p:cNvGrpSpPr>
                <a:grpSpLocks/>
              </p:cNvGrpSpPr>
              <p:nvPr/>
            </p:nvGrpSpPr>
            <p:grpSpPr bwMode="auto">
              <a:xfrm>
                <a:off x="385" y="0"/>
                <a:ext cx="175" cy="174"/>
                <a:chOff x="0" y="0"/>
                <a:chExt cx="174" cy="174"/>
              </a:xfrm>
            </p:grpSpPr>
            <p:grpSp>
              <p:nvGrpSpPr>
                <p:cNvPr id="34" name="Group 206"/>
                <p:cNvGrpSpPr>
                  <a:grpSpLocks/>
                </p:cNvGrpSpPr>
                <p:nvPr/>
              </p:nvGrpSpPr>
              <p:grpSpPr bwMode="auto">
                <a:xfrm>
                  <a:off x="0" y="0"/>
                  <a:ext cx="174" cy="78"/>
                  <a:chOff x="0" y="0"/>
                  <a:chExt cx="174" cy="78"/>
                </a:xfrm>
              </p:grpSpPr>
              <p:sp>
                <p:nvSpPr>
                  <p:cNvPr id="44" name="Oval 207"/>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5" name="Oval 208"/>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6" name="Oval 209"/>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7" name="Oval 210"/>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8" name="Oval 211"/>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9" name="Oval 212"/>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50" name="Oval 213"/>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51" name="Oval 214"/>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35" name="Group 215"/>
                <p:cNvGrpSpPr>
                  <a:grpSpLocks/>
                </p:cNvGrpSpPr>
                <p:nvPr/>
              </p:nvGrpSpPr>
              <p:grpSpPr bwMode="auto">
                <a:xfrm>
                  <a:off x="0" y="96"/>
                  <a:ext cx="174" cy="78"/>
                  <a:chOff x="0" y="0"/>
                  <a:chExt cx="174" cy="78"/>
                </a:xfrm>
              </p:grpSpPr>
              <p:sp>
                <p:nvSpPr>
                  <p:cNvPr id="36" name="Oval 216"/>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37" name="Oval 217"/>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38" name="Oval 218"/>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39" name="Oval 219"/>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0" name="Oval 220"/>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1" name="Oval 221"/>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2" name="Oval 222"/>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3" name="Oval 223"/>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15" name="Group 224"/>
              <p:cNvGrpSpPr>
                <a:grpSpLocks/>
              </p:cNvGrpSpPr>
              <p:nvPr/>
            </p:nvGrpSpPr>
            <p:grpSpPr bwMode="auto">
              <a:xfrm>
                <a:off x="578" y="0"/>
                <a:ext cx="175" cy="174"/>
                <a:chOff x="0" y="0"/>
                <a:chExt cx="174" cy="174"/>
              </a:xfrm>
            </p:grpSpPr>
            <p:grpSp>
              <p:nvGrpSpPr>
                <p:cNvPr id="16" name="Group 225"/>
                <p:cNvGrpSpPr>
                  <a:grpSpLocks/>
                </p:cNvGrpSpPr>
                <p:nvPr/>
              </p:nvGrpSpPr>
              <p:grpSpPr bwMode="auto">
                <a:xfrm>
                  <a:off x="0" y="0"/>
                  <a:ext cx="174" cy="78"/>
                  <a:chOff x="0" y="0"/>
                  <a:chExt cx="174" cy="78"/>
                </a:xfrm>
              </p:grpSpPr>
              <p:sp>
                <p:nvSpPr>
                  <p:cNvPr id="26" name="Oval 226"/>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7" name="Oval 227"/>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8" name="Oval 228"/>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9" name="Oval 229"/>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30" name="Oval 230"/>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31" name="Oval 231"/>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32" name="Oval 232"/>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33" name="Oval 233"/>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17" name="Group 234"/>
                <p:cNvGrpSpPr>
                  <a:grpSpLocks/>
                </p:cNvGrpSpPr>
                <p:nvPr/>
              </p:nvGrpSpPr>
              <p:grpSpPr bwMode="auto">
                <a:xfrm>
                  <a:off x="0" y="96"/>
                  <a:ext cx="174" cy="78"/>
                  <a:chOff x="0" y="0"/>
                  <a:chExt cx="174" cy="78"/>
                </a:xfrm>
              </p:grpSpPr>
              <p:sp>
                <p:nvSpPr>
                  <p:cNvPr id="18" name="Oval 235"/>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 name="Oval 236"/>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0" name="Oval 237"/>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 name="Oval 238"/>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2" name="Oval 239"/>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 name="Oval 240"/>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4" name="Oval 241"/>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5" name="Oval 242"/>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sp>
          <p:nvSpPr>
            <p:cNvPr id="10" name="Line 243"/>
            <p:cNvSpPr>
              <a:spLocks noChangeShapeType="1"/>
            </p:cNvSpPr>
            <p:nvPr/>
          </p:nvSpPr>
          <p:spPr bwMode="auto">
            <a:xfrm flipH="1">
              <a:off x="341" y="4"/>
              <a:ext cx="1575" cy="1117"/>
            </a:xfrm>
            <a:prstGeom prst="line">
              <a:avLst/>
            </a:prstGeom>
            <a:noFill/>
            <a:ln w="25400" cap="flat">
              <a:solidFill>
                <a:schemeClr val="tx1"/>
              </a:solidFill>
              <a:prstDash val="sysDot"/>
              <a:round/>
              <a:headEnd type="none" w="med" len="med"/>
              <a:tailEnd type="none" w="med" len="med"/>
            </a:ln>
          </p:spPr>
          <p:txBody>
            <a:bodyPr lIns="0" tIns="0" rIns="0" bIns="0"/>
            <a:lstStyle/>
            <a:p>
              <a:endParaRPr lang="en-US"/>
            </a:p>
          </p:txBody>
        </p:sp>
        <p:sp>
          <p:nvSpPr>
            <p:cNvPr id="11" name="Line 244"/>
            <p:cNvSpPr>
              <a:spLocks noChangeShapeType="1"/>
            </p:cNvSpPr>
            <p:nvPr/>
          </p:nvSpPr>
          <p:spPr bwMode="auto">
            <a:xfrm flipH="1">
              <a:off x="222" y="562"/>
              <a:ext cx="2431" cy="322"/>
            </a:xfrm>
            <a:prstGeom prst="line">
              <a:avLst/>
            </a:prstGeom>
            <a:noFill/>
            <a:ln w="25400" cap="flat">
              <a:solidFill>
                <a:schemeClr val="tx1"/>
              </a:solidFill>
              <a:prstDash val="sysDot"/>
              <a:round/>
              <a:headEnd type="none" w="med" len="med"/>
              <a:tailEnd type="none" w="med" len="med"/>
            </a:ln>
          </p:spPr>
          <p:txBody>
            <a:bodyPr lIns="0" tIns="0" rIns="0" bIns="0"/>
            <a:lstStyle/>
            <a:p>
              <a:endParaRPr lang="en-US"/>
            </a:p>
          </p:txBody>
        </p:sp>
      </p:grpSp>
      <p:grpSp>
        <p:nvGrpSpPr>
          <p:cNvPr id="242" name="Group 19"/>
          <p:cNvGrpSpPr>
            <a:grpSpLocks/>
          </p:cNvGrpSpPr>
          <p:nvPr/>
        </p:nvGrpSpPr>
        <p:grpSpPr bwMode="auto">
          <a:xfrm rot="21068499">
            <a:off x="7272091" y="3173337"/>
            <a:ext cx="1392707" cy="956761"/>
            <a:chOff x="0" y="0"/>
            <a:chExt cx="1920" cy="1319"/>
          </a:xfrm>
        </p:grpSpPr>
        <p:pic>
          <p:nvPicPr>
            <p:cNvPr id="243" name="Picture 20"/>
            <p:cNvPicPr>
              <a:picLocks noChangeArrowheads="1"/>
            </p:cNvPicPr>
            <p:nvPr/>
          </p:nvPicPr>
          <p:blipFill>
            <a:blip r:embed="rId3" cstate="print"/>
            <a:srcRect/>
            <a:stretch>
              <a:fillRect/>
            </a:stretch>
          </p:blipFill>
          <p:spPr bwMode="auto">
            <a:xfrm>
              <a:off x="0" y="0"/>
              <a:ext cx="1920" cy="1319"/>
            </a:xfrm>
            <a:prstGeom prst="rect">
              <a:avLst/>
            </a:prstGeom>
            <a:noFill/>
            <a:ln w="9525" cap="flat">
              <a:noFill/>
              <a:miter lim="800000"/>
              <a:headEnd/>
              <a:tailEnd/>
            </a:ln>
          </p:spPr>
        </p:pic>
        <p:pic>
          <p:nvPicPr>
            <p:cNvPr id="244" name="Picture 21"/>
            <p:cNvPicPr>
              <a:picLocks noChangeArrowheads="1"/>
            </p:cNvPicPr>
            <p:nvPr/>
          </p:nvPicPr>
          <p:blipFill>
            <a:blip r:embed="rId4" cstate="print"/>
            <a:srcRect/>
            <a:stretch>
              <a:fillRect/>
            </a:stretch>
          </p:blipFill>
          <p:spPr bwMode="auto">
            <a:xfrm>
              <a:off x="96" y="92"/>
              <a:ext cx="1727" cy="963"/>
            </a:xfrm>
            <a:prstGeom prst="rect">
              <a:avLst/>
            </a:prstGeom>
            <a:noFill/>
            <a:ln w="9525" cap="flat">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fade">
                                      <p:cBhvr>
                                        <p:cTn id="10" dur="500"/>
                                        <p:tgtEl>
                                          <p:spTgt spid="3">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fade">
                                      <p:cBhvr>
                                        <p:cTn id="13" dur="500"/>
                                        <p:tgtEl>
                                          <p:spTgt spid="3">
                                            <p:txEl>
                                              <p:pRg st="7" end="7"/>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8" end="8"/>
                                            </p:txEl>
                                          </p:spTgt>
                                        </p:tgtEl>
                                        <p:attrNameLst>
                                          <p:attrName>style.visibility</p:attrName>
                                        </p:attrNameLst>
                                      </p:cBhvr>
                                      <p:to>
                                        <p:strVal val="visible"/>
                                      </p:to>
                                    </p:set>
                                    <p:animEffect transition="in" filter="fade">
                                      <p:cBhvr>
                                        <p:cTn id="16"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Color Bit Depth: </a:t>
            </a:r>
            <a:br>
              <a:rPr lang="en-US" dirty="0" smtClean="0"/>
            </a:br>
            <a:r>
              <a:rPr lang="en-US" dirty="0" smtClean="0"/>
              <a:t>Frame Rate Control [Art04]</a:t>
            </a:r>
            <a:endParaRPr lang="en-US" dirty="0"/>
          </a:p>
        </p:txBody>
      </p:sp>
      <p:sp>
        <p:nvSpPr>
          <p:cNvPr id="3" name="Inhaltsplatzhalter 2"/>
          <p:cNvSpPr>
            <a:spLocks noGrp="1"/>
          </p:cNvSpPr>
          <p:nvPr>
            <p:ph idx="1"/>
          </p:nvPr>
        </p:nvSpPr>
        <p:spPr>
          <a:xfrm>
            <a:off x="609600" y="1905000"/>
            <a:ext cx="8820184" cy="4800600"/>
          </a:xfrm>
        </p:spPr>
        <p:txBody>
          <a:bodyPr/>
          <a:lstStyle/>
          <a:p>
            <a:r>
              <a:rPr lang="en-US" dirty="0" smtClean="0"/>
              <a:t>Use eye latency to integrate color sequences</a:t>
            </a:r>
          </a:p>
          <a:p>
            <a:pPr lvl="1"/>
            <a:r>
              <a:rPr lang="en-US" dirty="0" smtClean="0"/>
              <a:t>Similar principle as DLP projectors</a:t>
            </a:r>
          </a:p>
          <a:p>
            <a:pPr lvl="1"/>
            <a:endParaRPr lang="en-US" dirty="0" smtClean="0"/>
          </a:p>
          <a:p>
            <a:pPr lvl="1"/>
            <a:endParaRPr lang="en-US" dirty="0" smtClean="0"/>
          </a:p>
          <a:p>
            <a:pPr lvl="1"/>
            <a:endParaRPr lang="en-US" dirty="0" smtClean="0"/>
          </a:p>
          <a:p>
            <a:pPr lvl="1"/>
            <a:r>
              <a:rPr lang="en-US" dirty="0" smtClean="0"/>
              <a:t>Most screens have 6 bit color depth,</a:t>
            </a:r>
          </a:p>
          <a:p>
            <a:pPr lvl="1">
              <a:buNone/>
            </a:pPr>
            <a:r>
              <a:rPr lang="en-US" dirty="0" smtClean="0"/>
              <a:t>	but card delivers 8 bit</a:t>
            </a:r>
          </a:p>
          <a:p>
            <a:pPr lvl="1">
              <a:buNone/>
            </a:pPr>
            <a:r>
              <a:rPr lang="en-US" dirty="0" smtClean="0"/>
              <a:t>	</a:t>
            </a:r>
            <a:r>
              <a:rPr lang="en-US" dirty="0" smtClean="0"/>
              <a:t>-&gt; Flicker different colors and have eye average them</a:t>
            </a:r>
            <a:endParaRPr lang="en-US" dirty="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39</a:t>
            </a:fld>
            <a:endParaRPr lang="en-US"/>
          </a:p>
        </p:txBody>
      </p:sp>
      <p:sp>
        <p:nvSpPr>
          <p:cNvPr id="5" name="Rechteck 4"/>
          <p:cNvSpPr/>
          <p:nvPr/>
        </p:nvSpPr>
        <p:spPr>
          <a:xfrm>
            <a:off x="3143240" y="6143644"/>
            <a:ext cx="571504" cy="571504"/>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hteck 5"/>
          <p:cNvSpPr/>
          <p:nvPr/>
        </p:nvSpPr>
        <p:spPr>
          <a:xfrm>
            <a:off x="4214810" y="6143644"/>
            <a:ext cx="571504" cy="571504"/>
          </a:xfrm>
          <a:prstGeom prst="rect">
            <a:avLst/>
          </a:prstGeom>
          <a:solidFill>
            <a:schemeClr val="bg1">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feil nach rechts 6"/>
          <p:cNvSpPr/>
          <p:nvPr/>
        </p:nvSpPr>
        <p:spPr>
          <a:xfrm>
            <a:off x="5116160" y="6209979"/>
            <a:ext cx="527410" cy="3673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hteck 7"/>
          <p:cNvSpPr/>
          <p:nvPr/>
        </p:nvSpPr>
        <p:spPr>
          <a:xfrm>
            <a:off x="5929322" y="6143644"/>
            <a:ext cx="571504" cy="571504"/>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7" name="Picture 3"/>
          <p:cNvPicPr>
            <a:picLocks noChangeAspect="1" noChangeArrowheads="1"/>
          </p:cNvPicPr>
          <p:nvPr/>
        </p:nvPicPr>
        <p:blipFill>
          <a:blip r:embed="rId2"/>
          <a:srcRect/>
          <a:stretch>
            <a:fillRect/>
          </a:stretch>
        </p:blipFill>
        <p:spPr bwMode="auto">
          <a:xfrm>
            <a:off x="500034" y="2928933"/>
            <a:ext cx="2088767" cy="1504288"/>
          </a:xfrm>
          <a:prstGeom prst="rect">
            <a:avLst/>
          </a:prstGeom>
          <a:noFill/>
          <a:ln w="9525">
            <a:noFill/>
            <a:miter lim="800000"/>
            <a:headEnd/>
            <a:tailEnd/>
          </a:ln>
          <a:effectLst/>
        </p:spPr>
      </p:pic>
      <p:cxnSp>
        <p:nvCxnSpPr>
          <p:cNvPr id="12" name="Gerade Verbindung 11"/>
          <p:cNvCxnSpPr/>
          <p:nvPr/>
        </p:nvCxnSpPr>
        <p:spPr>
          <a:xfrm rot="5400000" flipH="1" flipV="1">
            <a:off x="3643318" y="6357946"/>
            <a:ext cx="571480" cy="142876"/>
          </a:xfrm>
          <a:prstGeom prst="line">
            <a:avLst/>
          </a:prstGeom>
          <a:ln w="76200">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pic>
        <p:nvPicPr>
          <p:cNvPr id="1028" name="Picture 4"/>
          <p:cNvPicPr>
            <a:picLocks noChangeAspect="1" noChangeArrowheads="1"/>
          </p:cNvPicPr>
          <p:nvPr/>
        </p:nvPicPr>
        <p:blipFill>
          <a:blip r:embed="rId3"/>
          <a:srcRect/>
          <a:stretch>
            <a:fillRect/>
          </a:stretch>
        </p:blipFill>
        <p:spPr bwMode="auto">
          <a:xfrm>
            <a:off x="2643174" y="2928934"/>
            <a:ext cx="2088767" cy="1504287"/>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a:off x="4786314" y="2928934"/>
            <a:ext cx="2071670" cy="1491974"/>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a:srcRect/>
          <a:stretch>
            <a:fillRect/>
          </a:stretch>
        </p:blipFill>
        <p:spPr bwMode="auto">
          <a:xfrm>
            <a:off x="7060911" y="2928934"/>
            <a:ext cx="2083089" cy="1500198"/>
          </a:xfrm>
          <a:prstGeom prst="rect">
            <a:avLst/>
          </a:prstGeom>
          <a:noFill/>
          <a:ln w="9525">
            <a:noFill/>
            <a:miter lim="800000"/>
            <a:headEnd/>
            <a:tailEnd/>
          </a:ln>
          <a:effectLst/>
        </p:spPr>
      </p:pic>
      <p:sp>
        <p:nvSpPr>
          <p:cNvPr id="18" name="Pfeil nach rechts 17"/>
          <p:cNvSpPr/>
          <p:nvPr/>
        </p:nvSpPr>
        <p:spPr>
          <a:xfrm>
            <a:off x="6643702" y="3357562"/>
            <a:ext cx="642942" cy="642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2000"/>
                                        <p:tgtEl>
                                          <p:spTgt spid="3">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fade">
                                      <p:cBhvr>
                                        <p:cTn id="10" dur="2000"/>
                                        <p:tgtEl>
                                          <p:spTgt spid="3">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fade">
                                      <p:cBhvr>
                                        <p:cTn id="13" dur="2000"/>
                                        <p:tgtEl>
                                          <p:spTgt spid="3">
                                            <p:txEl>
                                              <p:pRg st="7" end="7"/>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20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20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2000"/>
                                        <p:tgtEl>
                                          <p:spTgt spid="8"/>
                                        </p:tgtEl>
                                      </p:cBhvr>
                                    </p:animEffect>
                                  </p:childTnLst>
                                </p:cTn>
                              </p:par>
                              <p:par>
                                <p:cTn id="28" presetID="10"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Prostokąt 28"/>
          <p:cNvSpPr/>
          <p:nvPr/>
        </p:nvSpPr>
        <p:spPr bwMode="auto">
          <a:xfrm>
            <a:off x="107950" y="1781200"/>
            <a:ext cx="1727200" cy="3887787"/>
          </a:xfrm>
          <a:prstGeom prst="rect">
            <a:avLst/>
          </a:prstGeom>
          <a:solidFill>
            <a:schemeClr val="bg1"/>
          </a:solidFill>
          <a:ln>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endParaRPr lang="en-US">
              <a:solidFill>
                <a:schemeClr val="bg1"/>
              </a:solidFill>
            </a:endParaRPr>
          </a:p>
        </p:txBody>
      </p:sp>
      <p:sp>
        <p:nvSpPr>
          <p:cNvPr id="34818" name="Tytuł 1"/>
          <p:cNvSpPr>
            <a:spLocks noGrp="1"/>
          </p:cNvSpPr>
          <p:nvPr>
            <p:ph type="title"/>
          </p:nvPr>
        </p:nvSpPr>
        <p:spPr/>
        <p:txBody>
          <a:bodyPr/>
          <a:lstStyle/>
          <a:p>
            <a:pPr eaLnBrk="1" hangingPunct="1"/>
            <a:r>
              <a:rPr lang="en-US" smtClean="0"/>
              <a:t>Motivation</a:t>
            </a:r>
          </a:p>
        </p:txBody>
      </p:sp>
      <p:sp>
        <p:nvSpPr>
          <p:cNvPr id="20" name="Inhaltsplatzhalter 19"/>
          <p:cNvSpPr>
            <a:spLocks noGrp="1"/>
          </p:cNvSpPr>
          <p:nvPr>
            <p:ph idx="1"/>
          </p:nvPr>
        </p:nvSpPr>
        <p:spPr>
          <a:xfrm>
            <a:off x="609600" y="2128862"/>
            <a:ext cx="8305800" cy="4800600"/>
          </a:xfrm>
        </p:spPr>
        <p:txBody>
          <a:bodyPr/>
          <a:lstStyle/>
          <a:p>
            <a:endParaRPr lang="en-US"/>
          </a:p>
        </p:txBody>
      </p:sp>
      <p:pic>
        <p:nvPicPr>
          <p:cNvPr id="34819" name="Picture 2" descr="http://www.gizmowatch.com/images/hp-mediasmart-server_48.jpg"/>
          <p:cNvPicPr>
            <a:picLocks noChangeAspect="1" noChangeArrowheads="1"/>
          </p:cNvPicPr>
          <p:nvPr/>
        </p:nvPicPr>
        <p:blipFill>
          <a:blip r:embed="rId3" cstate="print"/>
          <a:srcRect/>
          <a:stretch>
            <a:fillRect/>
          </a:stretch>
        </p:blipFill>
        <p:spPr bwMode="auto">
          <a:xfrm>
            <a:off x="133350" y="1925662"/>
            <a:ext cx="1485900" cy="1439863"/>
          </a:xfrm>
          <a:prstGeom prst="rect">
            <a:avLst/>
          </a:prstGeom>
          <a:noFill/>
          <a:ln w="9525">
            <a:noFill/>
            <a:miter lim="800000"/>
            <a:headEnd/>
            <a:tailEnd/>
          </a:ln>
        </p:spPr>
      </p:pic>
      <p:sp>
        <p:nvSpPr>
          <p:cNvPr id="5" name="pole tekstowe 4"/>
          <p:cNvSpPr txBox="1"/>
          <p:nvPr/>
        </p:nvSpPr>
        <p:spPr>
          <a:xfrm>
            <a:off x="654050" y="1349400"/>
            <a:ext cx="854075" cy="400050"/>
          </a:xfrm>
          <a:prstGeom prst="rect">
            <a:avLst/>
          </a:prstGeom>
          <a:noFill/>
        </p:spPr>
        <p:txBody>
          <a:bodyPr wrap="none">
            <a:spAutoFit/>
          </a:bodyPr>
          <a:lstStyle/>
          <a:p>
            <a:pPr algn="ctr" eaLnBrk="0" hangingPunct="0">
              <a:defRPr/>
            </a:pPr>
            <a:r>
              <a:rPr lang="en-US" sz="2000">
                <a:solidFill>
                  <a:schemeClr val="tx1"/>
                </a:solidFill>
                <a:latin typeface="+mn-lt"/>
              </a:rPr>
              <a:t>Server</a:t>
            </a:r>
          </a:p>
        </p:txBody>
      </p:sp>
      <p:sp>
        <p:nvSpPr>
          <p:cNvPr id="7" name="Chmurka 6"/>
          <p:cNvSpPr/>
          <p:nvPr/>
        </p:nvSpPr>
        <p:spPr bwMode="auto">
          <a:xfrm>
            <a:off x="2484438" y="3294087"/>
            <a:ext cx="1439862" cy="904875"/>
          </a:xfrm>
          <a:prstGeom prst="cloud">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anchor="ctr"/>
          <a:lstStyle/>
          <a:p>
            <a:pPr algn="ctr" eaLnBrk="0" hangingPunct="0">
              <a:defRPr/>
            </a:pPr>
            <a:r>
              <a:rPr lang="en-US" sz="1800">
                <a:solidFill>
                  <a:schemeClr val="tx1"/>
                </a:solidFill>
              </a:rPr>
              <a:t>Internet</a:t>
            </a:r>
          </a:p>
        </p:txBody>
      </p:sp>
      <p:sp>
        <p:nvSpPr>
          <p:cNvPr id="9" name="Prostokąt zaokrąglony 8"/>
          <p:cNvSpPr/>
          <p:nvPr/>
        </p:nvSpPr>
        <p:spPr bwMode="auto">
          <a:xfrm>
            <a:off x="323850" y="4949850"/>
            <a:ext cx="1008063" cy="576262"/>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Video </a:t>
            </a:r>
          </a:p>
          <a:p>
            <a:pPr algn="ctr" eaLnBrk="0" hangingPunct="0">
              <a:defRPr/>
            </a:pPr>
            <a:r>
              <a:rPr lang="en-US" sz="1400">
                <a:solidFill>
                  <a:schemeClr val="tx1"/>
                </a:solidFill>
              </a:rPr>
              <a:t>Encoding</a:t>
            </a:r>
          </a:p>
        </p:txBody>
      </p:sp>
      <p:cxnSp>
        <p:nvCxnSpPr>
          <p:cNvPr id="14" name="Łącznik prosty ze strzałką 13"/>
          <p:cNvCxnSpPr>
            <a:stCxn id="29" idx="3"/>
            <a:endCxn id="7" idx="2"/>
          </p:cNvCxnSpPr>
          <p:nvPr/>
        </p:nvCxnSpPr>
        <p:spPr bwMode="auto">
          <a:xfrm>
            <a:off x="1835150" y="3725887"/>
            <a:ext cx="652463" cy="20638"/>
          </a:xfrm>
          <a:prstGeom prst="straightConnector1">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sp>
        <p:nvSpPr>
          <p:cNvPr id="37" name="pole tekstowe 36"/>
          <p:cNvSpPr txBox="1"/>
          <p:nvPr/>
        </p:nvSpPr>
        <p:spPr>
          <a:xfrm>
            <a:off x="6350000" y="1420837"/>
            <a:ext cx="787400" cy="400050"/>
          </a:xfrm>
          <a:prstGeom prst="rect">
            <a:avLst/>
          </a:prstGeom>
          <a:noFill/>
        </p:spPr>
        <p:txBody>
          <a:bodyPr wrap="none">
            <a:spAutoFit/>
          </a:bodyPr>
          <a:lstStyle/>
          <a:p>
            <a:pPr algn="ctr" eaLnBrk="0" hangingPunct="0">
              <a:defRPr/>
            </a:pPr>
            <a:r>
              <a:rPr lang="en-US" sz="2000">
                <a:solidFill>
                  <a:schemeClr val="tx1"/>
                </a:solidFill>
                <a:latin typeface="+mn-lt"/>
              </a:rPr>
              <a:t>Client</a:t>
            </a:r>
          </a:p>
        </p:txBody>
      </p:sp>
      <p:sp>
        <p:nvSpPr>
          <p:cNvPr id="41" name="Prostokąt zaokrąglony 40"/>
          <p:cNvSpPr/>
          <p:nvPr/>
        </p:nvSpPr>
        <p:spPr bwMode="auto">
          <a:xfrm>
            <a:off x="323850" y="4229125"/>
            <a:ext cx="1008063" cy="576262"/>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Full-frame</a:t>
            </a:r>
          </a:p>
          <a:p>
            <a:pPr algn="ctr" eaLnBrk="0" hangingPunct="0">
              <a:defRPr/>
            </a:pPr>
            <a:r>
              <a:rPr lang="en-US" sz="1400">
                <a:solidFill>
                  <a:schemeClr val="tx1"/>
                </a:solidFill>
              </a:rPr>
              <a:t>Rendering</a:t>
            </a:r>
          </a:p>
        </p:txBody>
      </p:sp>
      <p:sp>
        <p:nvSpPr>
          <p:cNvPr id="43" name="Prostokąt zaokrąglony 42"/>
          <p:cNvSpPr/>
          <p:nvPr/>
        </p:nvSpPr>
        <p:spPr bwMode="auto">
          <a:xfrm>
            <a:off x="323850" y="3509987"/>
            <a:ext cx="1295400" cy="576263"/>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CG application</a:t>
            </a:r>
          </a:p>
        </p:txBody>
      </p:sp>
      <p:cxnSp>
        <p:nvCxnSpPr>
          <p:cNvPr id="51" name="Łącznik łamany 50"/>
          <p:cNvCxnSpPr>
            <a:stCxn id="7" idx="0"/>
            <a:endCxn id="60" idx="1"/>
          </p:cNvCxnSpPr>
          <p:nvPr/>
        </p:nvCxnSpPr>
        <p:spPr bwMode="auto">
          <a:xfrm flipV="1">
            <a:off x="3922713" y="2465412"/>
            <a:ext cx="1728787" cy="1281113"/>
          </a:xfrm>
          <a:prstGeom prst="bentConnector3">
            <a:avLst>
              <a:gd name="adj1" fmla="val 50000"/>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sp>
        <p:nvSpPr>
          <p:cNvPr id="52" name="Prostokąt zaokrąglony 51"/>
          <p:cNvSpPr/>
          <p:nvPr/>
        </p:nvSpPr>
        <p:spPr bwMode="auto">
          <a:xfrm>
            <a:off x="1979712" y="3148583"/>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59" name="Prostokąt zaokrąglony 58"/>
          <p:cNvSpPr/>
          <p:nvPr/>
        </p:nvSpPr>
        <p:spPr bwMode="auto">
          <a:xfrm>
            <a:off x="1979712" y="2932559"/>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60" name="Prostokąt 59"/>
          <p:cNvSpPr/>
          <p:nvPr/>
        </p:nvSpPr>
        <p:spPr bwMode="auto">
          <a:xfrm>
            <a:off x="5651500" y="1925662"/>
            <a:ext cx="2592388" cy="1079500"/>
          </a:xfrm>
          <a:prstGeom prst="rect">
            <a:avLst/>
          </a:prstGeom>
          <a:ln>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endParaRPr lang="en-US">
              <a:solidFill>
                <a:schemeClr val="bg1"/>
              </a:solidFill>
            </a:endParaRPr>
          </a:p>
        </p:txBody>
      </p:sp>
      <p:pic>
        <p:nvPicPr>
          <p:cNvPr id="34835" name="Picture 4" descr="http://news.cnet.com/i/bto/20081022/S10_red_01_540x409.JPG"/>
          <p:cNvPicPr>
            <a:picLocks noChangeAspect="1" noChangeArrowheads="1"/>
          </p:cNvPicPr>
          <p:nvPr/>
        </p:nvPicPr>
        <p:blipFill>
          <a:blip r:embed="rId4" cstate="print"/>
          <a:srcRect/>
          <a:stretch>
            <a:fillRect/>
          </a:stretch>
        </p:blipFill>
        <p:spPr bwMode="auto">
          <a:xfrm>
            <a:off x="6732588" y="1951062"/>
            <a:ext cx="1295400" cy="982663"/>
          </a:xfrm>
          <a:prstGeom prst="rect">
            <a:avLst/>
          </a:prstGeom>
          <a:noFill/>
          <a:ln w="9525">
            <a:noFill/>
            <a:miter lim="800000"/>
            <a:headEnd/>
            <a:tailEnd/>
          </a:ln>
        </p:spPr>
      </p:pic>
      <p:sp>
        <p:nvSpPr>
          <p:cNvPr id="62" name="Prostokąt zaokrąglony 61"/>
          <p:cNvSpPr/>
          <p:nvPr/>
        </p:nvSpPr>
        <p:spPr bwMode="auto">
          <a:xfrm>
            <a:off x="5795963" y="2141562"/>
            <a:ext cx="1008062" cy="576263"/>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Video </a:t>
            </a:r>
          </a:p>
          <a:p>
            <a:pPr algn="ctr" eaLnBrk="0" hangingPunct="0">
              <a:defRPr/>
            </a:pPr>
            <a:r>
              <a:rPr lang="en-US" sz="1400">
                <a:solidFill>
                  <a:schemeClr val="tx1"/>
                </a:solidFill>
              </a:rPr>
              <a:t>Decoding</a:t>
            </a:r>
          </a:p>
        </p:txBody>
      </p:sp>
      <p:sp>
        <p:nvSpPr>
          <p:cNvPr id="63" name="Prostokąt zaokrąglony 62"/>
          <p:cNvSpPr/>
          <p:nvPr/>
        </p:nvSpPr>
        <p:spPr bwMode="auto">
          <a:xfrm>
            <a:off x="8316416" y="2788543"/>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66" name="pole tekstowe 65"/>
          <p:cNvSpPr txBox="1"/>
          <p:nvPr/>
        </p:nvSpPr>
        <p:spPr>
          <a:xfrm>
            <a:off x="2398713" y="4302150"/>
            <a:ext cx="1685925" cy="584200"/>
          </a:xfrm>
          <a:prstGeom prst="rect">
            <a:avLst/>
          </a:prstGeom>
          <a:noFill/>
        </p:spPr>
        <p:txBody>
          <a:bodyPr wrap="none">
            <a:spAutoFit/>
          </a:bodyPr>
          <a:lstStyle/>
          <a:p>
            <a:pPr algn="ctr" eaLnBrk="0" hangingPunct="0">
              <a:defRPr/>
            </a:pPr>
            <a:r>
              <a:rPr lang="en-US" sz="1600">
                <a:solidFill>
                  <a:schemeClr val="tx1"/>
                </a:solidFill>
                <a:latin typeface="+mn-lt"/>
              </a:rPr>
              <a:t>Bandwidth:</a:t>
            </a:r>
          </a:p>
          <a:p>
            <a:pPr algn="ctr" eaLnBrk="0" hangingPunct="0">
              <a:defRPr/>
            </a:pPr>
            <a:r>
              <a:rPr lang="en-US" sz="1600">
                <a:solidFill>
                  <a:schemeClr val="tx1"/>
                </a:solidFill>
                <a:latin typeface="+mn-lt"/>
              </a:rPr>
              <a:t>2-6Mbit per client</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p:cNvSpPr/>
          <p:nvPr/>
        </p:nvSpPr>
        <p:spPr>
          <a:xfrm>
            <a:off x="928662" y="4214818"/>
            <a:ext cx="8001056" cy="164307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a:xfrm>
            <a:off x="609600" y="792163"/>
            <a:ext cx="8677308" cy="960437"/>
          </a:xfrm>
        </p:spPr>
        <p:txBody>
          <a:bodyPr/>
          <a:lstStyle/>
          <a:p>
            <a:r>
              <a:rPr lang="en-US" dirty="0" smtClean="0"/>
              <a:t>Effect known from older video games</a:t>
            </a:r>
            <a:endParaRPr lang="en-US" dirty="0"/>
          </a:p>
        </p:txBody>
      </p:sp>
      <p:sp>
        <p:nvSpPr>
          <p:cNvPr id="3" name="Inhaltsplatzhalter 2"/>
          <p:cNvSpPr>
            <a:spLocks noGrp="1"/>
          </p:cNvSpPr>
          <p:nvPr>
            <p:ph idx="1"/>
          </p:nvPr>
        </p:nvSpPr>
        <p:spPr/>
        <p:txBody>
          <a:bodyPr/>
          <a:lstStyle/>
          <a:p>
            <a:r>
              <a:rPr lang="en-US" dirty="0" smtClean="0"/>
              <a:t>Virtually augment the color palette </a:t>
            </a:r>
            <a:endParaRPr lang="en-US" dirty="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40</a:t>
            </a:fld>
            <a:endParaRPr lang="en-US"/>
          </a:p>
        </p:txBody>
      </p:sp>
      <p:sp>
        <p:nvSpPr>
          <p:cNvPr id="10" name="Ellipse 9"/>
          <p:cNvSpPr/>
          <p:nvPr/>
        </p:nvSpPr>
        <p:spPr>
          <a:xfrm>
            <a:off x="2740807" y="4357694"/>
            <a:ext cx="616747" cy="17045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Ellipse 11"/>
          <p:cNvSpPr/>
          <p:nvPr/>
        </p:nvSpPr>
        <p:spPr>
          <a:xfrm>
            <a:off x="4500562" y="4000504"/>
            <a:ext cx="642942" cy="498423"/>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Ellipse 12"/>
          <p:cNvSpPr/>
          <p:nvPr/>
        </p:nvSpPr>
        <p:spPr>
          <a:xfrm>
            <a:off x="4500562" y="4330120"/>
            <a:ext cx="276228" cy="21413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Ellipse 13"/>
          <p:cNvSpPr/>
          <p:nvPr/>
        </p:nvSpPr>
        <p:spPr>
          <a:xfrm>
            <a:off x="4929190" y="4330120"/>
            <a:ext cx="276228" cy="21413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Ellipse 14"/>
          <p:cNvSpPr/>
          <p:nvPr/>
        </p:nvSpPr>
        <p:spPr>
          <a:xfrm>
            <a:off x="4629152" y="4075061"/>
            <a:ext cx="214314" cy="21431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Ellipse 15"/>
          <p:cNvSpPr/>
          <p:nvPr/>
        </p:nvSpPr>
        <p:spPr>
          <a:xfrm>
            <a:off x="4643438" y="4079823"/>
            <a:ext cx="133352" cy="133352"/>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Ellipse 16"/>
          <p:cNvSpPr/>
          <p:nvPr/>
        </p:nvSpPr>
        <p:spPr>
          <a:xfrm flipH="1">
            <a:off x="4863996" y="4065537"/>
            <a:ext cx="209552" cy="21431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Ellipse 17"/>
          <p:cNvSpPr/>
          <p:nvPr/>
        </p:nvSpPr>
        <p:spPr>
          <a:xfrm flipH="1">
            <a:off x="4863995" y="4070299"/>
            <a:ext cx="130389" cy="133352"/>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uppieren 25"/>
          <p:cNvGrpSpPr/>
          <p:nvPr/>
        </p:nvGrpSpPr>
        <p:grpSpPr>
          <a:xfrm>
            <a:off x="2643174" y="2500306"/>
            <a:ext cx="821537" cy="1505213"/>
            <a:chOff x="2714612" y="2138101"/>
            <a:chExt cx="821537" cy="1505213"/>
          </a:xfrm>
        </p:grpSpPr>
        <p:sp>
          <p:nvSpPr>
            <p:cNvPr id="5" name="Ellipse 4"/>
            <p:cNvSpPr/>
            <p:nvPr/>
          </p:nvSpPr>
          <p:spPr>
            <a:xfrm>
              <a:off x="2714612" y="2857496"/>
              <a:ext cx="714380" cy="7143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Ellipse 5"/>
            <p:cNvSpPr/>
            <p:nvPr/>
          </p:nvSpPr>
          <p:spPr>
            <a:xfrm>
              <a:off x="2857488" y="2409816"/>
              <a:ext cx="500066" cy="60007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Ellipse 6"/>
            <p:cNvSpPr/>
            <p:nvPr/>
          </p:nvSpPr>
          <p:spPr>
            <a:xfrm>
              <a:off x="3143240" y="2571744"/>
              <a:ext cx="214314" cy="21431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Ellipse 7"/>
            <p:cNvSpPr/>
            <p:nvPr/>
          </p:nvSpPr>
          <p:spPr>
            <a:xfrm>
              <a:off x="3224202" y="2643182"/>
              <a:ext cx="133352" cy="133352"/>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Ellipse 8"/>
            <p:cNvSpPr/>
            <p:nvPr/>
          </p:nvSpPr>
          <p:spPr>
            <a:xfrm>
              <a:off x="3321835" y="2709858"/>
              <a:ext cx="214314" cy="1524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llipse 10"/>
            <p:cNvSpPr/>
            <p:nvPr/>
          </p:nvSpPr>
          <p:spPr>
            <a:xfrm>
              <a:off x="3000364" y="3429000"/>
              <a:ext cx="428628" cy="2143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Ellipse 18"/>
            <p:cNvSpPr/>
            <p:nvPr/>
          </p:nvSpPr>
          <p:spPr>
            <a:xfrm>
              <a:off x="3224202" y="3009895"/>
              <a:ext cx="311947" cy="20479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ihandform 19"/>
            <p:cNvSpPr/>
            <p:nvPr/>
          </p:nvSpPr>
          <p:spPr>
            <a:xfrm>
              <a:off x="2782111" y="2295728"/>
              <a:ext cx="642025" cy="490969"/>
            </a:xfrm>
            <a:custGeom>
              <a:avLst/>
              <a:gdLst>
                <a:gd name="connsiteX0" fmla="*/ 466927 w 642025"/>
                <a:gd name="connsiteY0" fmla="*/ 194553 h 490969"/>
                <a:gd name="connsiteX1" fmla="*/ 505838 w 642025"/>
                <a:gd name="connsiteY1" fmla="*/ 175098 h 490969"/>
                <a:gd name="connsiteX2" fmla="*/ 603115 w 642025"/>
                <a:gd name="connsiteY2" fmla="*/ 116732 h 490969"/>
                <a:gd name="connsiteX3" fmla="*/ 642025 w 642025"/>
                <a:gd name="connsiteY3" fmla="*/ 77821 h 490969"/>
                <a:gd name="connsiteX4" fmla="*/ 233463 w 642025"/>
                <a:gd name="connsiteY4" fmla="*/ 0 h 490969"/>
                <a:gd name="connsiteX5" fmla="*/ 0 w 642025"/>
                <a:gd name="connsiteY5" fmla="*/ 155642 h 490969"/>
                <a:gd name="connsiteX6" fmla="*/ 19455 w 642025"/>
                <a:gd name="connsiteY6" fmla="*/ 408561 h 490969"/>
                <a:gd name="connsiteX7" fmla="*/ 116732 w 642025"/>
                <a:gd name="connsiteY7" fmla="*/ 486383 h 490969"/>
                <a:gd name="connsiteX8" fmla="*/ 252919 w 642025"/>
                <a:gd name="connsiteY8" fmla="*/ 291829 h 490969"/>
                <a:gd name="connsiteX9" fmla="*/ 466927 w 642025"/>
                <a:gd name="connsiteY9" fmla="*/ 194553 h 49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2025" h="490969">
                  <a:moveTo>
                    <a:pt x="466927" y="194553"/>
                  </a:moveTo>
                  <a:cubicBezTo>
                    <a:pt x="479897" y="188068"/>
                    <a:pt x="493403" y="182559"/>
                    <a:pt x="505838" y="175098"/>
                  </a:cubicBezTo>
                  <a:cubicBezTo>
                    <a:pt x="623225" y="104666"/>
                    <a:pt x="514170" y="161203"/>
                    <a:pt x="603115" y="116732"/>
                  </a:cubicBezTo>
                  <a:lnTo>
                    <a:pt x="642025" y="77821"/>
                  </a:lnTo>
                  <a:lnTo>
                    <a:pt x="233463" y="0"/>
                  </a:lnTo>
                  <a:lnTo>
                    <a:pt x="0" y="155642"/>
                  </a:lnTo>
                  <a:lnTo>
                    <a:pt x="19455" y="408561"/>
                  </a:lnTo>
                  <a:cubicBezTo>
                    <a:pt x="101862" y="490969"/>
                    <a:pt x="60591" y="486383"/>
                    <a:pt x="116732" y="486383"/>
                  </a:cubicBezTo>
                  <a:cubicBezTo>
                    <a:pt x="256901" y="306166"/>
                    <a:pt x="252919" y="385227"/>
                    <a:pt x="252919" y="291829"/>
                  </a:cubicBezTo>
                  <a:lnTo>
                    <a:pt x="466927" y="194553"/>
                  </a:lnTo>
                  <a:close/>
                </a:path>
              </a:pathLst>
            </a:cu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ihandform 20"/>
            <p:cNvSpPr/>
            <p:nvPr/>
          </p:nvSpPr>
          <p:spPr>
            <a:xfrm>
              <a:off x="2714613" y="2138101"/>
              <a:ext cx="573338" cy="543430"/>
            </a:xfrm>
            <a:custGeom>
              <a:avLst/>
              <a:gdLst>
                <a:gd name="connsiteX0" fmla="*/ 19456 w 505839"/>
                <a:gd name="connsiteY0" fmla="*/ 543430 h 543430"/>
                <a:gd name="connsiteX1" fmla="*/ 77822 w 505839"/>
                <a:gd name="connsiteY1" fmla="*/ 523975 h 543430"/>
                <a:gd name="connsiteX2" fmla="*/ 116732 w 505839"/>
                <a:gd name="connsiteY2" fmla="*/ 465609 h 543430"/>
                <a:gd name="connsiteX3" fmla="*/ 214009 w 505839"/>
                <a:gd name="connsiteY3" fmla="*/ 387788 h 543430"/>
                <a:gd name="connsiteX4" fmla="*/ 311286 w 505839"/>
                <a:gd name="connsiteY4" fmla="*/ 309966 h 543430"/>
                <a:gd name="connsiteX5" fmla="*/ 350196 w 505839"/>
                <a:gd name="connsiteY5" fmla="*/ 290511 h 543430"/>
                <a:gd name="connsiteX6" fmla="*/ 369652 w 505839"/>
                <a:gd name="connsiteY6" fmla="*/ 271056 h 543430"/>
                <a:gd name="connsiteX7" fmla="*/ 408562 w 505839"/>
                <a:gd name="connsiteY7" fmla="*/ 251600 h 543430"/>
                <a:gd name="connsiteX8" fmla="*/ 466928 w 505839"/>
                <a:gd name="connsiteY8" fmla="*/ 212690 h 543430"/>
                <a:gd name="connsiteX9" fmla="*/ 505839 w 505839"/>
                <a:gd name="connsiteY9" fmla="*/ 173779 h 543430"/>
                <a:gd name="connsiteX10" fmla="*/ 486383 w 505839"/>
                <a:gd name="connsiteY10" fmla="*/ 115413 h 543430"/>
                <a:gd name="connsiteX11" fmla="*/ 466928 w 505839"/>
                <a:gd name="connsiteY11" fmla="*/ 76502 h 543430"/>
                <a:gd name="connsiteX12" fmla="*/ 291830 w 505839"/>
                <a:gd name="connsiteY12" fmla="*/ 37592 h 543430"/>
                <a:gd name="connsiteX13" fmla="*/ 175098 w 505839"/>
                <a:gd name="connsiteY13" fmla="*/ 37592 h 543430"/>
                <a:gd name="connsiteX14" fmla="*/ 155643 w 505839"/>
                <a:gd name="connsiteY14" fmla="*/ 76502 h 543430"/>
                <a:gd name="connsiteX15" fmla="*/ 77822 w 505839"/>
                <a:gd name="connsiteY15" fmla="*/ 154324 h 543430"/>
                <a:gd name="connsiteX16" fmla="*/ 0 w 505839"/>
                <a:gd name="connsiteY16" fmla="*/ 348877 h 543430"/>
                <a:gd name="connsiteX17" fmla="*/ 19456 w 505839"/>
                <a:gd name="connsiteY17" fmla="*/ 543430 h 543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05839" h="543430">
                  <a:moveTo>
                    <a:pt x="19456" y="543430"/>
                  </a:moveTo>
                  <a:cubicBezTo>
                    <a:pt x="38911" y="536945"/>
                    <a:pt x="59479" y="533146"/>
                    <a:pt x="77822" y="523975"/>
                  </a:cubicBezTo>
                  <a:cubicBezTo>
                    <a:pt x="102622" y="511575"/>
                    <a:pt x="100936" y="485354"/>
                    <a:pt x="116732" y="465609"/>
                  </a:cubicBezTo>
                  <a:cubicBezTo>
                    <a:pt x="162479" y="408425"/>
                    <a:pt x="162544" y="413520"/>
                    <a:pt x="214009" y="387788"/>
                  </a:cubicBezTo>
                  <a:cubicBezTo>
                    <a:pt x="250371" y="351424"/>
                    <a:pt x="247412" y="352548"/>
                    <a:pt x="311286" y="309966"/>
                  </a:cubicBezTo>
                  <a:cubicBezTo>
                    <a:pt x="323351" y="301922"/>
                    <a:pt x="338130" y="298555"/>
                    <a:pt x="350196" y="290511"/>
                  </a:cubicBezTo>
                  <a:cubicBezTo>
                    <a:pt x="357827" y="285424"/>
                    <a:pt x="362021" y="276143"/>
                    <a:pt x="369652" y="271056"/>
                  </a:cubicBezTo>
                  <a:cubicBezTo>
                    <a:pt x="381718" y="263012"/>
                    <a:pt x="396127" y="259061"/>
                    <a:pt x="408562" y="251600"/>
                  </a:cubicBezTo>
                  <a:cubicBezTo>
                    <a:pt x="428612" y="239570"/>
                    <a:pt x="448669" y="227297"/>
                    <a:pt x="466928" y="212690"/>
                  </a:cubicBezTo>
                  <a:cubicBezTo>
                    <a:pt x="481251" y="201231"/>
                    <a:pt x="505839" y="173779"/>
                    <a:pt x="505839" y="173779"/>
                  </a:cubicBezTo>
                  <a:cubicBezTo>
                    <a:pt x="499354" y="154324"/>
                    <a:pt x="493999" y="134454"/>
                    <a:pt x="486383" y="115413"/>
                  </a:cubicBezTo>
                  <a:cubicBezTo>
                    <a:pt x="480997" y="101949"/>
                    <a:pt x="477182" y="86756"/>
                    <a:pt x="466928" y="76502"/>
                  </a:cubicBezTo>
                  <a:cubicBezTo>
                    <a:pt x="433626" y="43200"/>
                    <a:pt x="294932" y="38035"/>
                    <a:pt x="291830" y="37592"/>
                  </a:cubicBezTo>
                  <a:cubicBezTo>
                    <a:pt x="244859" y="14106"/>
                    <a:pt x="237752" y="0"/>
                    <a:pt x="175098" y="37592"/>
                  </a:cubicBezTo>
                  <a:cubicBezTo>
                    <a:pt x="162664" y="45053"/>
                    <a:pt x="164344" y="64901"/>
                    <a:pt x="155643" y="76502"/>
                  </a:cubicBezTo>
                  <a:lnTo>
                    <a:pt x="77822" y="154324"/>
                  </a:lnTo>
                  <a:cubicBezTo>
                    <a:pt x="54567" y="200833"/>
                    <a:pt x="0" y="300795"/>
                    <a:pt x="0" y="348877"/>
                  </a:cubicBezTo>
                  <a:lnTo>
                    <a:pt x="19456" y="54343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Bogen 21"/>
            <p:cNvSpPr/>
            <p:nvPr/>
          </p:nvSpPr>
          <p:spPr>
            <a:xfrm rot="11194819">
              <a:off x="3137991" y="2665823"/>
              <a:ext cx="385305" cy="201214"/>
            </a:xfrm>
            <a:prstGeom prst="arc">
              <a:avLst/>
            </a:pr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4" name="Rechteck 23"/>
          <p:cNvSpPr/>
          <p:nvPr/>
        </p:nvSpPr>
        <p:spPr>
          <a:xfrm>
            <a:off x="7358082" y="3500438"/>
            <a:ext cx="214314" cy="714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Ellipse 24"/>
          <p:cNvSpPr/>
          <p:nvPr/>
        </p:nvSpPr>
        <p:spPr>
          <a:xfrm>
            <a:off x="7143768" y="2214554"/>
            <a:ext cx="642942" cy="1428760"/>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fill="hold" grpId="0" nodeType="clickEffect">
                                  <p:stCondLst>
                                    <p:cond delay="0"/>
                                  </p:stCondLst>
                                  <p:childTnLst>
                                    <p:anim calcmode="discrete" valueType="str">
                                      <p:cBhvr>
                                        <p:cTn id="6" dur="500" fill="hold"/>
                                        <p:tgtEl>
                                          <p:spTgt spid="10"/>
                                        </p:tgtEl>
                                        <p:attrNameLst>
                                          <p:attrName>style.visibility</p:attrName>
                                        </p:attrNameLst>
                                      </p:cBhvr>
                                      <p:tavLst>
                                        <p:tav tm="0">
                                          <p:val>
                                            <p:strVal val="hidden"/>
                                          </p:val>
                                        </p:tav>
                                        <p:tav tm="50000">
                                          <p:val>
                                            <p:strVal val="visible"/>
                                          </p:val>
                                        </p:tav>
                                      </p:tavLst>
                                    </p:anim>
                                  </p:childTnLst>
                                </p:cTn>
                              </p:par>
                            </p:childTnLst>
                          </p:cTn>
                        </p:par>
                        <p:par>
                          <p:cTn id="7" fill="hold">
                            <p:stCondLst>
                              <p:cond delay="500"/>
                            </p:stCondLst>
                            <p:childTnLst>
                              <p:par>
                                <p:cTn id="8" presetID="35" presetClass="emph" presetSubtype="0" fill="hold" grpId="1" nodeType="afterEffect">
                                  <p:stCondLst>
                                    <p:cond delay="0"/>
                                  </p:stCondLst>
                                  <p:childTnLst>
                                    <p:anim calcmode="discrete" valueType="str">
                                      <p:cBhvr>
                                        <p:cTn id="9" dur="500" fill="hold"/>
                                        <p:tgtEl>
                                          <p:spTgt spid="10"/>
                                        </p:tgtEl>
                                        <p:attrNameLst>
                                          <p:attrName>style.visibility</p:attrName>
                                        </p:attrNameLst>
                                      </p:cBhvr>
                                      <p:tavLst>
                                        <p:tav tm="0">
                                          <p:val>
                                            <p:strVal val="hidden"/>
                                          </p:val>
                                        </p:tav>
                                        <p:tav tm="50000">
                                          <p:val>
                                            <p:strVal val="visible"/>
                                          </p:val>
                                        </p:tav>
                                      </p:tavLst>
                                    </p:anim>
                                  </p:childTnLst>
                                </p:cTn>
                              </p:par>
                            </p:childTnLst>
                          </p:cTn>
                        </p:par>
                        <p:par>
                          <p:cTn id="10" fill="hold">
                            <p:stCondLst>
                              <p:cond delay="1000"/>
                            </p:stCondLst>
                            <p:childTnLst>
                              <p:par>
                                <p:cTn id="11" presetID="35" presetClass="emph" presetSubtype="0" fill="hold" grpId="2" nodeType="afterEffect">
                                  <p:stCondLst>
                                    <p:cond delay="0"/>
                                  </p:stCondLst>
                                  <p:childTnLst>
                                    <p:anim calcmode="discrete" valueType="str">
                                      <p:cBhvr>
                                        <p:cTn id="12" dur="500" fill="hold"/>
                                        <p:tgtEl>
                                          <p:spTgt spid="10"/>
                                        </p:tgtEl>
                                        <p:attrNameLst>
                                          <p:attrName>style.visibility</p:attrName>
                                        </p:attrNameLst>
                                      </p:cBhvr>
                                      <p:tavLst>
                                        <p:tav tm="0">
                                          <p:val>
                                            <p:strVal val="hidden"/>
                                          </p:val>
                                        </p:tav>
                                        <p:tav tm="50000">
                                          <p:val>
                                            <p:strVal val="visible"/>
                                          </p:val>
                                        </p:tav>
                                      </p:tavLst>
                                    </p:anim>
                                  </p:childTnLst>
                                </p:cTn>
                              </p:par>
                            </p:childTnLst>
                          </p:cTn>
                        </p:par>
                        <p:par>
                          <p:cTn id="13" fill="hold">
                            <p:stCondLst>
                              <p:cond delay="1500"/>
                            </p:stCondLst>
                            <p:childTnLst>
                              <p:par>
                                <p:cTn id="14" presetID="35" presetClass="emph" presetSubtype="0" fill="hold" grpId="3" nodeType="afterEffect">
                                  <p:stCondLst>
                                    <p:cond delay="0"/>
                                  </p:stCondLst>
                                  <p:childTnLst>
                                    <p:anim calcmode="discrete" valueType="str">
                                      <p:cBhvr>
                                        <p:cTn id="15" dur="500" fill="hold"/>
                                        <p:tgtEl>
                                          <p:spTgt spid="10"/>
                                        </p:tgtEl>
                                        <p:attrNameLst>
                                          <p:attrName>style.visibility</p:attrName>
                                        </p:attrNameLst>
                                      </p:cBhvr>
                                      <p:tavLst>
                                        <p:tav tm="0">
                                          <p:val>
                                            <p:strVal val="hidden"/>
                                          </p:val>
                                        </p:tav>
                                        <p:tav tm="50000">
                                          <p:val>
                                            <p:strVal val="visible"/>
                                          </p:val>
                                        </p:tav>
                                      </p:tavLst>
                                    </p:anim>
                                  </p:childTnLst>
                                </p:cTn>
                              </p:par>
                            </p:childTnLst>
                          </p:cTn>
                        </p:par>
                        <p:par>
                          <p:cTn id="16" fill="hold">
                            <p:stCondLst>
                              <p:cond delay="2000"/>
                            </p:stCondLst>
                            <p:childTnLst>
                              <p:par>
                                <p:cTn id="17" presetID="35" presetClass="emph" presetSubtype="0" fill="hold" grpId="4" nodeType="afterEffect">
                                  <p:stCondLst>
                                    <p:cond delay="0"/>
                                  </p:stCondLst>
                                  <p:childTnLst>
                                    <p:anim calcmode="discrete" valueType="str">
                                      <p:cBhvr>
                                        <p:cTn id="18" dur="500" fill="hold"/>
                                        <p:tgtEl>
                                          <p:spTgt spid="10"/>
                                        </p:tgtEl>
                                        <p:attrNameLst>
                                          <p:attrName>style.visibility</p:attrName>
                                        </p:attrNameLst>
                                      </p:cBhvr>
                                      <p:tavLst>
                                        <p:tav tm="0">
                                          <p:val>
                                            <p:strVal val="hidden"/>
                                          </p:val>
                                        </p:tav>
                                        <p:tav tm="50000">
                                          <p:val>
                                            <p:strVal val="visible"/>
                                          </p:val>
                                        </p:tav>
                                      </p:tavLst>
                                    </p:anim>
                                  </p:childTnLst>
                                </p:cTn>
                              </p:par>
                            </p:childTnLst>
                          </p:cTn>
                        </p:par>
                        <p:par>
                          <p:cTn id="19" fill="hold">
                            <p:stCondLst>
                              <p:cond delay="2500"/>
                            </p:stCondLst>
                            <p:childTnLst>
                              <p:par>
                                <p:cTn id="20" presetID="35" presetClass="emph" presetSubtype="0" fill="hold" grpId="5" nodeType="afterEffect">
                                  <p:stCondLst>
                                    <p:cond delay="0"/>
                                  </p:stCondLst>
                                  <p:childTnLst>
                                    <p:anim calcmode="discrete" valueType="str">
                                      <p:cBhvr>
                                        <p:cTn id="21" dur="500" fill="hold"/>
                                        <p:tgtEl>
                                          <p:spTgt spid="1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0" grpId="3" animBg="1"/>
      <p:bldP spid="10" grpId="4" animBg="1"/>
      <p:bldP spid="10" grpId="5"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Flickering even works for &gt;8 bit</a:t>
            </a:r>
            <a:endParaRPr lang="en-US" dirty="0"/>
          </a:p>
        </p:txBody>
      </p:sp>
      <p:sp>
        <p:nvSpPr>
          <p:cNvPr id="3" name="Inhaltsplatzhalter 2"/>
          <p:cNvSpPr>
            <a:spLocks noGrp="1"/>
          </p:cNvSpPr>
          <p:nvPr>
            <p:ph idx="1"/>
          </p:nvPr>
        </p:nvSpPr>
        <p:spPr/>
        <p:txBody>
          <a:bodyPr/>
          <a:lstStyle/>
          <a:p>
            <a:r>
              <a:rPr lang="en-US" dirty="0" smtClean="0"/>
              <a:t>Fight mach banding artifacts</a:t>
            </a:r>
          </a:p>
          <a:p>
            <a:endParaRPr lang="en-US" dirty="0" smtClean="0"/>
          </a:p>
          <a:p>
            <a:r>
              <a:rPr lang="en-US" dirty="0" smtClean="0"/>
              <a:t>Manually:</a:t>
            </a:r>
          </a:p>
          <a:p>
            <a:pPr lvl="1"/>
            <a:r>
              <a:rPr lang="en-US" dirty="0" smtClean="0"/>
              <a:t>Switch last color bit</a:t>
            </a:r>
          </a:p>
          <a:p>
            <a:endParaRPr lang="en-US" dirty="0" smtClean="0"/>
          </a:p>
          <a:p>
            <a:r>
              <a:rPr lang="en-US" dirty="0" smtClean="0"/>
              <a:t>Useful for HDR imagery,</a:t>
            </a:r>
            <a:endParaRPr lang="en-US" dirty="0" smtClean="0"/>
          </a:p>
          <a:p>
            <a:pPr>
              <a:buNone/>
            </a:pPr>
            <a:r>
              <a:rPr lang="en-US" dirty="0" smtClean="0"/>
              <a:t>	but very high refresh rates needed…</a:t>
            </a:r>
          </a:p>
          <a:p>
            <a:endParaRPr lang="en-US" dirty="0" smtClean="0"/>
          </a:p>
          <a:p>
            <a:endParaRPr lang="en-US" dirty="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41</a:t>
            </a:fld>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3"/>
          <p:cNvGrpSpPr>
            <a:grpSpLocks/>
          </p:cNvGrpSpPr>
          <p:nvPr/>
        </p:nvGrpSpPr>
        <p:grpSpPr bwMode="auto">
          <a:xfrm>
            <a:off x="4561341" y="1586210"/>
            <a:ext cx="1549301" cy="811485"/>
            <a:chOff x="485" y="-416"/>
            <a:chExt cx="1388" cy="727"/>
          </a:xfrm>
        </p:grpSpPr>
        <p:sp>
          <p:nvSpPr>
            <p:cNvPr id="18456" name="Oval 24"/>
            <p:cNvSpPr>
              <a:spLocks/>
            </p:cNvSpPr>
            <p:nvPr/>
          </p:nvSpPr>
          <p:spPr bwMode="auto">
            <a:xfrm>
              <a:off x="704" y="-416"/>
              <a:ext cx="768" cy="352"/>
            </a:xfrm>
            <a:prstGeom prst="ellipse">
              <a:avLst/>
            </a:prstGeom>
            <a:solidFill>
              <a:srgbClr val="FF0000"/>
            </a:solidFill>
            <a:ln w="12700" cap="flat">
              <a:solidFill>
                <a:schemeClr val="tx1"/>
              </a:solidFill>
              <a:prstDash val="solid"/>
              <a:miter lim="800000"/>
              <a:headEnd type="none" w="med" len="med"/>
              <a:tailEnd type="none" w="med" len="med"/>
            </a:ln>
          </p:spPr>
          <p:txBody>
            <a:bodyPr lIns="0" tIns="0" rIns="0" bIns="0"/>
            <a:lstStyle/>
            <a:p>
              <a:endParaRPr lang="en-US"/>
            </a:p>
          </p:txBody>
        </p:sp>
        <p:sp>
          <p:nvSpPr>
            <p:cNvPr id="18457" name="Rectangle 25"/>
            <p:cNvSpPr>
              <a:spLocks/>
            </p:cNvSpPr>
            <p:nvPr/>
          </p:nvSpPr>
          <p:spPr bwMode="auto">
            <a:xfrm>
              <a:off x="485" y="8"/>
              <a:ext cx="1388" cy="303"/>
            </a:xfrm>
            <a:prstGeom prst="rect">
              <a:avLst/>
            </a:prstGeom>
            <a:noFill/>
            <a:ln w="12700" cap="flat">
              <a:noFill/>
              <a:miter lim="800000"/>
              <a:headEnd type="none" w="med" len="med"/>
              <a:tailEnd type="none" w="med" len="med"/>
            </a:ln>
          </p:spPr>
          <p:txBody>
            <a:bodyPr wrap="none" lIns="0" tIns="0" rIns="0" bIns="0" anchor="ctr">
              <a:spAutoFit/>
            </a:bodyPr>
            <a:lstStyle/>
            <a:p>
              <a:r>
                <a:rPr lang="en-US" sz="2200" dirty="0">
                  <a:sym typeface="Arial" charset="0"/>
                </a:rPr>
                <a:t>We are here</a:t>
              </a:r>
            </a:p>
          </p:txBody>
        </p:sp>
      </p:grpSp>
      <p:pic>
        <p:nvPicPr>
          <p:cNvPr id="18433" name="Picture 1"/>
          <p:cNvPicPr>
            <a:picLocks noChangeAspect="1" noChangeArrowheads="1"/>
          </p:cNvPicPr>
          <p:nvPr/>
        </p:nvPicPr>
        <p:blipFill>
          <a:blip r:embed="rId3"/>
          <a:srcRect/>
          <a:stretch>
            <a:fillRect/>
          </a:stretch>
        </p:blipFill>
        <p:spPr bwMode="auto">
          <a:xfrm>
            <a:off x="500034" y="2500306"/>
            <a:ext cx="1580555" cy="1521395"/>
          </a:xfrm>
          <a:prstGeom prst="rect">
            <a:avLst/>
          </a:prstGeom>
          <a:noFill/>
          <a:ln w="12700" cap="flat">
            <a:noFill/>
            <a:miter lim="800000"/>
            <a:headEnd/>
            <a:tailEnd/>
          </a:ln>
        </p:spPr>
      </p:pic>
      <p:pic>
        <p:nvPicPr>
          <p:cNvPr id="18443" name="Picture 11"/>
          <p:cNvPicPr>
            <a:picLocks noChangeAspect="1" noChangeArrowheads="1"/>
          </p:cNvPicPr>
          <p:nvPr/>
        </p:nvPicPr>
        <p:blipFill>
          <a:blip r:embed="rId4"/>
          <a:srcRect/>
          <a:stretch>
            <a:fillRect/>
          </a:stretch>
        </p:blipFill>
        <p:spPr bwMode="auto">
          <a:xfrm>
            <a:off x="4214810" y="2587370"/>
            <a:ext cx="2020342" cy="1357313"/>
          </a:xfrm>
          <a:prstGeom prst="rect">
            <a:avLst/>
          </a:prstGeom>
          <a:noFill/>
          <a:ln w="12700" cap="flat">
            <a:noFill/>
            <a:miter lim="800000"/>
            <a:headEnd/>
            <a:tailEnd/>
          </a:ln>
        </p:spPr>
      </p:pic>
      <p:sp>
        <p:nvSpPr>
          <p:cNvPr id="18444" name="Rectangle 12"/>
          <p:cNvSpPr>
            <a:spLocks/>
          </p:cNvSpPr>
          <p:nvPr/>
        </p:nvSpPr>
        <p:spPr bwMode="auto">
          <a:xfrm>
            <a:off x="4897934" y="1501294"/>
            <a:ext cx="1223367" cy="570384"/>
          </a:xfrm>
          <a:prstGeom prst="rect">
            <a:avLst/>
          </a:prstGeom>
          <a:noFill/>
          <a:ln w="12700" cap="flat">
            <a:noFill/>
            <a:miter lim="800000"/>
            <a:headEnd type="none" w="med" len="med"/>
            <a:tailEnd type="none" w="med" len="med"/>
          </a:ln>
        </p:spPr>
        <p:txBody>
          <a:bodyPr lIns="0" tIns="0" rIns="0" bIns="0" anchor="ctr"/>
          <a:lstStyle/>
          <a:p>
            <a:r>
              <a:rPr lang="en-US" sz="2100" dirty="0">
                <a:sym typeface="Arial" charset="0"/>
              </a:rPr>
              <a:t>Today</a:t>
            </a:r>
          </a:p>
        </p:txBody>
      </p:sp>
      <p:sp>
        <p:nvSpPr>
          <p:cNvPr id="18445" name="Rectangle 13"/>
          <p:cNvSpPr>
            <a:spLocks/>
          </p:cNvSpPr>
          <p:nvPr/>
        </p:nvSpPr>
        <p:spPr bwMode="auto">
          <a:xfrm>
            <a:off x="2663279" y="1523618"/>
            <a:ext cx="1198811" cy="512341"/>
          </a:xfrm>
          <a:prstGeom prst="rect">
            <a:avLst/>
          </a:prstGeom>
          <a:noFill/>
          <a:ln w="12700" cap="flat">
            <a:noFill/>
            <a:miter lim="800000"/>
            <a:headEnd type="none" w="med" len="med"/>
            <a:tailEnd type="none" w="med" len="med"/>
          </a:ln>
        </p:spPr>
        <p:txBody>
          <a:bodyPr lIns="0" tIns="0" rIns="0" bIns="0" anchor="ctr"/>
          <a:lstStyle/>
          <a:p>
            <a:r>
              <a:rPr lang="en-US" sz="2100" dirty="0">
                <a:sym typeface="Arial" charset="0"/>
              </a:rPr>
              <a:t>2000’s</a:t>
            </a:r>
          </a:p>
        </p:txBody>
      </p:sp>
      <p:pic>
        <p:nvPicPr>
          <p:cNvPr id="18446" name="Picture 14"/>
          <p:cNvPicPr>
            <a:picLocks noChangeAspect="1" noChangeArrowheads="1"/>
          </p:cNvPicPr>
          <p:nvPr/>
        </p:nvPicPr>
        <p:blipFill>
          <a:blip r:embed="rId5" cstate="print"/>
          <a:srcRect/>
          <a:stretch>
            <a:fillRect/>
          </a:stretch>
        </p:blipFill>
        <p:spPr bwMode="auto">
          <a:xfrm>
            <a:off x="2428860" y="2590719"/>
            <a:ext cx="1342801" cy="1357313"/>
          </a:xfrm>
          <a:prstGeom prst="rect">
            <a:avLst/>
          </a:prstGeom>
          <a:noFill/>
          <a:ln w="12700" cap="flat">
            <a:noFill/>
            <a:miter lim="800000"/>
            <a:headEnd/>
            <a:tailEnd/>
          </a:ln>
        </p:spPr>
      </p:pic>
      <p:sp>
        <p:nvSpPr>
          <p:cNvPr id="18447" name="Rectangle 15"/>
          <p:cNvSpPr>
            <a:spLocks/>
          </p:cNvSpPr>
          <p:nvPr/>
        </p:nvSpPr>
        <p:spPr bwMode="auto">
          <a:xfrm>
            <a:off x="678657" y="1519153"/>
            <a:ext cx="1222251" cy="522387"/>
          </a:xfrm>
          <a:prstGeom prst="rect">
            <a:avLst/>
          </a:prstGeom>
          <a:noFill/>
          <a:ln w="12700" cap="flat">
            <a:noFill/>
            <a:miter lim="800000"/>
            <a:headEnd type="none" w="med" len="med"/>
            <a:tailEnd type="none" w="med" len="med"/>
          </a:ln>
        </p:spPr>
        <p:txBody>
          <a:bodyPr lIns="0" tIns="0" rIns="0" bIns="0" anchor="ctr"/>
          <a:lstStyle/>
          <a:p>
            <a:r>
              <a:rPr lang="en-US" sz="2100" dirty="0">
                <a:sym typeface="Arial" charset="0"/>
              </a:rPr>
              <a:t>1990’s</a:t>
            </a:r>
          </a:p>
        </p:txBody>
      </p:sp>
      <p:sp>
        <p:nvSpPr>
          <p:cNvPr id="18448" name="Line 16"/>
          <p:cNvSpPr>
            <a:spLocks noChangeShapeType="1"/>
          </p:cNvSpPr>
          <p:nvPr/>
        </p:nvSpPr>
        <p:spPr bwMode="auto">
          <a:xfrm rot="10800000">
            <a:off x="606103" y="2000241"/>
            <a:ext cx="8013278" cy="12279"/>
          </a:xfrm>
          <a:prstGeom prst="line">
            <a:avLst/>
          </a:prstGeom>
          <a:noFill/>
          <a:ln w="38100" cap="flat">
            <a:solidFill>
              <a:schemeClr val="tx1"/>
            </a:solidFill>
            <a:prstDash val="solid"/>
            <a:miter lim="800000"/>
            <a:headEnd type="stealth" w="med" len="med"/>
            <a:tailEnd type="none" w="med" len="med"/>
          </a:ln>
        </p:spPr>
        <p:txBody>
          <a:bodyPr lIns="0" tIns="0" rIns="0" bIns="0"/>
          <a:lstStyle/>
          <a:p>
            <a:endParaRPr lang="en-US"/>
          </a:p>
        </p:txBody>
      </p:sp>
      <p:sp>
        <p:nvSpPr>
          <p:cNvPr id="18449" name="Rectangle 17"/>
          <p:cNvSpPr>
            <a:spLocks/>
          </p:cNvSpPr>
          <p:nvPr/>
        </p:nvSpPr>
        <p:spPr bwMode="auto">
          <a:xfrm>
            <a:off x="7189515" y="1539245"/>
            <a:ext cx="1064865" cy="496714"/>
          </a:xfrm>
          <a:prstGeom prst="rect">
            <a:avLst/>
          </a:prstGeom>
          <a:noFill/>
          <a:ln w="12700" cap="flat">
            <a:noFill/>
            <a:miter lim="800000"/>
            <a:headEnd type="none" w="med" len="med"/>
            <a:tailEnd type="none" w="med" len="med"/>
          </a:ln>
        </p:spPr>
        <p:txBody>
          <a:bodyPr lIns="0" tIns="0" rIns="0" bIns="0" anchor="ctr"/>
          <a:lstStyle/>
          <a:p>
            <a:r>
              <a:rPr lang="en-US" sz="2100" dirty="0">
                <a:sym typeface="Arial" charset="0"/>
              </a:rPr>
              <a:t>Future</a:t>
            </a:r>
          </a:p>
        </p:txBody>
      </p:sp>
      <p:pic>
        <p:nvPicPr>
          <p:cNvPr id="18450" name="Picture 18"/>
          <p:cNvPicPr>
            <a:picLocks noChangeAspect="1" noChangeArrowheads="1"/>
          </p:cNvPicPr>
          <p:nvPr/>
        </p:nvPicPr>
        <p:blipFill>
          <a:blip r:embed="rId6" cstate="print"/>
          <a:srcRect/>
          <a:stretch>
            <a:fillRect/>
          </a:stretch>
        </p:blipFill>
        <p:spPr bwMode="auto">
          <a:xfrm>
            <a:off x="7054481" y="2508119"/>
            <a:ext cx="1518047" cy="1518047"/>
          </a:xfrm>
          <a:prstGeom prst="rect">
            <a:avLst/>
          </a:prstGeom>
          <a:noFill/>
          <a:ln w="12700" cap="flat">
            <a:noFill/>
            <a:miter lim="800000"/>
            <a:headEnd/>
            <a:tailEnd/>
          </a:ln>
        </p:spPr>
      </p:pic>
      <p:sp>
        <p:nvSpPr>
          <p:cNvPr id="18451" name="Rectangle 19"/>
          <p:cNvSpPr>
            <a:spLocks/>
          </p:cNvSpPr>
          <p:nvPr/>
        </p:nvSpPr>
        <p:spPr bwMode="auto">
          <a:xfrm>
            <a:off x="2285984" y="4061880"/>
            <a:ext cx="2150025" cy="1365964"/>
          </a:xfrm>
          <a:prstGeom prst="rect">
            <a:avLst/>
          </a:prstGeom>
          <a:noFill/>
          <a:ln w="12700" cap="flat">
            <a:noFill/>
            <a:miter lim="800000"/>
            <a:headEnd type="none" w="med" len="med"/>
            <a:tailEnd type="none" w="med" len="med"/>
          </a:ln>
        </p:spPr>
        <p:txBody>
          <a:bodyPr wrap="none" lIns="44647" tIns="44647" rIns="44647" bIns="44647" anchor="ctr">
            <a:spAutoFit/>
          </a:bodyPr>
          <a:lstStyle/>
          <a:p>
            <a:pPr marL="223234" indent="-223234">
              <a:lnSpc>
                <a:spcPct val="110000"/>
              </a:lnSpc>
              <a:spcBef>
                <a:spcPts val="914"/>
              </a:spcBef>
              <a:buSzPct val="62000"/>
            </a:pPr>
            <a:r>
              <a:rPr lang="en-US" sz="1400" dirty="0">
                <a:sym typeface="Arial" charset="0"/>
              </a:rPr>
              <a:t>No flickering</a:t>
            </a:r>
          </a:p>
          <a:p>
            <a:pPr marL="223234" indent="-223234">
              <a:lnSpc>
                <a:spcPct val="110000"/>
              </a:lnSpc>
              <a:spcBef>
                <a:spcPts val="914"/>
              </a:spcBef>
              <a:buSzPct val="62000"/>
            </a:pPr>
            <a:r>
              <a:rPr lang="en-US" sz="1400" dirty="0">
                <a:sym typeface="Arial" charset="0"/>
              </a:rPr>
              <a:t>Higher level of luminance </a:t>
            </a:r>
          </a:p>
          <a:p>
            <a:pPr marL="223234" indent="-223234">
              <a:lnSpc>
                <a:spcPct val="110000"/>
              </a:lnSpc>
              <a:spcBef>
                <a:spcPts val="914"/>
              </a:spcBef>
              <a:buSzPct val="62000"/>
            </a:pPr>
            <a:r>
              <a:rPr lang="en-US" sz="1400" dirty="0">
                <a:sym typeface="Arial" charset="0"/>
              </a:rPr>
              <a:t>Low refresh rate - ~60Hz</a:t>
            </a:r>
          </a:p>
          <a:p>
            <a:pPr marL="223234" indent="-223234">
              <a:lnSpc>
                <a:spcPct val="110000"/>
              </a:lnSpc>
              <a:spcBef>
                <a:spcPts val="914"/>
              </a:spcBef>
              <a:buSzPct val="62000"/>
            </a:pPr>
            <a:r>
              <a:rPr lang="en-US" sz="1400" dirty="0">
                <a:sym typeface="Arial" charset="0"/>
              </a:rPr>
              <a:t>Long response time </a:t>
            </a:r>
          </a:p>
        </p:txBody>
      </p:sp>
      <p:sp>
        <p:nvSpPr>
          <p:cNvPr id="18452" name="Rectangle 20"/>
          <p:cNvSpPr>
            <a:spLocks/>
          </p:cNvSpPr>
          <p:nvPr/>
        </p:nvSpPr>
        <p:spPr bwMode="auto">
          <a:xfrm>
            <a:off x="4643438" y="3927946"/>
            <a:ext cx="4884539" cy="1777008"/>
          </a:xfrm>
          <a:prstGeom prst="rect">
            <a:avLst/>
          </a:prstGeom>
          <a:noFill/>
          <a:ln w="12700" cap="flat">
            <a:noFill/>
            <a:miter lim="800000"/>
            <a:headEnd type="none" w="med" len="med"/>
            <a:tailEnd type="none" w="med" len="med"/>
          </a:ln>
        </p:spPr>
        <p:txBody>
          <a:bodyPr lIns="44647" tIns="44647" rIns="44647" bIns="44647" anchor="ctr"/>
          <a:lstStyle/>
          <a:p>
            <a:pPr marL="223234" indent="-223234">
              <a:lnSpc>
                <a:spcPct val="110000"/>
              </a:lnSpc>
              <a:spcBef>
                <a:spcPts val="914"/>
              </a:spcBef>
              <a:buSzPct val="62000"/>
            </a:pPr>
            <a:r>
              <a:rPr lang="en-US" sz="1400" dirty="0" smtClean="0">
                <a:sym typeface="Arial" charset="0"/>
              </a:rPr>
              <a:t>Brighter</a:t>
            </a:r>
          </a:p>
          <a:p>
            <a:pPr marL="223234" indent="-223234">
              <a:lnSpc>
                <a:spcPct val="110000"/>
              </a:lnSpc>
              <a:spcBef>
                <a:spcPts val="914"/>
              </a:spcBef>
              <a:buSzPct val="62000"/>
            </a:pPr>
            <a:r>
              <a:rPr lang="en-US" sz="1400" dirty="0" smtClean="0">
                <a:sym typeface="Arial" charset="0"/>
              </a:rPr>
              <a:t>Better </a:t>
            </a:r>
            <a:r>
              <a:rPr lang="en-US" sz="1400" dirty="0">
                <a:sym typeface="Arial" charset="0"/>
              </a:rPr>
              <a:t>contrast</a:t>
            </a:r>
          </a:p>
          <a:p>
            <a:pPr marL="223234" indent="-223234">
              <a:lnSpc>
                <a:spcPct val="110000"/>
              </a:lnSpc>
              <a:spcBef>
                <a:spcPts val="914"/>
              </a:spcBef>
              <a:buSzPct val="62000"/>
            </a:pPr>
            <a:r>
              <a:rPr lang="en-US" sz="1400" dirty="0" smtClean="0">
                <a:sym typeface="Arial" charset="0"/>
              </a:rPr>
              <a:t>Low response </a:t>
            </a:r>
            <a:r>
              <a:rPr lang="en-US" sz="1400" dirty="0">
                <a:sym typeface="Arial" charset="0"/>
              </a:rPr>
              <a:t>time </a:t>
            </a:r>
            <a:endParaRPr lang="en-US" sz="1400" dirty="0" smtClean="0">
              <a:sym typeface="Arial" charset="0"/>
            </a:endParaRPr>
          </a:p>
          <a:p>
            <a:pPr marL="223234" indent="-223234">
              <a:lnSpc>
                <a:spcPct val="110000"/>
              </a:lnSpc>
              <a:spcBef>
                <a:spcPts val="914"/>
              </a:spcBef>
              <a:buSzPct val="62000"/>
            </a:pPr>
            <a:r>
              <a:rPr lang="en-US" sz="1400" dirty="0" smtClean="0">
                <a:sym typeface="Arial" charset="0"/>
              </a:rPr>
              <a:t>High </a:t>
            </a:r>
            <a:r>
              <a:rPr lang="en-US" sz="1400" dirty="0">
                <a:sym typeface="Arial" charset="0"/>
              </a:rPr>
              <a:t>refresh rate </a:t>
            </a:r>
          </a:p>
        </p:txBody>
      </p:sp>
      <p:sp>
        <p:nvSpPr>
          <p:cNvPr id="18453" name="Rectangle 21"/>
          <p:cNvSpPr>
            <a:spLocks/>
          </p:cNvSpPr>
          <p:nvPr/>
        </p:nvSpPr>
        <p:spPr bwMode="auto">
          <a:xfrm>
            <a:off x="6875903" y="4786322"/>
            <a:ext cx="3982641" cy="1116211"/>
          </a:xfrm>
          <a:prstGeom prst="rect">
            <a:avLst/>
          </a:prstGeom>
          <a:noFill/>
          <a:ln w="12700" cap="flat">
            <a:noFill/>
            <a:miter lim="800000"/>
            <a:headEnd type="none" w="med" len="med"/>
            <a:tailEnd type="none" w="med" len="med"/>
          </a:ln>
        </p:spPr>
        <p:txBody>
          <a:bodyPr lIns="44647" tIns="44647" rIns="44647" bIns="44647" anchor="ctr"/>
          <a:lstStyle/>
          <a:p>
            <a:pPr marL="223234" indent="-223234">
              <a:lnSpc>
                <a:spcPct val="110000"/>
              </a:lnSpc>
              <a:spcBef>
                <a:spcPts val="914"/>
              </a:spcBef>
              <a:buSzPct val="62000"/>
            </a:pPr>
            <a:r>
              <a:rPr lang="en-US" sz="1400" dirty="0" smtClean="0">
                <a:sym typeface="Arial" charset="0"/>
              </a:rPr>
              <a:t>Small </a:t>
            </a:r>
            <a:r>
              <a:rPr lang="en-US" sz="1400" dirty="0">
                <a:sym typeface="Arial" charset="0"/>
              </a:rPr>
              <a:t>response </a:t>
            </a:r>
            <a:r>
              <a:rPr lang="en-US" sz="1400" dirty="0" smtClean="0">
                <a:sym typeface="Arial" charset="0"/>
              </a:rPr>
              <a:t>time</a:t>
            </a:r>
          </a:p>
          <a:p>
            <a:pPr marL="223234" indent="-223234">
              <a:lnSpc>
                <a:spcPct val="110000"/>
              </a:lnSpc>
              <a:spcBef>
                <a:spcPts val="914"/>
              </a:spcBef>
              <a:buSzPct val="62000"/>
            </a:pPr>
            <a:r>
              <a:rPr lang="en-US" sz="1400" dirty="0" smtClean="0">
                <a:sym typeface="Arial" charset="0"/>
              </a:rPr>
              <a:t>Higher </a:t>
            </a:r>
            <a:r>
              <a:rPr lang="en-US" sz="1400" dirty="0">
                <a:sym typeface="Arial" charset="0"/>
              </a:rPr>
              <a:t>refresh </a:t>
            </a:r>
            <a:r>
              <a:rPr lang="en-US" sz="1400" dirty="0" smtClean="0">
                <a:sym typeface="Arial" charset="0"/>
              </a:rPr>
              <a:t>rate</a:t>
            </a:r>
            <a:endParaRPr lang="en-US" sz="1400" dirty="0">
              <a:sym typeface="Arial" charset="0"/>
            </a:endParaRPr>
          </a:p>
          <a:p>
            <a:pPr marL="223234" indent="-223234">
              <a:lnSpc>
                <a:spcPct val="110000"/>
              </a:lnSpc>
              <a:spcBef>
                <a:spcPts val="914"/>
              </a:spcBef>
              <a:buSzPct val="62000"/>
            </a:pPr>
            <a:r>
              <a:rPr lang="en-US" sz="1400" dirty="0" smtClean="0">
                <a:sym typeface="Arial" charset="0"/>
              </a:rPr>
              <a:t>Better </a:t>
            </a:r>
            <a:r>
              <a:rPr lang="en-US" sz="1400" dirty="0">
                <a:sym typeface="Arial" charset="0"/>
              </a:rPr>
              <a:t>colors, </a:t>
            </a:r>
            <a:endParaRPr lang="en-US" sz="1400" dirty="0" smtClean="0">
              <a:sym typeface="Arial" charset="0"/>
            </a:endParaRPr>
          </a:p>
          <a:p>
            <a:pPr marL="223234" indent="-223234">
              <a:lnSpc>
                <a:spcPct val="110000"/>
              </a:lnSpc>
              <a:spcBef>
                <a:spcPts val="914"/>
              </a:spcBef>
              <a:buSzPct val="62000"/>
            </a:pPr>
            <a:r>
              <a:rPr lang="en-US" sz="1400" dirty="0" smtClean="0">
                <a:sym typeface="Arial" charset="0"/>
              </a:rPr>
              <a:t>Better contrast </a:t>
            </a:r>
          </a:p>
          <a:p>
            <a:pPr marL="223234" indent="-223234">
              <a:lnSpc>
                <a:spcPct val="110000"/>
              </a:lnSpc>
              <a:spcBef>
                <a:spcPts val="914"/>
              </a:spcBef>
              <a:buSzPct val="62000"/>
            </a:pPr>
            <a:r>
              <a:rPr lang="en-US" sz="1400" dirty="0" smtClean="0">
                <a:sym typeface="Arial" charset="0"/>
              </a:rPr>
              <a:t>Better brightness</a:t>
            </a:r>
          </a:p>
          <a:p>
            <a:pPr marL="223234" indent="-223234">
              <a:lnSpc>
                <a:spcPct val="110000"/>
              </a:lnSpc>
              <a:spcBef>
                <a:spcPts val="914"/>
              </a:spcBef>
              <a:buSzPct val="62000"/>
            </a:pPr>
            <a:r>
              <a:rPr lang="en-US" sz="1400" dirty="0" smtClean="0">
                <a:sym typeface="Arial" charset="0"/>
              </a:rPr>
              <a:t>…</a:t>
            </a:r>
          </a:p>
          <a:p>
            <a:pPr marL="223234" indent="-223234">
              <a:lnSpc>
                <a:spcPct val="110000"/>
              </a:lnSpc>
              <a:spcBef>
                <a:spcPts val="914"/>
              </a:spcBef>
              <a:buSzPct val="62000"/>
            </a:pPr>
            <a:r>
              <a:rPr lang="en-US" sz="1400" dirty="0" smtClean="0">
                <a:sym typeface="Arial" charset="0"/>
              </a:rPr>
              <a:t>Less expensive ;)</a:t>
            </a:r>
            <a:endParaRPr lang="en-US" sz="1400" dirty="0">
              <a:sym typeface="Arial" charset="0"/>
            </a:endParaRPr>
          </a:p>
        </p:txBody>
      </p:sp>
      <p:sp>
        <p:nvSpPr>
          <p:cNvPr id="18454" name="Rectangle 22"/>
          <p:cNvSpPr>
            <a:spLocks/>
          </p:cNvSpPr>
          <p:nvPr/>
        </p:nvSpPr>
        <p:spPr bwMode="auto">
          <a:xfrm>
            <a:off x="500035" y="4190959"/>
            <a:ext cx="1785950" cy="1116211"/>
          </a:xfrm>
          <a:prstGeom prst="rect">
            <a:avLst/>
          </a:prstGeom>
          <a:noFill/>
          <a:ln w="12700" cap="flat">
            <a:noFill/>
            <a:miter lim="800000"/>
            <a:headEnd type="none" w="med" len="med"/>
            <a:tailEnd type="none" w="med" len="med"/>
          </a:ln>
        </p:spPr>
        <p:txBody>
          <a:bodyPr lIns="44647" tIns="44647" rIns="44647" bIns="44647" anchor="ctr"/>
          <a:lstStyle/>
          <a:p>
            <a:pPr marL="223234" indent="-223234">
              <a:lnSpc>
                <a:spcPct val="110000"/>
              </a:lnSpc>
              <a:spcBef>
                <a:spcPts val="914"/>
              </a:spcBef>
              <a:buSzPct val="62000"/>
            </a:pPr>
            <a:r>
              <a:rPr lang="en-US" sz="1400" dirty="0" smtClean="0">
                <a:sym typeface="Arial" charset="0"/>
              </a:rPr>
              <a:t>High </a:t>
            </a:r>
            <a:r>
              <a:rPr lang="en-US" sz="1400" dirty="0">
                <a:sym typeface="Arial" charset="0"/>
              </a:rPr>
              <a:t>refresh rate </a:t>
            </a:r>
            <a:endParaRPr lang="en-US" sz="1400" dirty="0" smtClean="0">
              <a:sym typeface="Arial" charset="0"/>
            </a:endParaRPr>
          </a:p>
          <a:p>
            <a:pPr marL="223234" indent="-223234">
              <a:lnSpc>
                <a:spcPct val="110000"/>
              </a:lnSpc>
              <a:spcBef>
                <a:spcPts val="914"/>
              </a:spcBef>
              <a:buSzPct val="62000"/>
            </a:pPr>
            <a:r>
              <a:rPr lang="en-US" sz="1400" dirty="0" smtClean="0">
                <a:sym typeface="Arial" charset="0"/>
              </a:rPr>
              <a:t>more </a:t>
            </a:r>
            <a:r>
              <a:rPr lang="en-US" sz="1400" dirty="0">
                <a:sym typeface="Arial" charset="0"/>
              </a:rPr>
              <a:t>than 120Hz</a:t>
            </a:r>
          </a:p>
          <a:p>
            <a:pPr marL="223234" indent="-223234">
              <a:lnSpc>
                <a:spcPct val="110000"/>
              </a:lnSpc>
              <a:spcBef>
                <a:spcPts val="914"/>
              </a:spcBef>
              <a:buSzPct val="62000"/>
            </a:pPr>
            <a:r>
              <a:rPr lang="en-US" sz="1400" dirty="0">
                <a:sym typeface="Arial" charset="0"/>
              </a:rPr>
              <a:t>Low </a:t>
            </a:r>
            <a:r>
              <a:rPr lang="en-US" sz="1400" dirty="0" smtClean="0">
                <a:sym typeface="Arial" charset="0"/>
              </a:rPr>
              <a:t>brightness</a:t>
            </a:r>
          </a:p>
          <a:p>
            <a:pPr marL="223234" indent="-223234">
              <a:lnSpc>
                <a:spcPct val="110000"/>
              </a:lnSpc>
              <a:spcBef>
                <a:spcPts val="914"/>
              </a:spcBef>
              <a:buSzPct val="62000"/>
            </a:pPr>
            <a:r>
              <a:rPr lang="en-US" sz="1400" dirty="0" smtClean="0">
                <a:sym typeface="Arial" charset="0"/>
              </a:rPr>
              <a:t>Flicker for low rates</a:t>
            </a:r>
            <a:endParaRPr lang="en-US" sz="1400" dirty="0">
              <a:sym typeface="Arial" charset="0"/>
            </a:endParaRPr>
          </a:p>
        </p:txBody>
      </p:sp>
      <p:sp>
        <p:nvSpPr>
          <p:cNvPr id="31" name="Titel 30"/>
          <p:cNvSpPr>
            <a:spLocks noGrp="1"/>
          </p:cNvSpPr>
          <p:nvPr>
            <p:ph type="title"/>
          </p:nvPr>
        </p:nvSpPr>
        <p:spPr/>
        <p:txBody>
          <a:bodyPr/>
          <a:lstStyle/>
          <a:p>
            <a:r>
              <a:rPr lang="en-US" dirty="0" smtClean="0"/>
              <a:t>Display Improvement</a:t>
            </a:r>
            <a:endParaRPr lang="en-US" dirty="0"/>
          </a:p>
        </p:txBody>
      </p:sp>
      <p:sp>
        <p:nvSpPr>
          <p:cNvPr id="33" name="Rechteck 32"/>
          <p:cNvSpPr/>
          <p:nvPr/>
        </p:nvSpPr>
        <p:spPr>
          <a:xfrm>
            <a:off x="4572000" y="5133450"/>
            <a:ext cx="1643074" cy="5000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feld 33"/>
          <p:cNvSpPr txBox="1"/>
          <p:nvPr/>
        </p:nvSpPr>
        <p:spPr>
          <a:xfrm>
            <a:off x="4429124" y="5854503"/>
            <a:ext cx="2000264" cy="646331"/>
          </a:xfrm>
          <a:prstGeom prst="rect">
            <a:avLst/>
          </a:prstGeom>
          <a:noFill/>
        </p:spPr>
        <p:txBody>
          <a:bodyPr wrap="square" rtlCol="0">
            <a:spAutoFit/>
          </a:bodyPr>
          <a:lstStyle/>
          <a:p>
            <a:pPr algn="ctr"/>
            <a:r>
              <a:rPr lang="en-US" dirty="0" smtClean="0"/>
              <a:t>Exploit HVS to improve quality</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454"/>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8451"/>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18452"/>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0"/>
                                  </p:stCondLst>
                                  <p:childTnLst>
                                    <p:set>
                                      <p:cBhvr>
                                        <p:cTn id="15" dur="1" fill="hold">
                                          <p:stCondLst>
                                            <p:cond delay="499"/>
                                          </p:stCondLst>
                                        </p:cTn>
                                        <p:tgtEl>
                                          <p:spTgt spid="1845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499"/>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2000"/>
                                        <p:tgtEl>
                                          <p:spTgt spid="3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51" grpId="0" autoUpdateAnimBg="0"/>
      <p:bldP spid="18452" grpId="0" autoUpdateAnimBg="0"/>
      <p:bldP spid="18453" grpId="0" autoUpdateAnimBg="0"/>
      <p:bldP spid="18454" grpId="0" autoUpdateAnimBg="0"/>
      <p:bldP spid="33" grpId="0" animBg="1"/>
      <p:bldP spid="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Eye integration not always good…</a:t>
            </a:r>
            <a:endParaRPr lang="en-US" dirty="0"/>
          </a:p>
        </p:txBody>
      </p:sp>
      <p:sp>
        <p:nvSpPr>
          <p:cNvPr id="3" name="Inhaltsplatzhalter 2"/>
          <p:cNvSpPr>
            <a:spLocks noGrp="1"/>
          </p:cNvSpPr>
          <p:nvPr>
            <p:ph idx="1"/>
          </p:nvPr>
        </p:nvSpPr>
        <p:spPr/>
        <p:txBody>
          <a:bodyPr/>
          <a:lstStyle/>
          <a:p>
            <a:endParaRPr lang="en-US"/>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43</a:t>
            </a:fld>
            <a:endParaRPr lang="en-US"/>
          </a:p>
        </p:txBody>
      </p:sp>
      <p:pic>
        <p:nvPicPr>
          <p:cNvPr id="5" name="HoldTypeOnly.wmv">
            <a:hlinkClick r:id="" action="ppaction://media"/>
          </p:cNvPr>
          <p:cNvPicPr>
            <a:picLocks noRot="1" noChangeAspect="1"/>
          </p:cNvPicPr>
          <p:nvPr>
            <a:videoFile r:link="rId1"/>
          </p:nvPr>
        </p:nvPicPr>
        <p:blipFill>
          <a:blip r:embed="rId3"/>
          <a:stretch>
            <a:fillRect/>
          </a:stretch>
        </p:blipFill>
        <p:spPr bwMode="auto">
          <a:xfrm>
            <a:off x="1428728" y="1700083"/>
            <a:ext cx="6702445" cy="502683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43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p:cTn id="12"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p:cNvSpPr>
          <p:nvPr/>
        </p:nvSpPr>
        <p:spPr bwMode="auto">
          <a:xfrm>
            <a:off x="8090297" y="0"/>
            <a:ext cx="125016" cy="98227"/>
          </a:xfrm>
          <a:prstGeom prst="rect">
            <a:avLst/>
          </a:prstGeom>
          <a:solidFill>
            <a:srgbClr val="7F94BA"/>
          </a:solidFill>
          <a:ln w="25400" cap="flat">
            <a:noFill/>
            <a:miter lim="800000"/>
            <a:headEnd type="none" w="med" len="med"/>
            <a:tailEnd type="none" w="med" len="med"/>
          </a:ln>
        </p:spPr>
        <p:txBody>
          <a:bodyPr lIns="0" tIns="0" rIns="0" bIns="0"/>
          <a:lstStyle/>
          <a:p>
            <a:endParaRPr lang="en-US"/>
          </a:p>
        </p:txBody>
      </p:sp>
      <p:sp>
        <p:nvSpPr>
          <p:cNvPr id="39944" name="Rectangle 8"/>
          <p:cNvSpPr>
            <a:spLocks/>
          </p:cNvSpPr>
          <p:nvPr/>
        </p:nvSpPr>
        <p:spPr bwMode="auto">
          <a:xfrm>
            <a:off x="8090297" y="0"/>
            <a:ext cx="125016" cy="98227"/>
          </a:xfrm>
          <a:prstGeom prst="rect">
            <a:avLst/>
          </a:prstGeom>
          <a:solidFill>
            <a:srgbClr val="7F94BA"/>
          </a:solidFill>
          <a:ln w="25400" cap="flat">
            <a:noFill/>
            <a:miter lim="800000"/>
            <a:headEnd type="none" w="med" len="med"/>
            <a:tailEnd type="none" w="med" len="med"/>
          </a:ln>
        </p:spPr>
        <p:txBody>
          <a:bodyPr lIns="0" tIns="0" rIns="0" bIns="0"/>
          <a:lstStyle/>
          <a:p>
            <a:endParaRPr lang="en-US"/>
          </a:p>
        </p:txBody>
      </p:sp>
      <p:grpSp>
        <p:nvGrpSpPr>
          <p:cNvPr id="4" name="Group 11"/>
          <p:cNvGrpSpPr>
            <a:grpSpLocks/>
          </p:cNvGrpSpPr>
          <p:nvPr/>
        </p:nvGrpSpPr>
        <p:grpSpPr bwMode="auto">
          <a:xfrm>
            <a:off x="517956" y="1924820"/>
            <a:ext cx="8697514" cy="3562002"/>
            <a:chOff x="0" y="0"/>
            <a:chExt cx="8048" cy="3296"/>
          </a:xfrm>
        </p:grpSpPr>
        <p:grpSp>
          <p:nvGrpSpPr>
            <p:cNvPr id="5" name="Group 12"/>
            <p:cNvGrpSpPr>
              <a:grpSpLocks/>
            </p:cNvGrpSpPr>
            <p:nvPr/>
          </p:nvGrpSpPr>
          <p:grpSpPr bwMode="auto">
            <a:xfrm>
              <a:off x="0" y="38"/>
              <a:ext cx="3928" cy="2946"/>
              <a:chOff x="0" y="0"/>
              <a:chExt cx="3928" cy="2946"/>
            </a:xfrm>
          </p:grpSpPr>
          <p:pic>
            <p:nvPicPr>
              <p:cNvPr id="39949" name="Picture 13"/>
              <p:cNvPicPr>
                <a:picLocks noChangeAspect="1" noChangeArrowheads="1"/>
              </p:cNvPicPr>
              <p:nvPr/>
            </p:nvPicPr>
            <p:blipFill>
              <a:blip r:embed="rId2"/>
              <a:srcRect/>
              <a:stretch>
                <a:fillRect/>
              </a:stretch>
            </p:blipFill>
            <p:spPr bwMode="auto">
              <a:xfrm>
                <a:off x="0" y="0"/>
                <a:ext cx="3928" cy="2946"/>
              </a:xfrm>
              <a:prstGeom prst="rect">
                <a:avLst/>
              </a:prstGeom>
              <a:noFill/>
              <a:ln w="12700" cap="flat">
                <a:noFill/>
                <a:miter lim="800000"/>
                <a:headEnd/>
                <a:tailEnd/>
              </a:ln>
            </p:spPr>
          </p:pic>
          <p:pic>
            <p:nvPicPr>
              <p:cNvPr id="39950" name="Picture 14"/>
              <p:cNvPicPr>
                <a:picLocks noChangeArrowheads="1"/>
              </p:cNvPicPr>
              <p:nvPr/>
            </p:nvPicPr>
            <p:blipFill>
              <a:blip r:embed="rId3"/>
              <a:srcRect l="50586" t="974" r="468"/>
              <a:stretch>
                <a:fillRect/>
              </a:stretch>
            </p:blipFill>
            <p:spPr bwMode="auto">
              <a:xfrm>
                <a:off x="428" y="275"/>
                <a:ext cx="3057" cy="1907"/>
              </a:xfrm>
              <a:prstGeom prst="rect">
                <a:avLst/>
              </a:prstGeom>
              <a:noFill/>
              <a:ln w="12700" cap="flat">
                <a:noFill/>
                <a:miter lim="800000"/>
                <a:headEnd/>
                <a:tailEnd/>
              </a:ln>
            </p:spPr>
          </p:pic>
        </p:grpSp>
        <p:grpSp>
          <p:nvGrpSpPr>
            <p:cNvPr id="6" name="Group 15"/>
            <p:cNvGrpSpPr>
              <a:grpSpLocks/>
            </p:cNvGrpSpPr>
            <p:nvPr/>
          </p:nvGrpSpPr>
          <p:grpSpPr bwMode="auto">
            <a:xfrm>
              <a:off x="4120" y="0"/>
              <a:ext cx="3928" cy="2946"/>
              <a:chOff x="0" y="0"/>
              <a:chExt cx="3928" cy="2946"/>
            </a:xfrm>
          </p:grpSpPr>
          <p:pic>
            <p:nvPicPr>
              <p:cNvPr id="39952" name="Picture 16"/>
              <p:cNvPicPr>
                <a:picLocks noChangeAspect="1" noChangeArrowheads="1"/>
              </p:cNvPicPr>
              <p:nvPr/>
            </p:nvPicPr>
            <p:blipFill>
              <a:blip r:embed="rId2"/>
              <a:srcRect/>
              <a:stretch>
                <a:fillRect/>
              </a:stretch>
            </p:blipFill>
            <p:spPr bwMode="auto">
              <a:xfrm>
                <a:off x="0" y="0"/>
                <a:ext cx="3928" cy="2946"/>
              </a:xfrm>
              <a:prstGeom prst="rect">
                <a:avLst/>
              </a:prstGeom>
              <a:noFill/>
              <a:ln w="12700" cap="flat">
                <a:noFill/>
                <a:miter lim="800000"/>
                <a:headEnd/>
                <a:tailEnd/>
              </a:ln>
            </p:spPr>
          </p:pic>
          <p:pic>
            <p:nvPicPr>
              <p:cNvPr id="39953" name="Picture 17"/>
              <p:cNvPicPr>
                <a:picLocks noChangeArrowheads="1"/>
              </p:cNvPicPr>
              <p:nvPr/>
            </p:nvPicPr>
            <p:blipFill>
              <a:blip r:embed="rId3"/>
              <a:srcRect l="586" t="1299" r="50468"/>
              <a:stretch>
                <a:fillRect/>
              </a:stretch>
            </p:blipFill>
            <p:spPr bwMode="auto">
              <a:xfrm>
                <a:off x="435" y="259"/>
                <a:ext cx="3036" cy="1936"/>
              </a:xfrm>
              <a:prstGeom prst="rect">
                <a:avLst/>
              </a:prstGeom>
              <a:noFill/>
              <a:ln w="12700" cap="flat">
                <a:noFill/>
                <a:miter lim="800000"/>
                <a:headEnd/>
                <a:tailEnd/>
              </a:ln>
            </p:spPr>
          </p:pic>
        </p:grpSp>
        <p:sp>
          <p:nvSpPr>
            <p:cNvPr id="39954" name="Rectangle 18"/>
            <p:cNvSpPr>
              <a:spLocks/>
            </p:cNvSpPr>
            <p:nvPr/>
          </p:nvSpPr>
          <p:spPr bwMode="auto">
            <a:xfrm>
              <a:off x="1521" y="3048"/>
              <a:ext cx="540" cy="248"/>
            </a:xfrm>
            <a:prstGeom prst="rect">
              <a:avLst/>
            </a:prstGeom>
            <a:noFill/>
            <a:ln w="12700" cap="flat">
              <a:noFill/>
              <a:miter lim="800000"/>
              <a:headEnd type="none" w="med" len="med"/>
              <a:tailEnd type="none" w="med" len="med"/>
            </a:ln>
          </p:spPr>
          <p:txBody>
            <a:bodyPr wrap="none" lIns="0" tIns="0" rIns="0" bIns="0" anchor="ctr">
              <a:spAutoFit/>
            </a:bodyPr>
            <a:lstStyle/>
            <a:p>
              <a:r>
                <a:rPr lang="en-US">
                  <a:solidFill>
                    <a:schemeClr val="tx1"/>
                  </a:solidFill>
                  <a:ea typeface="Gill Sans" charset="0"/>
                  <a:cs typeface="Gill Sans" charset="0"/>
                </a:rPr>
                <a:t>40 Hz</a:t>
              </a:r>
            </a:p>
          </p:txBody>
        </p:sp>
        <p:sp>
          <p:nvSpPr>
            <p:cNvPr id="39955" name="Rectangle 19"/>
            <p:cNvSpPr>
              <a:spLocks/>
            </p:cNvSpPr>
            <p:nvPr/>
          </p:nvSpPr>
          <p:spPr bwMode="auto">
            <a:xfrm>
              <a:off x="5516" y="3048"/>
              <a:ext cx="655" cy="248"/>
            </a:xfrm>
            <a:prstGeom prst="rect">
              <a:avLst/>
            </a:prstGeom>
            <a:noFill/>
            <a:ln w="12700" cap="flat">
              <a:noFill/>
              <a:miter lim="800000"/>
              <a:headEnd type="none" w="med" len="med"/>
              <a:tailEnd type="none" w="med" len="med"/>
            </a:ln>
          </p:spPr>
          <p:txBody>
            <a:bodyPr wrap="none" lIns="0" tIns="0" rIns="0" bIns="0" anchor="ctr">
              <a:spAutoFit/>
            </a:bodyPr>
            <a:lstStyle/>
            <a:p>
              <a:r>
                <a:rPr lang="en-US">
                  <a:solidFill>
                    <a:schemeClr val="tx1"/>
                  </a:solidFill>
                  <a:ea typeface="Gill Sans" charset="0"/>
                  <a:cs typeface="Gill Sans" charset="0"/>
                </a:rPr>
                <a:t>120 Hz</a:t>
              </a:r>
            </a:p>
          </p:txBody>
        </p:sp>
      </p:grpSp>
      <p:sp>
        <p:nvSpPr>
          <p:cNvPr id="21" name="Titel 13"/>
          <p:cNvSpPr>
            <a:spLocks noGrp="1"/>
          </p:cNvSpPr>
          <p:nvPr>
            <p:ph type="title"/>
          </p:nvPr>
        </p:nvSpPr>
        <p:spPr>
          <a:xfrm>
            <a:off x="609600" y="792163"/>
            <a:ext cx="8305800" cy="960437"/>
          </a:xfrm>
        </p:spPr>
        <p:txBody>
          <a:bodyPr/>
          <a:lstStyle/>
          <a:p>
            <a:r>
              <a:rPr lang="en-US" dirty="0" smtClean="0"/>
              <a:t>Hold-Type </a:t>
            </a:r>
            <a:r>
              <a:rPr lang="en-US" dirty="0" smtClean="0"/>
              <a:t>Blur Reduction</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p:cNvSpPr>
          <p:nvPr/>
        </p:nvSpPr>
        <p:spPr bwMode="auto">
          <a:xfrm>
            <a:off x="660797" y="3058418"/>
            <a:ext cx="7742039" cy="1553766"/>
          </a:xfrm>
          <a:prstGeom prst="rect">
            <a:avLst/>
          </a:prstGeom>
          <a:noFill/>
          <a:ln w="12700" cap="flat">
            <a:noFill/>
            <a:miter lim="800000"/>
            <a:headEnd type="none" w="med" len="med"/>
            <a:tailEnd type="none" w="med" len="med"/>
          </a:ln>
        </p:spPr>
        <p:txBody>
          <a:bodyPr lIns="0" tIns="0" rIns="0" bIns="0" anchor="ctr"/>
          <a:lstStyle/>
          <a:p>
            <a:pPr>
              <a:lnSpc>
                <a:spcPct val="110000"/>
              </a:lnSpc>
              <a:spcBef>
                <a:spcPts val="2461"/>
              </a:spcBef>
            </a:pPr>
            <a:endParaRPr lang="en-US" sz="2200" dirty="0">
              <a:cs typeface="Arial" charset="0"/>
              <a:sym typeface="Arial" charset="0"/>
            </a:endParaRPr>
          </a:p>
        </p:txBody>
      </p:sp>
      <p:sp>
        <p:nvSpPr>
          <p:cNvPr id="14" name="Titel 13"/>
          <p:cNvSpPr>
            <a:spLocks noGrp="1"/>
          </p:cNvSpPr>
          <p:nvPr>
            <p:ph type="title"/>
          </p:nvPr>
        </p:nvSpPr>
        <p:spPr/>
        <p:txBody>
          <a:bodyPr/>
          <a:lstStyle/>
          <a:p>
            <a:r>
              <a:rPr lang="en-US" dirty="0" smtClean="0"/>
              <a:t>Hold-Type </a:t>
            </a:r>
            <a:r>
              <a:rPr lang="en-US" dirty="0" smtClean="0"/>
              <a:t>Blur Reduction</a:t>
            </a:r>
            <a:endParaRPr lang="en-US" dirty="0"/>
          </a:p>
        </p:txBody>
      </p:sp>
      <p:sp>
        <p:nvSpPr>
          <p:cNvPr id="15" name="Inhaltsplatzhalter 14"/>
          <p:cNvSpPr>
            <a:spLocks noGrp="1"/>
          </p:cNvSpPr>
          <p:nvPr>
            <p:ph idx="1"/>
          </p:nvPr>
        </p:nvSpPr>
        <p:spPr/>
        <p:txBody>
          <a:bodyPr/>
          <a:lstStyle/>
          <a:p>
            <a:r>
              <a:rPr lang="en-US" sz="3200" dirty="0" smtClean="0">
                <a:cs typeface="Arial" charset="0"/>
                <a:sym typeface="Arial" charset="0"/>
              </a:rPr>
              <a:t>Hold-type blur  ≈  Inverse of motion blur</a:t>
            </a:r>
          </a:p>
          <a:p>
            <a:pPr>
              <a:lnSpc>
                <a:spcPct val="110000"/>
              </a:lnSpc>
              <a:spcBef>
                <a:spcPts val="2461"/>
              </a:spcBef>
            </a:pPr>
            <a:r>
              <a:rPr lang="en-US" sz="3200" dirty="0" smtClean="0">
                <a:solidFill>
                  <a:srgbClr val="FF2575"/>
                </a:solidFill>
                <a:ea typeface="Zapf Dingbats" charset="0"/>
                <a:cs typeface="Zapf Dingbats" charset="0"/>
                <a:sym typeface="Arial" charset="0"/>
              </a:rPr>
              <a:t>Simple solution  ➙  High frame-rate</a:t>
            </a:r>
            <a:endParaRPr lang="en-US" sz="2400" dirty="0" smtClean="0">
              <a:solidFill>
                <a:srgbClr val="FF2575"/>
              </a:solidFill>
              <a:cs typeface="Arial" charset="0"/>
              <a:sym typeface="Arial" charset="0"/>
            </a:endParaRPr>
          </a:p>
          <a:p>
            <a:pPr lvl="1">
              <a:lnSpc>
                <a:spcPct val="110000"/>
              </a:lnSpc>
              <a:spcBef>
                <a:spcPts val="2461"/>
              </a:spcBef>
            </a:pPr>
            <a:r>
              <a:rPr lang="en-US" sz="2400" dirty="0" smtClean="0">
                <a:cs typeface="Arial" charset="0"/>
                <a:sym typeface="Arial" charset="0"/>
              </a:rPr>
              <a:t>expensive</a:t>
            </a:r>
          </a:p>
          <a:p>
            <a:endParaRPr lang="en-US" sz="3200" dirty="0" smtClean="0">
              <a:cs typeface="Arial" charset="0"/>
              <a:sym typeface="Arial" charset="0"/>
            </a:endParaRPr>
          </a:p>
          <a:p>
            <a:endParaRPr lang="en-US" dirty="0"/>
          </a:p>
        </p:txBody>
      </p:sp>
      <p:pic>
        <p:nvPicPr>
          <p:cNvPr id="6" name="Picture 10"/>
          <p:cNvPicPr>
            <a:picLocks noChangeAspect="1" noChangeArrowheads="1"/>
          </p:cNvPicPr>
          <p:nvPr/>
        </p:nvPicPr>
        <p:blipFill>
          <a:blip r:embed="rId2"/>
          <a:srcRect r="29362"/>
          <a:stretch>
            <a:fillRect/>
          </a:stretch>
        </p:blipFill>
        <p:spPr bwMode="auto">
          <a:xfrm rot="5400000">
            <a:off x="3349741" y="2150929"/>
            <a:ext cx="2500329" cy="6342356"/>
          </a:xfrm>
          <a:prstGeom prst="rect">
            <a:avLst/>
          </a:prstGeom>
          <a:noFill/>
          <a:ln w="12700" cap="flat">
            <a:noFill/>
            <a:miter lim="800000"/>
            <a:headEnd/>
            <a:tailEnd/>
          </a:ln>
        </p:spPr>
      </p:pic>
    </p:spTree>
  </p:cSld>
  <p:clrMapOvr>
    <a:masterClrMapping/>
  </p:clrMapOvr>
  <p:transition advTm="9641">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Hold-Type Blur </a:t>
            </a:r>
            <a:r>
              <a:rPr lang="en-US" dirty="0" smtClean="0"/>
              <a:t>Reduction </a:t>
            </a:r>
            <a:r>
              <a:rPr lang="en-US" dirty="0" smtClean="0"/>
              <a:t>[DER10b]</a:t>
            </a:r>
            <a:endParaRPr lang="en-US" dirty="0"/>
          </a:p>
        </p:txBody>
      </p:sp>
      <p:sp>
        <p:nvSpPr>
          <p:cNvPr id="28" name="Inhaltsplatzhalter 27"/>
          <p:cNvSpPr>
            <a:spLocks noGrp="1"/>
          </p:cNvSpPr>
          <p:nvPr>
            <p:ph idx="1"/>
          </p:nvPr>
        </p:nvSpPr>
        <p:spPr>
          <a:xfrm>
            <a:off x="795025" y="1905000"/>
            <a:ext cx="8305800" cy="4800600"/>
          </a:xfrm>
        </p:spPr>
        <p:txBody>
          <a:bodyPr/>
          <a:lstStyle/>
          <a:p>
            <a:r>
              <a:rPr lang="en-US" dirty="0" smtClean="0"/>
              <a:t>Exploit limitations of the HVS</a:t>
            </a:r>
            <a:endParaRPr lang="en-US" dirty="0"/>
          </a:p>
        </p:txBody>
      </p:sp>
      <p:grpSp>
        <p:nvGrpSpPr>
          <p:cNvPr id="3" name="Group 11"/>
          <p:cNvGrpSpPr>
            <a:grpSpLocks/>
          </p:cNvGrpSpPr>
          <p:nvPr/>
        </p:nvGrpSpPr>
        <p:grpSpPr bwMode="auto">
          <a:xfrm>
            <a:off x="500076" y="1740749"/>
            <a:ext cx="2278706" cy="2220132"/>
            <a:chOff x="0" y="0"/>
            <a:chExt cx="2024" cy="1970"/>
          </a:xfrm>
        </p:grpSpPr>
        <p:pic>
          <p:nvPicPr>
            <p:cNvPr id="6" name="Picture 12"/>
            <p:cNvPicPr>
              <a:picLocks noChangeAspect="1" noChangeArrowheads="1"/>
            </p:cNvPicPr>
            <p:nvPr/>
          </p:nvPicPr>
          <p:blipFill>
            <a:blip r:embed="rId2"/>
            <a:srcRect/>
            <a:stretch>
              <a:fillRect/>
            </a:stretch>
          </p:blipFill>
          <p:spPr bwMode="auto">
            <a:xfrm>
              <a:off x="503" y="0"/>
              <a:ext cx="1432" cy="932"/>
            </a:xfrm>
            <a:prstGeom prst="rect">
              <a:avLst/>
            </a:prstGeom>
            <a:noFill/>
            <a:ln w="12700" cap="flat">
              <a:noFill/>
              <a:miter lim="800000"/>
              <a:headEnd/>
              <a:tailEnd/>
            </a:ln>
          </p:spPr>
        </p:pic>
        <p:pic>
          <p:nvPicPr>
            <p:cNvPr id="7" name="Picture 13"/>
            <p:cNvPicPr>
              <a:picLocks noChangeAspect="1" noChangeArrowheads="1"/>
            </p:cNvPicPr>
            <p:nvPr/>
          </p:nvPicPr>
          <p:blipFill>
            <a:blip r:embed="rId3" cstate="print"/>
            <a:srcRect/>
            <a:stretch>
              <a:fillRect/>
            </a:stretch>
          </p:blipFill>
          <p:spPr bwMode="auto">
            <a:xfrm>
              <a:off x="343" y="182"/>
              <a:ext cx="1461" cy="952"/>
            </a:xfrm>
            <a:prstGeom prst="rect">
              <a:avLst/>
            </a:prstGeom>
            <a:noFill/>
            <a:ln w="12700" cap="flat">
              <a:noFill/>
              <a:miter lim="800000"/>
              <a:headEnd/>
              <a:tailEnd/>
            </a:ln>
          </p:spPr>
        </p:pic>
        <p:pic>
          <p:nvPicPr>
            <p:cNvPr id="8" name="Picture 14"/>
            <p:cNvPicPr>
              <a:picLocks noChangeAspect="1" noChangeArrowheads="1"/>
            </p:cNvPicPr>
            <p:nvPr/>
          </p:nvPicPr>
          <p:blipFill>
            <a:blip r:embed="rId4" cstate="print"/>
            <a:srcRect/>
            <a:stretch>
              <a:fillRect/>
            </a:stretch>
          </p:blipFill>
          <p:spPr bwMode="auto">
            <a:xfrm>
              <a:off x="231" y="401"/>
              <a:ext cx="1432" cy="933"/>
            </a:xfrm>
            <a:prstGeom prst="rect">
              <a:avLst/>
            </a:prstGeom>
            <a:noFill/>
            <a:ln w="12700" cap="flat">
              <a:noFill/>
              <a:miter lim="800000"/>
              <a:headEnd/>
              <a:tailEnd/>
            </a:ln>
          </p:spPr>
        </p:pic>
        <p:sp>
          <p:nvSpPr>
            <p:cNvPr id="9" name="Rectangle 15"/>
            <p:cNvSpPr>
              <a:spLocks/>
            </p:cNvSpPr>
            <p:nvPr/>
          </p:nvSpPr>
          <p:spPr bwMode="auto">
            <a:xfrm>
              <a:off x="0" y="1354"/>
              <a:ext cx="2024" cy="616"/>
            </a:xfrm>
            <a:prstGeom prst="rect">
              <a:avLst/>
            </a:prstGeom>
            <a:noFill/>
            <a:ln w="12700" cap="flat">
              <a:noFill/>
              <a:miter lim="800000"/>
              <a:headEnd type="none" w="med" len="med"/>
              <a:tailEnd type="none" w="med" len="med"/>
            </a:ln>
          </p:spPr>
          <p:txBody>
            <a:bodyPr lIns="0" tIns="0" rIns="0" bIns="0" anchor="ctr"/>
            <a:lstStyle/>
            <a:p>
              <a:pPr algn="ctr"/>
              <a:r>
                <a:rPr lang="en-US" dirty="0">
                  <a:solidFill>
                    <a:schemeClr val="tx1"/>
                  </a:solidFill>
                  <a:ea typeface="Gill Sans" charset="0"/>
                  <a:cs typeface="Gill Sans" charset="0"/>
                </a:rPr>
                <a:t>original frames </a:t>
              </a:r>
            </a:p>
            <a:p>
              <a:pPr algn="ctr"/>
              <a:r>
                <a:rPr lang="en-US" dirty="0">
                  <a:solidFill>
                    <a:schemeClr val="tx1"/>
                  </a:solidFill>
                  <a:ea typeface="Gill Sans" charset="0"/>
                  <a:cs typeface="Gill Sans" charset="0"/>
                </a:rPr>
                <a:t>+ motion flow &amp; depth (40Hz)</a:t>
              </a:r>
            </a:p>
          </p:txBody>
        </p:sp>
      </p:grpSp>
      <p:pic>
        <p:nvPicPr>
          <p:cNvPr id="10" name="Picture 16"/>
          <p:cNvPicPr>
            <a:picLocks noChangeAspect="1" noChangeArrowheads="1"/>
          </p:cNvPicPr>
          <p:nvPr/>
        </p:nvPicPr>
        <p:blipFill>
          <a:blip r:embed="rId5"/>
          <a:srcRect/>
          <a:stretch>
            <a:fillRect/>
          </a:stretch>
        </p:blipFill>
        <p:spPr bwMode="auto">
          <a:xfrm>
            <a:off x="7397064" y="1807206"/>
            <a:ext cx="1535283" cy="1603992"/>
          </a:xfrm>
          <a:prstGeom prst="rect">
            <a:avLst/>
          </a:prstGeom>
          <a:noFill/>
          <a:ln w="12700" cap="flat">
            <a:noFill/>
            <a:miter lim="800000"/>
            <a:headEnd/>
            <a:tailEnd/>
          </a:ln>
        </p:spPr>
      </p:pic>
      <p:sp>
        <p:nvSpPr>
          <p:cNvPr id="11" name="Rectangle 17"/>
          <p:cNvSpPr>
            <a:spLocks/>
          </p:cNvSpPr>
          <p:nvPr/>
        </p:nvSpPr>
        <p:spPr bwMode="auto">
          <a:xfrm>
            <a:off x="3705402" y="3419802"/>
            <a:ext cx="2695098" cy="486604"/>
          </a:xfrm>
          <a:prstGeom prst="rect">
            <a:avLst/>
          </a:prstGeom>
          <a:noFill/>
          <a:ln w="12700" cap="flat">
            <a:noFill/>
            <a:miter lim="800000"/>
            <a:headEnd type="none" w="med" len="med"/>
            <a:tailEnd type="none" w="med" len="med"/>
          </a:ln>
        </p:spPr>
        <p:txBody>
          <a:bodyPr lIns="0" tIns="0" rIns="0" bIns="0" anchor="ctr"/>
          <a:lstStyle/>
          <a:p>
            <a:pPr algn="ctr"/>
            <a:r>
              <a:rPr lang="en-US" dirty="0" smtClean="0">
                <a:solidFill>
                  <a:schemeClr val="tx1"/>
                </a:solidFill>
                <a:ea typeface="Gill Sans" charset="0"/>
                <a:cs typeface="Gill Sans" charset="0"/>
              </a:rPr>
              <a:t>Efficient</a:t>
            </a:r>
          </a:p>
          <a:p>
            <a:pPr algn="ctr"/>
            <a:r>
              <a:rPr lang="en-US" dirty="0" smtClean="0">
                <a:solidFill>
                  <a:schemeClr val="tx1"/>
                </a:solidFill>
                <a:ea typeface="Gill Sans" charset="0"/>
                <a:cs typeface="Gill Sans" charset="0"/>
              </a:rPr>
              <a:t>Perceptually-motivated</a:t>
            </a:r>
          </a:p>
          <a:p>
            <a:pPr algn="ctr"/>
            <a:r>
              <a:rPr lang="en-US" dirty="0" smtClean="0">
                <a:ea typeface="Gill Sans" charset="0"/>
                <a:cs typeface="Gill Sans" charset="0"/>
              </a:rPr>
              <a:t>GPU interpolation</a:t>
            </a:r>
            <a:endParaRPr lang="en-US" dirty="0">
              <a:solidFill>
                <a:schemeClr val="tx1"/>
              </a:solidFill>
              <a:ea typeface="Gill Sans" charset="0"/>
              <a:cs typeface="Gill Sans" charset="0"/>
            </a:endParaRPr>
          </a:p>
        </p:txBody>
      </p:sp>
      <p:pic>
        <p:nvPicPr>
          <p:cNvPr id="12" name="Picture 18"/>
          <p:cNvPicPr>
            <a:picLocks noChangeAspect="1" noChangeArrowheads="1"/>
          </p:cNvPicPr>
          <p:nvPr/>
        </p:nvPicPr>
        <p:blipFill>
          <a:blip r:embed="rId6" cstate="print"/>
          <a:srcRect/>
          <a:stretch>
            <a:fillRect/>
          </a:stretch>
        </p:blipFill>
        <p:spPr bwMode="auto">
          <a:xfrm>
            <a:off x="4433430" y="1752731"/>
            <a:ext cx="1637785" cy="1045298"/>
          </a:xfrm>
          <a:prstGeom prst="rect">
            <a:avLst/>
          </a:prstGeom>
          <a:noFill/>
          <a:ln w="12700" cap="flat">
            <a:noFill/>
            <a:miter lim="800000"/>
            <a:headEnd/>
            <a:tailEnd/>
          </a:ln>
        </p:spPr>
      </p:pic>
      <p:pic>
        <p:nvPicPr>
          <p:cNvPr id="13" name="Picture 19"/>
          <p:cNvPicPr>
            <a:picLocks noChangeAspect="1" noChangeArrowheads="1"/>
          </p:cNvPicPr>
          <p:nvPr/>
        </p:nvPicPr>
        <p:blipFill>
          <a:blip r:embed="rId6" cstate="print"/>
          <a:srcRect/>
          <a:stretch>
            <a:fillRect/>
          </a:stretch>
        </p:blipFill>
        <p:spPr bwMode="auto">
          <a:xfrm>
            <a:off x="4258839" y="1972379"/>
            <a:ext cx="1637785" cy="1044172"/>
          </a:xfrm>
          <a:prstGeom prst="rect">
            <a:avLst/>
          </a:prstGeom>
          <a:noFill/>
          <a:ln w="12700" cap="flat">
            <a:noFill/>
            <a:miter lim="800000"/>
            <a:headEnd/>
            <a:tailEnd/>
          </a:ln>
        </p:spPr>
      </p:pic>
      <p:pic>
        <p:nvPicPr>
          <p:cNvPr id="14" name="Picture 20"/>
          <p:cNvPicPr>
            <a:picLocks noChangeAspect="1" noChangeArrowheads="1"/>
          </p:cNvPicPr>
          <p:nvPr/>
        </p:nvPicPr>
        <p:blipFill>
          <a:blip r:embed="rId7" cstate="print"/>
          <a:srcRect/>
          <a:stretch>
            <a:fillRect/>
          </a:stretch>
        </p:blipFill>
        <p:spPr bwMode="auto">
          <a:xfrm>
            <a:off x="4070730" y="2214554"/>
            <a:ext cx="1636658" cy="1045298"/>
          </a:xfrm>
          <a:prstGeom prst="rect">
            <a:avLst/>
          </a:prstGeom>
          <a:noFill/>
          <a:ln w="12700" cap="flat">
            <a:noFill/>
            <a:miter lim="800000"/>
            <a:headEnd/>
            <a:tailEnd/>
          </a:ln>
        </p:spPr>
      </p:pic>
      <p:sp>
        <p:nvSpPr>
          <p:cNvPr id="23" name="Rectangle 29"/>
          <p:cNvSpPr>
            <a:spLocks/>
          </p:cNvSpPr>
          <p:nvPr/>
        </p:nvSpPr>
        <p:spPr bwMode="auto">
          <a:xfrm>
            <a:off x="7052783" y="3505816"/>
            <a:ext cx="2162687" cy="279347"/>
          </a:xfrm>
          <a:prstGeom prst="rect">
            <a:avLst/>
          </a:prstGeom>
          <a:noFill/>
          <a:ln w="12700" cap="flat">
            <a:noFill/>
            <a:miter lim="800000"/>
            <a:headEnd type="none" w="med" len="med"/>
            <a:tailEnd type="none" w="med" len="med"/>
          </a:ln>
        </p:spPr>
        <p:txBody>
          <a:bodyPr lIns="0" tIns="0" rIns="0" bIns="0" anchor="ctr"/>
          <a:lstStyle/>
          <a:p>
            <a:pPr algn="ctr"/>
            <a:r>
              <a:rPr lang="en-US" dirty="0" smtClean="0">
                <a:solidFill>
                  <a:schemeClr val="tx1"/>
                </a:solidFill>
                <a:ea typeface="Gill Sans" charset="0"/>
                <a:cs typeface="Gill Sans" charset="0"/>
              </a:rPr>
              <a:t>Reduced blur</a:t>
            </a:r>
          </a:p>
          <a:p>
            <a:pPr algn="ctr"/>
            <a:r>
              <a:rPr lang="en-US" dirty="0" smtClean="0">
                <a:ea typeface="Gill Sans" charset="0"/>
                <a:cs typeface="Gill Sans" charset="0"/>
              </a:rPr>
              <a:t>(120 Hz)</a:t>
            </a:r>
            <a:endParaRPr lang="en-US" dirty="0">
              <a:solidFill>
                <a:schemeClr val="tx1"/>
              </a:solidFill>
              <a:ea typeface="Gill Sans" charset="0"/>
              <a:cs typeface="Gill Sans" charset="0"/>
            </a:endParaRPr>
          </a:p>
        </p:txBody>
      </p:sp>
      <p:sp>
        <p:nvSpPr>
          <p:cNvPr id="27" name="Rechteck 26"/>
          <p:cNvSpPr/>
          <p:nvPr/>
        </p:nvSpPr>
        <p:spPr>
          <a:xfrm>
            <a:off x="3828731" y="1643050"/>
            <a:ext cx="2500330" cy="242889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Gestreifter Pfeil nach rechts 24"/>
          <p:cNvSpPr/>
          <p:nvPr/>
        </p:nvSpPr>
        <p:spPr>
          <a:xfrm>
            <a:off x="2928936" y="2071678"/>
            <a:ext cx="1428750" cy="1143000"/>
          </a:xfrm>
          <a:prstGeom prst="stripedRightArrow">
            <a:avLst/>
          </a:prstGeom>
          <a:solidFill>
            <a:srgbClr val="BEFFFF"/>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26" name="Gestreifter Pfeil nach rechts 25"/>
          <p:cNvSpPr/>
          <p:nvPr/>
        </p:nvSpPr>
        <p:spPr>
          <a:xfrm>
            <a:off x="6000760" y="2071678"/>
            <a:ext cx="1428750" cy="1143000"/>
          </a:xfrm>
          <a:prstGeom prst="stripedRightArrow">
            <a:avLst/>
          </a:prstGeom>
          <a:solidFill>
            <a:srgbClr val="BEFFFF"/>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30" name="Picture 14"/>
          <p:cNvPicPr>
            <a:picLocks noChangeArrowheads="1"/>
          </p:cNvPicPr>
          <p:nvPr/>
        </p:nvPicPr>
        <p:blipFill>
          <a:blip r:embed="rId8"/>
          <a:srcRect l="58775" r="4214" b="1082"/>
          <a:stretch>
            <a:fillRect/>
          </a:stretch>
        </p:blipFill>
        <p:spPr bwMode="auto">
          <a:xfrm>
            <a:off x="3426561" y="4143380"/>
            <a:ext cx="3259690" cy="2926058"/>
          </a:xfrm>
          <a:prstGeom prst="rect">
            <a:avLst/>
          </a:prstGeom>
          <a:noFill/>
          <a:ln w="12700" cap="flat">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000"/>
                                        <p:tgtEl>
                                          <p:spTgt spid="25"/>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0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0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20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0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2000"/>
                                        <p:tgtEl>
                                          <p:spTgt spid="23"/>
                                        </p:tgtEl>
                                      </p:cBhvr>
                                    </p:animEffect>
                                  </p:childTnLst>
                                </p:cTn>
                              </p:par>
                              <p:par>
                                <p:cTn id="25" presetID="10"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0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20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20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par>
                                <p:cTn id="41" presetID="10" presetClass="entr" presetSubtype="0" fill="hold" grpId="1"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3" grpId="0"/>
      <p:bldP spid="27" grpId="0" animBg="1"/>
      <p:bldP spid="27" grpId="1" animBg="1"/>
      <p:bldP spid="25" grpId="0" animBg="1"/>
      <p:bldP spid="2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High-Frequency propagation</a:t>
            </a:r>
            <a:endParaRPr lang="en-US" dirty="0"/>
          </a:p>
        </p:txBody>
      </p:sp>
      <p:sp>
        <p:nvSpPr>
          <p:cNvPr id="3" name="Inhaltsplatzhalter 2"/>
          <p:cNvSpPr>
            <a:spLocks noGrp="1"/>
          </p:cNvSpPr>
          <p:nvPr>
            <p:ph idx="1"/>
          </p:nvPr>
        </p:nvSpPr>
        <p:spPr/>
        <p:txBody>
          <a:bodyPr/>
          <a:lstStyle/>
          <a:p>
            <a:endParaRPr lang="en-US" dirty="0" smtClean="0"/>
          </a:p>
          <a:p>
            <a:endParaRPr lang="en-US" dirty="0" smtClean="0"/>
          </a:p>
          <a:p>
            <a:endParaRPr lang="en-US" dirty="0" smtClean="0"/>
          </a:p>
          <a:p>
            <a:r>
              <a:rPr lang="en-US" dirty="0" smtClean="0"/>
              <a:t>High-frequency information </a:t>
            </a:r>
          </a:p>
          <a:p>
            <a:pPr>
              <a:buNone/>
            </a:pPr>
            <a:r>
              <a:rPr lang="en-US" dirty="0" smtClean="0"/>
              <a:t>	</a:t>
            </a:r>
            <a:r>
              <a:rPr lang="en-US" dirty="0" smtClean="0"/>
              <a:t>is spread across time at 120Hz</a:t>
            </a:r>
          </a:p>
          <a:p>
            <a:pPr>
              <a:buNone/>
            </a:pPr>
            <a:endParaRPr lang="en-US" dirty="0" smtClean="0"/>
          </a:p>
          <a:p>
            <a:pPr>
              <a:buNone/>
            </a:pPr>
            <a:r>
              <a:rPr lang="en-US" dirty="0" smtClean="0"/>
              <a:t>-&gt; Idea: 	Increase high-frequency in first frame</a:t>
            </a:r>
          </a:p>
          <a:p>
            <a:pPr>
              <a:buNone/>
            </a:pPr>
            <a:r>
              <a:rPr lang="en-US" dirty="0" smtClean="0"/>
              <a:t>	</a:t>
            </a:r>
            <a:r>
              <a:rPr lang="en-US" dirty="0" smtClean="0"/>
              <a:t>		hide artifacts in extrapolation via blur</a:t>
            </a:r>
          </a:p>
          <a:p>
            <a:pPr>
              <a:buNone/>
            </a:pPr>
            <a:r>
              <a:rPr lang="en-US" dirty="0" smtClean="0"/>
              <a:t>	</a:t>
            </a:r>
            <a:r>
              <a:rPr lang="en-US" dirty="0" smtClean="0"/>
              <a:t>	</a:t>
            </a:r>
            <a:endParaRPr lang="en-US" dirty="0" smtClean="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47</a:t>
            </a:fld>
            <a:endParaRPr lang="en-US"/>
          </a:p>
        </p:txBody>
      </p:sp>
      <p:pic>
        <p:nvPicPr>
          <p:cNvPr id="5" name="Picture 18"/>
          <p:cNvPicPr>
            <a:picLocks noChangeAspect="1" noChangeArrowheads="1"/>
          </p:cNvPicPr>
          <p:nvPr/>
        </p:nvPicPr>
        <p:blipFill>
          <a:blip r:embed="rId2"/>
          <a:srcRect/>
          <a:stretch>
            <a:fillRect/>
          </a:stretch>
        </p:blipFill>
        <p:spPr bwMode="auto">
          <a:xfrm>
            <a:off x="6500826" y="2000240"/>
            <a:ext cx="2308225" cy="1473200"/>
          </a:xfrm>
          <a:prstGeom prst="rect">
            <a:avLst/>
          </a:prstGeom>
          <a:noFill/>
          <a:ln w="12700" cap="flat">
            <a:noFill/>
            <a:miter lim="800000"/>
            <a:headEnd/>
            <a:tailEnd/>
          </a:ln>
        </p:spPr>
      </p:pic>
      <p:pic>
        <p:nvPicPr>
          <p:cNvPr id="6" name="Picture 19"/>
          <p:cNvPicPr>
            <a:picLocks noChangeAspect="1" noChangeArrowheads="1"/>
          </p:cNvPicPr>
          <p:nvPr/>
        </p:nvPicPr>
        <p:blipFill>
          <a:blip r:embed="rId2"/>
          <a:srcRect/>
          <a:stretch>
            <a:fillRect/>
          </a:stretch>
        </p:blipFill>
        <p:spPr bwMode="auto">
          <a:xfrm>
            <a:off x="3714744" y="2000240"/>
            <a:ext cx="2308225" cy="1471612"/>
          </a:xfrm>
          <a:prstGeom prst="rect">
            <a:avLst/>
          </a:prstGeom>
          <a:noFill/>
          <a:ln w="12700" cap="flat">
            <a:noFill/>
            <a:miter lim="800000"/>
            <a:headEnd/>
            <a:tailEnd/>
          </a:ln>
        </p:spPr>
      </p:pic>
      <p:pic>
        <p:nvPicPr>
          <p:cNvPr id="7" name="Picture 20"/>
          <p:cNvPicPr>
            <a:picLocks noChangeAspect="1" noChangeArrowheads="1"/>
          </p:cNvPicPr>
          <p:nvPr/>
        </p:nvPicPr>
        <p:blipFill>
          <a:blip r:embed="rId3"/>
          <a:srcRect/>
          <a:stretch>
            <a:fillRect/>
          </a:stretch>
        </p:blipFill>
        <p:spPr bwMode="auto">
          <a:xfrm>
            <a:off x="857224" y="2000240"/>
            <a:ext cx="2306638" cy="1473200"/>
          </a:xfrm>
          <a:prstGeom prst="rect">
            <a:avLst/>
          </a:prstGeom>
          <a:noFill/>
          <a:ln w="12700" cap="flat">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500"/>
                                        <p:tgtEl>
                                          <p:spTgt spid="3">
                                            <p:txEl>
                                              <p:pRg st="6" end="6"/>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fade">
                                      <p:cBhvr>
                                        <p:cTn id="10" dur="500"/>
                                        <p:tgtEl>
                                          <p:spTgt spid="3">
                                            <p:txEl>
                                              <p:pRg st="7" end="7"/>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Effect transition="in" filter="fade">
                                      <p:cBhvr>
                                        <p:cTn id="1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p:cNvSpPr>
          <p:nvPr/>
        </p:nvSpPr>
        <p:spPr bwMode="auto">
          <a:xfrm>
            <a:off x="8090297" y="0"/>
            <a:ext cx="125016" cy="98227"/>
          </a:xfrm>
          <a:prstGeom prst="rect">
            <a:avLst/>
          </a:prstGeom>
          <a:solidFill>
            <a:srgbClr val="7F94BA"/>
          </a:solidFill>
          <a:ln w="25400" cap="flat">
            <a:noFill/>
            <a:miter lim="800000"/>
            <a:headEnd type="none" w="med" len="med"/>
            <a:tailEnd type="none" w="med" len="med"/>
          </a:ln>
        </p:spPr>
        <p:txBody>
          <a:bodyPr lIns="0" tIns="0" rIns="0" bIns="0"/>
          <a:lstStyle/>
          <a:p>
            <a:endParaRPr lang="en-US"/>
          </a:p>
        </p:txBody>
      </p:sp>
      <p:sp>
        <p:nvSpPr>
          <p:cNvPr id="30728" name="Rectangle 8"/>
          <p:cNvSpPr>
            <a:spLocks/>
          </p:cNvSpPr>
          <p:nvPr/>
        </p:nvSpPr>
        <p:spPr bwMode="auto">
          <a:xfrm>
            <a:off x="8090297" y="0"/>
            <a:ext cx="125016" cy="98227"/>
          </a:xfrm>
          <a:prstGeom prst="rect">
            <a:avLst/>
          </a:prstGeom>
          <a:solidFill>
            <a:srgbClr val="7F94BA"/>
          </a:solidFill>
          <a:ln w="25400" cap="flat">
            <a:noFill/>
            <a:miter lim="800000"/>
            <a:headEnd type="none" w="med" len="med"/>
            <a:tailEnd type="none" w="med" len="med"/>
          </a:ln>
        </p:spPr>
        <p:txBody>
          <a:bodyPr lIns="0" tIns="0" rIns="0" bIns="0"/>
          <a:lstStyle/>
          <a:p>
            <a:endParaRPr lang="en-US"/>
          </a:p>
        </p:txBody>
      </p:sp>
      <p:pic>
        <p:nvPicPr>
          <p:cNvPr id="30730" name="Picture 10"/>
          <p:cNvPicPr>
            <a:picLocks noChangeAspect="1" noChangeArrowheads="1"/>
          </p:cNvPicPr>
          <p:nvPr/>
        </p:nvPicPr>
        <p:blipFill>
          <a:blip r:embed="rId2"/>
          <a:srcRect/>
          <a:stretch>
            <a:fillRect/>
          </a:stretch>
        </p:blipFill>
        <p:spPr bwMode="auto">
          <a:xfrm>
            <a:off x="803702" y="2354089"/>
            <a:ext cx="8054578" cy="2717973"/>
          </a:xfrm>
          <a:prstGeom prst="rect">
            <a:avLst/>
          </a:prstGeom>
          <a:noFill/>
          <a:ln w="12700" cap="flat">
            <a:noFill/>
            <a:miter lim="800000"/>
            <a:headEnd/>
            <a:tailEnd/>
          </a:ln>
        </p:spPr>
      </p:pic>
      <p:sp>
        <p:nvSpPr>
          <p:cNvPr id="30731" name="Rectangle 11"/>
          <p:cNvSpPr>
            <a:spLocks/>
          </p:cNvSpPr>
          <p:nvPr/>
        </p:nvSpPr>
        <p:spPr bwMode="auto">
          <a:xfrm>
            <a:off x="1167587" y="1759148"/>
            <a:ext cx="1891543" cy="400110"/>
          </a:xfrm>
          <a:prstGeom prst="rect">
            <a:avLst/>
          </a:prstGeom>
          <a:noFill/>
          <a:ln w="12700" cap="flat">
            <a:noFill/>
            <a:miter lim="800000"/>
            <a:headEnd type="none" w="med" len="med"/>
            <a:tailEnd type="none" w="med" len="med"/>
          </a:ln>
        </p:spPr>
        <p:txBody>
          <a:bodyPr wrap="none" lIns="0" tIns="0" rIns="0" bIns="0" anchor="ctr">
            <a:spAutoFit/>
          </a:bodyPr>
          <a:lstStyle/>
          <a:p>
            <a:r>
              <a:rPr lang="en-US" sz="2600" dirty="0">
                <a:sym typeface="Arial" charset="0"/>
              </a:rPr>
              <a:t>Regular Grid</a:t>
            </a:r>
          </a:p>
        </p:txBody>
      </p:sp>
      <p:sp>
        <p:nvSpPr>
          <p:cNvPr id="30732" name="Rectangle 12"/>
          <p:cNvSpPr>
            <a:spLocks/>
          </p:cNvSpPr>
          <p:nvPr/>
        </p:nvSpPr>
        <p:spPr bwMode="auto">
          <a:xfrm>
            <a:off x="4160149" y="1759148"/>
            <a:ext cx="1338508" cy="400110"/>
          </a:xfrm>
          <a:prstGeom prst="rect">
            <a:avLst/>
          </a:prstGeom>
          <a:noFill/>
          <a:ln w="12700" cap="flat">
            <a:noFill/>
            <a:miter lim="800000"/>
            <a:headEnd type="none" w="med" len="med"/>
            <a:tailEnd type="none" w="med" len="med"/>
          </a:ln>
        </p:spPr>
        <p:txBody>
          <a:bodyPr wrap="none" lIns="0" tIns="0" rIns="0" bIns="0" anchor="ctr">
            <a:spAutoFit/>
          </a:bodyPr>
          <a:lstStyle/>
          <a:p>
            <a:r>
              <a:rPr lang="en-US" sz="2600" dirty="0">
                <a:sym typeface="Arial" charset="0"/>
              </a:rPr>
              <a:t>Snapped</a:t>
            </a:r>
          </a:p>
        </p:txBody>
      </p:sp>
      <p:sp>
        <p:nvSpPr>
          <p:cNvPr id="30733" name="Rectangle 13"/>
          <p:cNvSpPr>
            <a:spLocks/>
          </p:cNvSpPr>
          <p:nvPr/>
        </p:nvSpPr>
        <p:spPr bwMode="auto">
          <a:xfrm>
            <a:off x="6768733" y="1759148"/>
            <a:ext cx="1317668" cy="400110"/>
          </a:xfrm>
          <a:prstGeom prst="rect">
            <a:avLst/>
          </a:prstGeom>
          <a:noFill/>
          <a:ln w="12700" cap="flat">
            <a:noFill/>
            <a:miter lim="800000"/>
            <a:headEnd type="none" w="med" len="med"/>
            <a:tailEnd type="none" w="med" len="med"/>
          </a:ln>
        </p:spPr>
        <p:txBody>
          <a:bodyPr wrap="none" lIns="0" tIns="0" rIns="0" bIns="0" anchor="ctr">
            <a:spAutoFit/>
          </a:bodyPr>
          <a:lstStyle/>
          <a:p>
            <a:r>
              <a:rPr lang="en-US" sz="2600" dirty="0">
                <a:sym typeface="Arial" charset="0"/>
              </a:rPr>
              <a:t>Morphed</a:t>
            </a:r>
          </a:p>
        </p:txBody>
      </p:sp>
      <p:sp>
        <p:nvSpPr>
          <p:cNvPr id="18" name="Titel 17"/>
          <p:cNvSpPr>
            <a:spLocks noGrp="1"/>
          </p:cNvSpPr>
          <p:nvPr>
            <p:ph type="title"/>
          </p:nvPr>
        </p:nvSpPr>
        <p:spPr>
          <a:xfrm>
            <a:off x="609600" y="792163"/>
            <a:ext cx="8677308" cy="960437"/>
          </a:xfrm>
        </p:spPr>
        <p:txBody>
          <a:bodyPr/>
          <a:lstStyle/>
          <a:p>
            <a:r>
              <a:rPr lang="en-US" dirty="0" smtClean="0"/>
              <a:t>Use a cheap extrapolation technique</a:t>
            </a:r>
            <a:endParaRPr lang="en-US" dirty="0"/>
          </a:p>
        </p:txBody>
      </p:sp>
      <p:sp>
        <p:nvSpPr>
          <p:cNvPr id="20" name="Inhaltsplatzhalter 19"/>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Artifacts will be hidden by blur</a:t>
            </a:r>
            <a:endParaRPr lang="en-US" dirty="0"/>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p:cNvSpPr>
          <p:nvPr/>
        </p:nvSpPr>
        <p:spPr bwMode="auto">
          <a:xfrm>
            <a:off x="261193" y="370582"/>
            <a:ext cx="5339953" cy="875109"/>
          </a:xfrm>
          <a:prstGeom prst="rect">
            <a:avLst/>
          </a:prstGeom>
          <a:noFill/>
          <a:ln w="12700" cap="flat">
            <a:noFill/>
            <a:miter lim="800000"/>
            <a:headEnd type="none" w="med" len="med"/>
            <a:tailEnd type="none" w="med" len="med"/>
          </a:ln>
        </p:spPr>
        <p:txBody>
          <a:bodyPr lIns="0" tIns="0" rIns="0" bIns="0" anchor="ctr"/>
          <a:lstStyle/>
          <a:p>
            <a:pPr algn="l"/>
            <a:endParaRPr lang="en-US" sz="2400" dirty="0">
              <a:solidFill>
                <a:srgbClr val="061F4A"/>
              </a:solidFill>
              <a:cs typeface="Arial" charset="0"/>
              <a:sym typeface="Arial" charset="0"/>
            </a:endParaRPr>
          </a:p>
        </p:txBody>
      </p:sp>
      <p:pic>
        <p:nvPicPr>
          <p:cNvPr id="43018" name="Picture 10"/>
          <p:cNvPicPr>
            <a:picLocks noChangeAspect="1" noChangeArrowheads="1"/>
          </p:cNvPicPr>
          <p:nvPr/>
        </p:nvPicPr>
        <p:blipFill>
          <a:blip r:embed="rId2"/>
          <a:srcRect t="11110" r="19029"/>
          <a:stretch>
            <a:fillRect/>
          </a:stretch>
        </p:blipFill>
        <p:spPr bwMode="auto">
          <a:xfrm>
            <a:off x="1794824" y="2357430"/>
            <a:ext cx="5063192" cy="2822926"/>
          </a:xfrm>
          <a:prstGeom prst="rect">
            <a:avLst/>
          </a:prstGeom>
          <a:noFill/>
          <a:ln w="12700" cap="flat">
            <a:noFill/>
            <a:miter lim="800000"/>
            <a:headEnd/>
            <a:tailEnd/>
          </a:ln>
        </p:spPr>
      </p:pic>
      <p:sp>
        <p:nvSpPr>
          <p:cNvPr id="13" name="Titel 12"/>
          <p:cNvSpPr>
            <a:spLocks noGrp="1"/>
          </p:cNvSpPr>
          <p:nvPr>
            <p:ph type="title"/>
          </p:nvPr>
        </p:nvSpPr>
        <p:spPr/>
        <p:txBody>
          <a:bodyPr/>
          <a:lstStyle/>
          <a:p>
            <a:r>
              <a:rPr lang="en-US" dirty="0" smtClean="0">
                <a:solidFill>
                  <a:srgbClr val="061F4A"/>
                </a:solidFill>
                <a:cs typeface="Arial" charset="0"/>
                <a:sym typeface="Arial" charset="0"/>
              </a:rPr>
              <a:t>User study</a:t>
            </a:r>
            <a:endParaRPr lang="en-US" dirty="0"/>
          </a:p>
        </p:txBody>
      </p:sp>
      <p:sp>
        <p:nvSpPr>
          <p:cNvPr id="15" name="Inhaltsplatzhalter 14"/>
          <p:cNvSpPr>
            <a:spLocks noGrp="1"/>
          </p:cNvSpPr>
          <p:nvPr>
            <p:ph idx="1"/>
          </p:nvPr>
        </p:nvSpPr>
        <p:spPr/>
        <p:txBody>
          <a:bodyPr/>
          <a:lstStyle/>
          <a:p>
            <a:r>
              <a:rPr lang="en-US" sz="3200" dirty="0" smtClean="0">
                <a:solidFill>
                  <a:srgbClr val="061F4A"/>
                </a:solidFill>
                <a:cs typeface="Arial" charset="0"/>
                <a:sym typeface="Arial" charset="0"/>
              </a:rPr>
              <a:t>5 scenes (mean quality score + SEM)</a:t>
            </a:r>
          </a:p>
          <a:p>
            <a:endParaRPr lang="en-US" dirty="0"/>
          </a:p>
        </p:txBody>
      </p:sp>
      <p:pic>
        <p:nvPicPr>
          <p:cNvPr id="16" name="Picture 12"/>
          <p:cNvPicPr>
            <a:picLocks noChangeAspect="1" noChangeArrowheads="1"/>
          </p:cNvPicPr>
          <p:nvPr/>
        </p:nvPicPr>
        <p:blipFill>
          <a:blip r:embed="rId3" cstate="print"/>
          <a:srcRect/>
          <a:stretch>
            <a:fillRect/>
          </a:stretch>
        </p:blipFill>
        <p:spPr bwMode="auto">
          <a:xfrm>
            <a:off x="2986393" y="5230557"/>
            <a:ext cx="1699288" cy="1700704"/>
          </a:xfrm>
          <a:prstGeom prst="rect">
            <a:avLst/>
          </a:prstGeom>
          <a:noFill/>
          <a:ln w="12700" cap="flat">
            <a:noFill/>
            <a:miter lim="800000"/>
            <a:headEnd/>
            <a:tailEnd/>
          </a:ln>
        </p:spPr>
      </p:pic>
      <p:pic>
        <p:nvPicPr>
          <p:cNvPr id="17" name="Picture 13"/>
          <p:cNvPicPr>
            <a:picLocks noChangeAspect="1" noChangeArrowheads="1"/>
          </p:cNvPicPr>
          <p:nvPr/>
        </p:nvPicPr>
        <p:blipFill>
          <a:blip r:embed="rId4" cstate="print"/>
          <a:srcRect/>
          <a:stretch>
            <a:fillRect/>
          </a:stretch>
        </p:blipFill>
        <p:spPr bwMode="auto">
          <a:xfrm>
            <a:off x="7015159" y="5214950"/>
            <a:ext cx="1700246" cy="1700704"/>
          </a:xfrm>
          <a:prstGeom prst="rect">
            <a:avLst/>
          </a:prstGeom>
          <a:noFill/>
          <a:ln w="12700" cap="flat">
            <a:noFill/>
            <a:miter lim="800000"/>
            <a:headEnd/>
            <a:tailEnd/>
          </a:ln>
        </p:spPr>
      </p:pic>
      <p:pic>
        <p:nvPicPr>
          <p:cNvPr id="18" name="Picture 14"/>
          <p:cNvPicPr>
            <a:picLocks noChangeAspect="1" noChangeArrowheads="1"/>
          </p:cNvPicPr>
          <p:nvPr/>
        </p:nvPicPr>
        <p:blipFill>
          <a:blip r:embed="rId5" cstate="print"/>
          <a:srcRect/>
          <a:stretch>
            <a:fillRect/>
          </a:stretch>
        </p:blipFill>
        <p:spPr bwMode="auto">
          <a:xfrm>
            <a:off x="4999002" y="5230557"/>
            <a:ext cx="1700246" cy="1700704"/>
          </a:xfrm>
          <a:prstGeom prst="rect">
            <a:avLst/>
          </a:prstGeom>
          <a:noFill/>
          <a:ln w="12700" cap="flat">
            <a:noFill/>
            <a:miter lim="800000"/>
            <a:headEnd/>
            <a:tailEnd/>
          </a:ln>
        </p:spPr>
      </p:pic>
      <p:pic>
        <p:nvPicPr>
          <p:cNvPr id="20" name="Picture 16"/>
          <p:cNvPicPr>
            <a:picLocks noChangeAspect="1" noChangeArrowheads="1"/>
          </p:cNvPicPr>
          <p:nvPr/>
        </p:nvPicPr>
        <p:blipFill>
          <a:blip r:embed="rId6" cstate="print"/>
          <a:srcRect/>
          <a:stretch>
            <a:fillRect/>
          </a:stretch>
        </p:blipFill>
        <p:spPr bwMode="auto">
          <a:xfrm>
            <a:off x="985092" y="5230557"/>
            <a:ext cx="1700246" cy="1700704"/>
          </a:xfrm>
          <a:prstGeom prst="rect">
            <a:avLst/>
          </a:prstGeom>
          <a:noFill/>
          <a:ln w="12700" cap="flat">
            <a:noFill/>
            <a:miter lim="800000"/>
            <a:headEnd/>
            <a:tailEnd/>
          </a:ln>
        </p:spPr>
      </p:pic>
      <p:pic>
        <p:nvPicPr>
          <p:cNvPr id="10" name="Picture 10"/>
          <p:cNvPicPr>
            <a:picLocks noChangeAspect="1" noChangeArrowheads="1"/>
          </p:cNvPicPr>
          <p:nvPr/>
        </p:nvPicPr>
        <p:blipFill>
          <a:blip r:embed="rId2"/>
          <a:srcRect r="19029" b="89165"/>
          <a:stretch>
            <a:fillRect/>
          </a:stretch>
        </p:blipFill>
        <p:spPr bwMode="auto">
          <a:xfrm>
            <a:off x="4572000" y="3626073"/>
            <a:ext cx="5509632" cy="374431"/>
          </a:xfrm>
          <a:prstGeom prst="rect">
            <a:avLst/>
          </a:prstGeom>
          <a:noFill/>
          <a:ln w="12700" cap="flat">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Prostokąt 28"/>
          <p:cNvSpPr/>
          <p:nvPr/>
        </p:nvSpPr>
        <p:spPr bwMode="auto">
          <a:xfrm>
            <a:off x="107950" y="1781200"/>
            <a:ext cx="1727200" cy="3887787"/>
          </a:xfrm>
          <a:prstGeom prst="rect">
            <a:avLst/>
          </a:prstGeom>
          <a:solidFill>
            <a:schemeClr val="bg1"/>
          </a:solidFill>
          <a:ln>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endParaRPr lang="en-US">
              <a:solidFill>
                <a:schemeClr val="bg1"/>
              </a:solidFill>
            </a:endParaRPr>
          </a:p>
        </p:txBody>
      </p:sp>
      <p:sp>
        <p:nvSpPr>
          <p:cNvPr id="33" name="Prostokąt 32"/>
          <p:cNvSpPr/>
          <p:nvPr/>
        </p:nvSpPr>
        <p:spPr bwMode="auto">
          <a:xfrm>
            <a:off x="5651500" y="1925662"/>
            <a:ext cx="2592388" cy="1079500"/>
          </a:xfrm>
          <a:prstGeom prst="rect">
            <a:avLst/>
          </a:prstGeom>
          <a:ln>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endParaRPr lang="en-US">
              <a:solidFill>
                <a:schemeClr val="bg1"/>
              </a:solidFill>
            </a:endParaRPr>
          </a:p>
        </p:txBody>
      </p:sp>
      <p:sp>
        <p:nvSpPr>
          <p:cNvPr id="35843" name="Tytuł 1"/>
          <p:cNvSpPr>
            <a:spLocks noGrp="1"/>
          </p:cNvSpPr>
          <p:nvPr>
            <p:ph type="title"/>
          </p:nvPr>
        </p:nvSpPr>
        <p:spPr/>
        <p:txBody>
          <a:bodyPr/>
          <a:lstStyle/>
          <a:p>
            <a:pPr eaLnBrk="1" hangingPunct="1"/>
            <a:r>
              <a:rPr lang="en-US" smtClean="0"/>
              <a:t>Motivation</a:t>
            </a:r>
          </a:p>
        </p:txBody>
      </p:sp>
      <p:sp>
        <p:nvSpPr>
          <p:cNvPr id="30" name="Inhaltsplatzhalter 29"/>
          <p:cNvSpPr>
            <a:spLocks noGrp="1"/>
          </p:cNvSpPr>
          <p:nvPr>
            <p:ph idx="1"/>
          </p:nvPr>
        </p:nvSpPr>
        <p:spPr>
          <a:xfrm>
            <a:off x="609600" y="2128862"/>
            <a:ext cx="8305800" cy="4800600"/>
          </a:xfrm>
        </p:spPr>
        <p:txBody>
          <a:bodyPr/>
          <a:lstStyle/>
          <a:p>
            <a:endParaRPr lang="en-US"/>
          </a:p>
        </p:txBody>
      </p:sp>
      <p:pic>
        <p:nvPicPr>
          <p:cNvPr id="35844" name="Picture 2" descr="http://www.gizmowatch.com/images/hp-mediasmart-server_48.jpg"/>
          <p:cNvPicPr>
            <a:picLocks noChangeAspect="1" noChangeArrowheads="1"/>
          </p:cNvPicPr>
          <p:nvPr/>
        </p:nvPicPr>
        <p:blipFill>
          <a:blip r:embed="rId3" cstate="print"/>
          <a:srcRect/>
          <a:stretch>
            <a:fillRect/>
          </a:stretch>
        </p:blipFill>
        <p:spPr bwMode="auto">
          <a:xfrm>
            <a:off x="133350" y="1925662"/>
            <a:ext cx="1485900" cy="1439863"/>
          </a:xfrm>
          <a:prstGeom prst="rect">
            <a:avLst/>
          </a:prstGeom>
          <a:noFill/>
          <a:ln w="9525">
            <a:noFill/>
            <a:miter lim="800000"/>
            <a:headEnd/>
            <a:tailEnd/>
          </a:ln>
        </p:spPr>
      </p:pic>
      <p:sp>
        <p:nvSpPr>
          <p:cNvPr id="5" name="pole tekstowe 4"/>
          <p:cNvSpPr txBox="1"/>
          <p:nvPr/>
        </p:nvSpPr>
        <p:spPr>
          <a:xfrm>
            <a:off x="654050" y="1349400"/>
            <a:ext cx="854075" cy="400050"/>
          </a:xfrm>
          <a:prstGeom prst="rect">
            <a:avLst/>
          </a:prstGeom>
          <a:noFill/>
        </p:spPr>
        <p:txBody>
          <a:bodyPr wrap="none">
            <a:spAutoFit/>
          </a:bodyPr>
          <a:lstStyle/>
          <a:p>
            <a:pPr algn="ctr" eaLnBrk="0" hangingPunct="0">
              <a:defRPr/>
            </a:pPr>
            <a:r>
              <a:rPr lang="en-US" sz="2000">
                <a:solidFill>
                  <a:schemeClr val="tx1"/>
                </a:solidFill>
                <a:latin typeface="+mn-lt"/>
              </a:rPr>
              <a:t>Server</a:t>
            </a:r>
          </a:p>
        </p:txBody>
      </p:sp>
      <p:pic>
        <p:nvPicPr>
          <p:cNvPr id="35846" name="Picture 4" descr="http://news.cnet.com/i/bto/20081022/S10_red_01_540x409.JPG"/>
          <p:cNvPicPr>
            <a:picLocks noChangeAspect="1" noChangeArrowheads="1"/>
          </p:cNvPicPr>
          <p:nvPr/>
        </p:nvPicPr>
        <p:blipFill>
          <a:blip r:embed="rId4" cstate="print"/>
          <a:srcRect/>
          <a:stretch>
            <a:fillRect/>
          </a:stretch>
        </p:blipFill>
        <p:spPr bwMode="auto">
          <a:xfrm>
            <a:off x="6732588" y="1951062"/>
            <a:ext cx="1295400" cy="982663"/>
          </a:xfrm>
          <a:prstGeom prst="rect">
            <a:avLst/>
          </a:prstGeom>
          <a:noFill/>
          <a:ln w="9525">
            <a:noFill/>
            <a:miter lim="800000"/>
            <a:headEnd/>
            <a:tailEnd/>
          </a:ln>
        </p:spPr>
      </p:pic>
      <p:sp>
        <p:nvSpPr>
          <p:cNvPr id="7" name="Chmurka 6"/>
          <p:cNvSpPr/>
          <p:nvPr/>
        </p:nvSpPr>
        <p:spPr bwMode="auto">
          <a:xfrm>
            <a:off x="2484438" y="3294087"/>
            <a:ext cx="1439862" cy="904875"/>
          </a:xfrm>
          <a:prstGeom prst="cloud">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anchor="ctr"/>
          <a:lstStyle/>
          <a:p>
            <a:pPr algn="ctr" eaLnBrk="0" hangingPunct="0">
              <a:defRPr/>
            </a:pPr>
            <a:r>
              <a:rPr lang="en-US" sz="1800">
                <a:solidFill>
                  <a:schemeClr val="tx1"/>
                </a:solidFill>
              </a:rPr>
              <a:t>Internet</a:t>
            </a:r>
          </a:p>
        </p:txBody>
      </p:sp>
      <p:sp>
        <p:nvSpPr>
          <p:cNvPr id="8" name="Prostokąt zaokrąglony 7"/>
          <p:cNvSpPr/>
          <p:nvPr/>
        </p:nvSpPr>
        <p:spPr bwMode="auto">
          <a:xfrm>
            <a:off x="5795963" y="2141562"/>
            <a:ext cx="1008062" cy="576263"/>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Video </a:t>
            </a:r>
          </a:p>
          <a:p>
            <a:pPr algn="ctr" eaLnBrk="0" hangingPunct="0">
              <a:defRPr/>
            </a:pPr>
            <a:r>
              <a:rPr lang="en-US" sz="1400">
                <a:solidFill>
                  <a:schemeClr val="tx1"/>
                </a:solidFill>
              </a:rPr>
              <a:t>Decoding</a:t>
            </a:r>
          </a:p>
        </p:txBody>
      </p:sp>
      <p:sp>
        <p:nvSpPr>
          <p:cNvPr id="9" name="Prostokąt zaokrąglony 8"/>
          <p:cNvSpPr/>
          <p:nvPr/>
        </p:nvSpPr>
        <p:spPr bwMode="auto">
          <a:xfrm>
            <a:off x="323850" y="4949850"/>
            <a:ext cx="1008063" cy="576262"/>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Video </a:t>
            </a:r>
          </a:p>
          <a:p>
            <a:pPr algn="ctr" eaLnBrk="0" hangingPunct="0">
              <a:defRPr/>
            </a:pPr>
            <a:r>
              <a:rPr lang="en-US" sz="1400">
                <a:solidFill>
                  <a:schemeClr val="tx1"/>
                </a:solidFill>
              </a:rPr>
              <a:t>Encoding</a:t>
            </a:r>
          </a:p>
        </p:txBody>
      </p:sp>
      <p:cxnSp>
        <p:nvCxnSpPr>
          <p:cNvPr id="14" name="Łącznik prosty ze strzałką 13"/>
          <p:cNvCxnSpPr>
            <a:stCxn id="29" idx="3"/>
            <a:endCxn id="7" idx="2"/>
          </p:cNvCxnSpPr>
          <p:nvPr/>
        </p:nvCxnSpPr>
        <p:spPr bwMode="auto">
          <a:xfrm>
            <a:off x="1835150" y="3725887"/>
            <a:ext cx="652463" cy="20638"/>
          </a:xfrm>
          <a:prstGeom prst="straightConnector1">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sp>
        <p:nvSpPr>
          <p:cNvPr id="37" name="pole tekstowe 36"/>
          <p:cNvSpPr txBox="1"/>
          <p:nvPr/>
        </p:nvSpPr>
        <p:spPr>
          <a:xfrm>
            <a:off x="6380163" y="1420837"/>
            <a:ext cx="887412" cy="400050"/>
          </a:xfrm>
          <a:prstGeom prst="rect">
            <a:avLst/>
          </a:prstGeom>
          <a:noFill/>
        </p:spPr>
        <p:txBody>
          <a:bodyPr wrap="none">
            <a:spAutoFit/>
          </a:bodyPr>
          <a:lstStyle/>
          <a:p>
            <a:pPr algn="ctr" eaLnBrk="0" hangingPunct="0">
              <a:defRPr/>
            </a:pPr>
            <a:r>
              <a:rPr lang="en-US" sz="2000">
                <a:solidFill>
                  <a:schemeClr val="tx1"/>
                </a:solidFill>
                <a:latin typeface="+mn-lt"/>
              </a:rPr>
              <a:t>Clients</a:t>
            </a:r>
          </a:p>
        </p:txBody>
      </p:sp>
      <p:sp>
        <p:nvSpPr>
          <p:cNvPr id="41" name="Prostokąt zaokrąglony 40"/>
          <p:cNvSpPr/>
          <p:nvPr/>
        </p:nvSpPr>
        <p:spPr bwMode="auto">
          <a:xfrm>
            <a:off x="323850" y="4229125"/>
            <a:ext cx="1008063" cy="576262"/>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Full-frame</a:t>
            </a:r>
          </a:p>
          <a:p>
            <a:pPr algn="ctr" eaLnBrk="0" hangingPunct="0">
              <a:defRPr/>
            </a:pPr>
            <a:r>
              <a:rPr lang="en-US" sz="1400">
                <a:solidFill>
                  <a:schemeClr val="tx1"/>
                </a:solidFill>
              </a:rPr>
              <a:t>Rendering</a:t>
            </a:r>
          </a:p>
        </p:txBody>
      </p:sp>
      <p:sp>
        <p:nvSpPr>
          <p:cNvPr id="43" name="Prostokąt zaokrąglony 42"/>
          <p:cNvSpPr/>
          <p:nvPr/>
        </p:nvSpPr>
        <p:spPr bwMode="auto">
          <a:xfrm>
            <a:off x="323850" y="3509987"/>
            <a:ext cx="1295400" cy="576263"/>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CG application</a:t>
            </a:r>
          </a:p>
        </p:txBody>
      </p:sp>
      <p:cxnSp>
        <p:nvCxnSpPr>
          <p:cNvPr id="51" name="Łącznik łamany 50"/>
          <p:cNvCxnSpPr>
            <a:stCxn id="7" idx="0"/>
            <a:endCxn id="33" idx="1"/>
          </p:cNvCxnSpPr>
          <p:nvPr/>
        </p:nvCxnSpPr>
        <p:spPr bwMode="auto">
          <a:xfrm flipV="1">
            <a:off x="3922713" y="2465412"/>
            <a:ext cx="1728787" cy="1281113"/>
          </a:xfrm>
          <a:prstGeom prst="bentConnector3">
            <a:avLst>
              <a:gd name="adj1" fmla="val 50000"/>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sp>
        <p:nvSpPr>
          <p:cNvPr id="52" name="Prostokąt zaokrąglony 51"/>
          <p:cNvSpPr/>
          <p:nvPr/>
        </p:nvSpPr>
        <p:spPr bwMode="auto">
          <a:xfrm>
            <a:off x="1979712" y="3148583"/>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53" name="Prostokąt zaokrąglony 52"/>
          <p:cNvSpPr/>
          <p:nvPr/>
        </p:nvSpPr>
        <p:spPr bwMode="auto">
          <a:xfrm>
            <a:off x="8316416" y="2788543"/>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18" name="Prostokąt 17"/>
          <p:cNvSpPr/>
          <p:nvPr/>
        </p:nvSpPr>
        <p:spPr bwMode="auto">
          <a:xfrm>
            <a:off x="5649913" y="3203600"/>
            <a:ext cx="2590800" cy="1079500"/>
          </a:xfrm>
          <a:prstGeom prst="rect">
            <a:avLst/>
          </a:prstGeom>
          <a:ln>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endParaRPr lang="en-US">
              <a:solidFill>
                <a:schemeClr val="bg1"/>
              </a:solidFill>
            </a:endParaRPr>
          </a:p>
        </p:txBody>
      </p:sp>
      <p:sp>
        <p:nvSpPr>
          <p:cNvPr id="20" name="Prostokąt zaokrąglony 19"/>
          <p:cNvSpPr/>
          <p:nvPr/>
        </p:nvSpPr>
        <p:spPr bwMode="auto">
          <a:xfrm>
            <a:off x="5792788" y="3419500"/>
            <a:ext cx="1008062" cy="576262"/>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Video </a:t>
            </a:r>
          </a:p>
          <a:p>
            <a:pPr algn="ctr" eaLnBrk="0" hangingPunct="0">
              <a:defRPr/>
            </a:pPr>
            <a:r>
              <a:rPr lang="en-US" sz="1400">
                <a:solidFill>
                  <a:schemeClr val="tx1"/>
                </a:solidFill>
              </a:rPr>
              <a:t>Decoding</a:t>
            </a:r>
          </a:p>
        </p:txBody>
      </p:sp>
      <p:sp>
        <p:nvSpPr>
          <p:cNvPr id="22" name="Prostokąt zaokrąglony 21"/>
          <p:cNvSpPr/>
          <p:nvPr/>
        </p:nvSpPr>
        <p:spPr bwMode="auto">
          <a:xfrm>
            <a:off x="8313514" y="4066902"/>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pic>
        <p:nvPicPr>
          <p:cNvPr id="35866" name="Picture 3"/>
          <p:cNvPicPr>
            <a:picLocks noChangeAspect="1" noChangeArrowheads="1"/>
          </p:cNvPicPr>
          <p:nvPr/>
        </p:nvPicPr>
        <p:blipFill>
          <a:blip r:embed="rId5" cstate="print"/>
          <a:srcRect/>
          <a:stretch>
            <a:fillRect/>
          </a:stretch>
        </p:blipFill>
        <p:spPr bwMode="auto">
          <a:xfrm>
            <a:off x="6873875" y="3275037"/>
            <a:ext cx="1281113" cy="936625"/>
          </a:xfrm>
          <a:prstGeom prst="rect">
            <a:avLst/>
          </a:prstGeom>
          <a:noFill/>
          <a:ln w="9525">
            <a:noFill/>
            <a:miter lim="800000"/>
            <a:headEnd/>
            <a:tailEnd/>
          </a:ln>
        </p:spPr>
      </p:pic>
      <p:sp>
        <p:nvSpPr>
          <p:cNvPr id="27" name="Prostokąt zaokrąglony 26"/>
          <p:cNvSpPr/>
          <p:nvPr/>
        </p:nvSpPr>
        <p:spPr bwMode="auto">
          <a:xfrm>
            <a:off x="1979712" y="2716535"/>
            <a:ext cx="216024" cy="144016"/>
          </a:xfrm>
          <a:prstGeom prst="roundRect">
            <a:avLst/>
          </a:prstGeom>
          <a:solidFill>
            <a:srgbClr val="FFFF00"/>
          </a:solidFill>
          <a:ln>
            <a:solidFill>
              <a:srgbClr val="FFFF0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cxnSp>
        <p:nvCxnSpPr>
          <p:cNvPr id="28" name="Łącznik łamany 27"/>
          <p:cNvCxnSpPr>
            <a:stCxn id="7" idx="0"/>
            <a:endCxn id="18" idx="1"/>
          </p:cNvCxnSpPr>
          <p:nvPr/>
        </p:nvCxnSpPr>
        <p:spPr bwMode="auto">
          <a:xfrm flipV="1">
            <a:off x="3922713" y="3743350"/>
            <a:ext cx="1727200" cy="3175"/>
          </a:xfrm>
          <a:prstGeom prst="bentConnector3">
            <a:avLst>
              <a:gd name="adj1" fmla="val 50000"/>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sp>
        <p:nvSpPr>
          <p:cNvPr id="32" name="Prostokąt zaokrąglony 31"/>
          <p:cNvSpPr/>
          <p:nvPr/>
        </p:nvSpPr>
        <p:spPr bwMode="auto">
          <a:xfrm>
            <a:off x="1979712" y="2932559"/>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34" name="Prostokąt zaokrąglony 33"/>
          <p:cNvSpPr/>
          <p:nvPr/>
        </p:nvSpPr>
        <p:spPr bwMode="auto">
          <a:xfrm>
            <a:off x="1979712" y="2500511"/>
            <a:ext cx="216024" cy="144016"/>
          </a:xfrm>
          <a:prstGeom prst="roundRect">
            <a:avLst/>
          </a:prstGeom>
          <a:solidFill>
            <a:srgbClr val="FFFF00"/>
          </a:solidFill>
          <a:ln>
            <a:solidFill>
              <a:srgbClr val="FFFF0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40" name="pole tekstowe 39"/>
          <p:cNvSpPr txBox="1"/>
          <p:nvPr/>
        </p:nvSpPr>
        <p:spPr>
          <a:xfrm>
            <a:off x="2398713" y="4302150"/>
            <a:ext cx="1685925" cy="584200"/>
          </a:xfrm>
          <a:prstGeom prst="rect">
            <a:avLst/>
          </a:prstGeom>
          <a:noFill/>
        </p:spPr>
        <p:txBody>
          <a:bodyPr wrap="none">
            <a:spAutoFit/>
          </a:bodyPr>
          <a:lstStyle/>
          <a:p>
            <a:pPr algn="ctr" eaLnBrk="0" hangingPunct="0">
              <a:defRPr/>
            </a:pPr>
            <a:r>
              <a:rPr lang="en-US" sz="1600">
                <a:solidFill>
                  <a:schemeClr val="tx1"/>
                </a:solidFill>
                <a:latin typeface="+mn-lt"/>
              </a:rPr>
              <a:t>Bandwidth:</a:t>
            </a:r>
          </a:p>
          <a:p>
            <a:pPr algn="ctr" eaLnBrk="0" hangingPunct="0">
              <a:defRPr/>
            </a:pPr>
            <a:r>
              <a:rPr lang="en-US" sz="1600">
                <a:solidFill>
                  <a:schemeClr val="tx1"/>
                </a:solidFill>
                <a:latin typeface="+mn-lt"/>
              </a:rPr>
              <a:t>2-6Mbit per client</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p:cNvSpPr>
          <p:nvPr/>
        </p:nvSpPr>
        <p:spPr bwMode="auto">
          <a:xfrm>
            <a:off x="261193" y="370582"/>
            <a:ext cx="5339953" cy="875109"/>
          </a:xfrm>
          <a:prstGeom prst="rect">
            <a:avLst/>
          </a:prstGeom>
          <a:noFill/>
          <a:ln w="12700" cap="flat">
            <a:noFill/>
            <a:miter lim="800000"/>
            <a:headEnd type="none" w="med" len="med"/>
            <a:tailEnd type="none" w="med" len="med"/>
          </a:ln>
        </p:spPr>
        <p:txBody>
          <a:bodyPr lIns="0" tIns="0" rIns="0" bIns="0" anchor="ctr"/>
          <a:lstStyle/>
          <a:p>
            <a:pPr algn="l"/>
            <a:endParaRPr lang="en-US" sz="2400" dirty="0">
              <a:solidFill>
                <a:srgbClr val="061F4A"/>
              </a:solidFill>
              <a:cs typeface="Arial" charset="0"/>
              <a:sym typeface="Arial" charset="0"/>
            </a:endParaRPr>
          </a:p>
        </p:txBody>
      </p:sp>
      <p:sp>
        <p:nvSpPr>
          <p:cNvPr id="13" name="Titel 12"/>
          <p:cNvSpPr>
            <a:spLocks noGrp="1"/>
          </p:cNvSpPr>
          <p:nvPr>
            <p:ph type="title"/>
          </p:nvPr>
        </p:nvSpPr>
        <p:spPr/>
        <p:txBody>
          <a:bodyPr/>
          <a:lstStyle/>
          <a:p>
            <a:r>
              <a:rPr lang="en-US" dirty="0" smtClean="0">
                <a:solidFill>
                  <a:srgbClr val="061F4A"/>
                </a:solidFill>
                <a:cs typeface="Arial" charset="0"/>
                <a:sym typeface="Arial" charset="0"/>
              </a:rPr>
              <a:t>User study</a:t>
            </a:r>
            <a:endParaRPr lang="en-US" dirty="0"/>
          </a:p>
        </p:txBody>
      </p:sp>
      <p:sp>
        <p:nvSpPr>
          <p:cNvPr id="15" name="Inhaltsplatzhalter 14"/>
          <p:cNvSpPr>
            <a:spLocks noGrp="1"/>
          </p:cNvSpPr>
          <p:nvPr>
            <p:ph idx="1"/>
          </p:nvPr>
        </p:nvSpPr>
        <p:spPr/>
        <p:txBody>
          <a:bodyPr/>
          <a:lstStyle/>
          <a:p>
            <a:r>
              <a:rPr lang="en-US" sz="3200" dirty="0" smtClean="0">
                <a:solidFill>
                  <a:srgbClr val="061F4A"/>
                </a:solidFill>
                <a:cs typeface="Arial" charset="0"/>
                <a:sym typeface="Arial" charset="0"/>
              </a:rPr>
              <a:t>Game: Task Performance</a:t>
            </a:r>
            <a:endParaRPr lang="en-US" sz="3200" dirty="0" smtClean="0">
              <a:solidFill>
                <a:srgbClr val="061F4A"/>
              </a:solidFill>
              <a:cs typeface="Arial" charset="0"/>
              <a:sym typeface="Arial" charset="0"/>
            </a:endParaRPr>
          </a:p>
          <a:p>
            <a:endParaRPr lang="en-US" dirty="0"/>
          </a:p>
        </p:txBody>
      </p:sp>
      <p:pic>
        <p:nvPicPr>
          <p:cNvPr id="7" name="Picture 10"/>
          <p:cNvPicPr>
            <a:picLocks noChangeAspect="1" noChangeArrowheads="1"/>
          </p:cNvPicPr>
          <p:nvPr/>
        </p:nvPicPr>
        <p:blipFill>
          <a:blip r:embed="rId2"/>
          <a:srcRect r="52075"/>
          <a:stretch>
            <a:fillRect/>
          </a:stretch>
        </p:blipFill>
        <p:spPr bwMode="auto">
          <a:xfrm>
            <a:off x="1299289" y="2714620"/>
            <a:ext cx="5773041" cy="2671093"/>
          </a:xfrm>
          <a:prstGeom prst="rect">
            <a:avLst/>
          </a:prstGeom>
          <a:noFill/>
          <a:ln w="12700" cap="flat">
            <a:noFill/>
            <a:miter lim="800000"/>
            <a:headEnd/>
            <a:tailEnd/>
          </a:ln>
        </p:spPr>
      </p:pic>
      <p:sp>
        <p:nvSpPr>
          <p:cNvPr id="8" name="Rectangle 11"/>
          <p:cNvSpPr>
            <a:spLocks/>
          </p:cNvSpPr>
          <p:nvPr/>
        </p:nvSpPr>
        <p:spPr bwMode="auto">
          <a:xfrm>
            <a:off x="4845491" y="5545331"/>
            <a:ext cx="570669" cy="261610"/>
          </a:xfrm>
          <a:prstGeom prst="rect">
            <a:avLst/>
          </a:prstGeom>
          <a:noFill/>
          <a:ln w="12700" cap="flat">
            <a:noFill/>
            <a:miter lim="800000"/>
            <a:headEnd type="none" w="med" len="med"/>
            <a:tailEnd type="none" w="med" len="med"/>
          </a:ln>
        </p:spPr>
        <p:txBody>
          <a:bodyPr wrap="none" lIns="0" tIns="0" rIns="0" bIns="0" anchor="ctr">
            <a:spAutoFit/>
          </a:bodyPr>
          <a:lstStyle/>
          <a:p>
            <a:r>
              <a:rPr lang="en-US" sz="1700" dirty="0">
                <a:cs typeface="Arial" charset="0"/>
                <a:sym typeface="Arial" charset="0"/>
              </a:rPr>
              <a:t>Score</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09600" y="1396993"/>
            <a:ext cx="8963060" cy="960437"/>
          </a:xfrm>
        </p:spPr>
        <p:txBody>
          <a:bodyPr/>
          <a:lstStyle/>
          <a:p>
            <a:r>
              <a:rPr lang="de-DE" sz="3600" dirty="0" smtClean="0"/>
              <a:t>Extension </a:t>
            </a:r>
            <a:r>
              <a:rPr lang="de-DE" sz="3600" dirty="0" err="1" smtClean="0"/>
              <a:t>to</a:t>
            </a:r>
            <a:r>
              <a:rPr lang="de-DE" sz="3600" dirty="0" smtClean="0"/>
              <a:t> Stereo </a:t>
            </a:r>
            <a:r>
              <a:rPr lang="de-DE" sz="3600" dirty="0" smtClean="0"/>
              <a:t>–</a:t>
            </a:r>
            <a:br>
              <a:rPr lang="de-DE" sz="3600" dirty="0" smtClean="0"/>
            </a:br>
            <a:r>
              <a:rPr lang="en-US" sz="3600" dirty="0" smtClean="0"/>
              <a:t>Adaptive Image-space Stereo </a:t>
            </a:r>
            <a:r>
              <a:rPr lang="en-US" sz="3600" dirty="0" smtClean="0"/>
              <a:t>View </a:t>
            </a:r>
            <a:r>
              <a:rPr lang="en-US" sz="3600" dirty="0" smtClean="0"/>
              <a:t>Synthesis </a:t>
            </a:r>
            <a:br>
              <a:rPr lang="en-US" sz="3600" dirty="0" smtClean="0"/>
            </a:br>
            <a:r>
              <a:rPr lang="de-DE" sz="3600" dirty="0" smtClean="0"/>
              <a:t>[</a:t>
            </a:r>
            <a:r>
              <a:rPr lang="de-DE" sz="3600" dirty="0" err="1" smtClean="0"/>
              <a:t>Didyk</a:t>
            </a:r>
            <a:r>
              <a:rPr lang="de-DE" sz="3600" dirty="0" smtClean="0"/>
              <a:t> et al. VMV‘10</a:t>
            </a:r>
            <a:r>
              <a:rPr lang="de-DE" sz="3600" dirty="0" smtClean="0"/>
              <a:t>]</a:t>
            </a:r>
            <a:br>
              <a:rPr lang="de-DE" sz="3600" dirty="0" smtClean="0"/>
            </a:br>
            <a:endParaRPr lang="en-US" sz="3600" dirty="0"/>
          </a:p>
        </p:txBody>
      </p:sp>
      <p:sp>
        <p:nvSpPr>
          <p:cNvPr id="3" name="Inhaltsplatzhalter 2"/>
          <p:cNvSpPr>
            <a:spLocks noGrp="1"/>
          </p:cNvSpPr>
          <p:nvPr>
            <p:ph idx="1"/>
          </p:nvPr>
        </p:nvSpPr>
        <p:spPr/>
        <p:txBody>
          <a:bodyPr/>
          <a:lstStyle/>
          <a:p>
            <a:endParaRPr lang="en-US" dirty="0" smtClean="0"/>
          </a:p>
          <a:p>
            <a:r>
              <a:rPr lang="en-US" dirty="0" smtClean="0"/>
              <a:t>More sophisticated (adaptive) warping</a:t>
            </a:r>
            <a:endParaRPr lang="en-US" dirty="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51</a:t>
            </a:fld>
            <a:endParaRPr lang="en-US"/>
          </a:p>
        </p:txBody>
      </p:sp>
      <p:pic>
        <p:nvPicPr>
          <p:cNvPr id="5" name="Picture 2"/>
          <p:cNvPicPr>
            <a:picLocks noChangeAspect="1" noChangeArrowheads="1"/>
          </p:cNvPicPr>
          <p:nvPr/>
        </p:nvPicPr>
        <p:blipFill>
          <a:blip r:embed="rId2"/>
          <a:srcRect/>
          <a:stretch>
            <a:fillRect/>
          </a:stretch>
        </p:blipFill>
        <p:spPr bwMode="auto">
          <a:xfrm>
            <a:off x="785786" y="3071810"/>
            <a:ext cx="8113850" cy="37147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Extension </a:t>
            </a:r>
            <a:r>
              <a:rPr lang="de-DE" dirty="0" err="1" smtClean="0"/>
              <a:t>to</a:t>
            </a:r>
            <a:r>
              <a:rPr lang="de-DE" dirty="0" smtClean="0"/>
              <a:t> Stereo </a:t>
            </a:r>
            <a:r>
              <a:rPr lang="de-DE" dirty="0" smtClean="0"/>
              <a:t>- </a:t>
            </a:r>
            <a:r>
              <a:rPr lang="de-DE" dirty="0" err="1" smtClean="0"/>
              <a:t>Results</a:t>
            </a:r>
            <a:endParaRPr lang="de-DE" dirty="0"/>
          </a:p>
        </p:txBody>
      </p:sp>
      <p:pic>
        <p:nvPicPr>
          <p:cNvPr id="4" name="Bild 3"/>
          <p:cNvPicPr>
            <a:picLocks noChangeAspect="1"/>
          </p:cNvPicPr>
          <p:nvPr/>
        </p:nvPicPr>
        <p:blipFill>
          <a:blip r:embed="rId2"/>
          <a:stretch>
            <a:fillRect/>
          </a:stretch>
        </p:blipFill>
        <p:spPr>
          <a:xfrm>
            <a:off x="714348" y="1657350"/>
            <a:ext cx="8205922" cy="4116917"/>
          </a:xfrm>
          <a:prstGeom prst="rect">
            <a:avLst/>
          </a:prstGeom>
        </p:spPr>
      </p:pic>
    </p:spTree>
  </p:cSld>
  <p:clrMapOvr>
    <a:masterClrMapping/>
  </p:clrMapOvr>
  <p:transition advTm="4743">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Extension </a:t>
            </a:r>
            <a:r>
              <a:rPr lang="de-DE" dirty="0" err="1" smtClean="0"/>
              <a:t>to</a:t>
            </a:r>
            <a:r>
              <a:rPr lang="de-DE" dirty="0" smtClean="0"/>
              <a:t> Stereo </a:t>
            </a:r>
            <a:r>
              <a:rPr lang="de-DE" dirty="0" smtClean="0"/>
              <a:t>–</a:t>
            </a:r>
            <a:br>
              <a:rPr lang="de-DE" dirty="0" smtClean="0"/>
            </a:br>
            <a:r>
              <a:rPr lang="en-US" dirty="0" smtClean="0"/>
              <a:t>Temporal coherence of viewpoint</a:t>
            </a:r>
            <a:endParaRPr lang="en-US" dirty="0"/>
          </a:p>
        </p:txBody>
      </p:sp>
      <p:sp>
        <p:nvSpPr>
          <p:cNvPr id="3" name="Inhaltsplatzhalter 2"/>
          <p:cNvSpPr>
            <a:spLocks noGrp="1"/>
          </p:cNvSpPr>
          <p:nvPr>
            <p:ph idx="1"/>
          </p:nvPr>
        </p:nvSpPr>
        <p:spPr/>
        <p:txBody>
          <a:bodyPr/>
          <a:lstStyle/>
          <a:p>
            <a:r>
              <a:rPr lang="en-US" dirty="0" smtClean="0"/>
              <a:t>Reuse nearby view from previous frame</a:t>
            </a:r>
          </a:p>
          <a:p>
            <a:r>
              <a:rPr lang="en-US" dirty="0" smtClean="0"/>
              <a:t>Only render one new view and warp both</a:t>
            </a:r>
            <a:endParaRPr lang="en-US" dirty="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53</a:t>
            </a:fld>
            <a:endParaRPr lang="en-US"/>
          </a:p>
        </p:txBody>
      </p:sp>
      <p:sp>
        <p:nvSpPr>
          <p:cNvPr id="5" name="Gleichschenkliges Dreieck 4"/>
          <p:cNvSpPr/>
          <p:nvPr/>
        </p:nvSpPr>
        <p:spPr>
          <a:xfrm rot="10800000">
            <a:off x="2428861" y="3000371"/>
            <a:ext cx="3474814" cy="3519944"/>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leichschenkliges Dreieck 5"/>
          <p:cNvSpPr/>
          <p:nvPr/>
        </p:nvSpPr>
        <p:spPr>
          <a:xfrm rot="10800000">
            <a:off x="2786051" y="3000371"/>
            <a:ext cx="3474814" cy="3519944"/>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Gleichschenkliges Dreieck 6"/>
          <p:cNvSpPr/>
          <p:nvPr/>
        </p:nvSpPr>
        <p:spPr>
          <a:xfrm rot="10800000">
            <a:off x="2428861" y="3000371"/>
            <a:ext cx="3474814" cy="3519944"/>
          </a:xfrm>
          <a:prstGeom prst="triangle">
            <a:avLst/>
          </a:prstGeom>
          <a:solidFill>
            <a:schemeClr val="accent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Gleichschenkliges Dreieck 7"/>
          <p:cNvSpPr/>
          <p:nvPr/>
        </p:nvSpPr>
        <p:spPr>
          <a:xfrm rot="10800000">
            <a:off x="2786051" y="3000371"/>
            <a:ext cx="3474814" cy="3519944"/>
          </a:xfrm>
          <a:prstGeom prst="triangle">
            <a:avLst/>
          </a:prstGeom>
          <a:solidFill>
            <a:schemeClr val="accent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feld 8"/>
          <p:cNvSpPr txBox="1"/>
          <p:nvPr/>
        </p:nvSpPr>
        <p:spPr>
          <a:xfrm>
            <a:off x="4321648" y="6511225"/>
            <a:ext cx="2143140" cy="369332"/>
          </a:xfrm>
          <a:prstGeom prst="rect">
            <a:avLst/>
          </a:prstGeom>
          <a:noFill/>
        </p:spPr>
        <p:txBody>
          <a:bodyPr wrap="square" rtlCol="0">
            <a:spAutoFit/>
          </a:bodyPr>
          <a:lstStyle/>
          <a:p>
            <a:pPr algn="ctr"/>
            <a:r>
              <a:rPr lang="en-US" dirty="0" smtClean="0"/>
              <a:t>at time t+1</a:t>
            </a:r>
            <a:endParaRPr lang="en-US" dirty="0"/>
          </a:p>
        </p:txBody>
      </p:sp>
      <p:sp>
        <p:nvSpPr>
          <p:cNvPr id="10" name="Textfeld 9"/>
          <p:cNvSpPr txBox="1"/>
          <p:nvPr/>
        </p:nvSpPr>
        <p:spPr>
          <a:xfrm>
            <a:off x="3260469" y="6510358"/>
            <a:ext cx="2143140" cy="369332"/>
          </a:xfrm>
          <a:prstGeom prst="rect">
            <a:avLst/>
          </a:prstGeom>
          <a:noFill/>
        </p:spPr>
        <p:txBody>
          <a:bodyPr wrap="square" rtlCol="0">
            <a:spAutoFit/>
          </a:bodyPr>
          <a:lstStyle/>
          <a:p>
            <a:pPr algn="ctr"/>
            <a:r>
              <a:rPr lang="en-US" dirty="0" smtClean="0"/>
              <a:t>at time t</a:t>
            </a:r>
            <a:endParaRPr lang="en-US" dirty="0"/>
          </a:p>
        </p:txBody>
      </p:sp>
      <p:sp>
        <p:nvSpPr>
          <p:cNvPr id="11" name="Rechteck 10"/>
          <p:cNvSpPr/>
          <p:nvPr/>
        </p:nvSpPr>
        <p:spPr>
          <a:xfrm>
            <a:off x="2546089" y="6511225"/>
            <a:ext cx="1180772" cy="369332"/>
          </a:xfrm>
          <a:prstGeom prst="rect">
            <a:avLst/>
          </a:prstGeom>
        </p:spPr>
        <p:txBody>
          <a:bodyPr wrap="none">
            <a:spAutoFit/>
          </a:bodyPr>
          <a:lstStyle/>
          <a:p>
            <a:r>
              <a:rPr lang="en-US" dirty="0" smtClean="0"/>
              <a:t>Viewpoint</a:t>
            </a:r>
            <a:endParaRPr lang="en-US" dirty="0"/>
          </a:p>
        </p:txBody>
      </p:sp>
      <p:sp>
        <p:nvSpPr>
          <p:cNvPr id="12" name="Pfeil nach rechts 11"/>
          <p:cNvSpPr/>
          <p:nvPr/>
        </p:nvSpPr>
        <p:spPr>
          <a:xfrm rot="10800000">
            <a:off x="4617791" y="6286519"/>
            <a:ext cx="357190" cy="35719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8.33333E-7 -4.81481E-6 L 0.09549 -4.81481E-6 " pathEditMode="relative" rAng="0" ptsTypes="AA">
                                      <p:cBhvr>
                                        <p:cTn id="6" dur="2000" fill="hold"/>
                                        <p:tgtEl>
                                          <p:spTgt spid="8"/>
                                        </p:tgtEl>
                                        <p:attrNameLst>
                                          <p:attrName>ppt_x</p:attrName>
                                          <p:attrName>ppt_y</p:attrName>
                                        </p:attrNameLst>
                                      </p:cBhvr>
                                      <p:rCtr x="48" y="0"/>
                                    </p:animMotion>
                                  </p:childTnLst>
                                </p:cTn>
                              </p:par>
                              <p:par>
                                <p:cTn id="7" presetID="63" presetClass="path" presetSubtype="0" accel="50000" decel="50000" fill="hold" grpId="0" nodeType="withEffect">
                                  <p:stCondLst>
                                    <p:cond delay="0"/>
                                  </p:stCondLst>
                                  <p:childTnLst>
                                    <p:animMotion origin="layout" path="M 1.66667E-6 -4.81481E-6 L 0.10312 -4.81481E-6 " pathEditMode="relative" rAng="0" ptsTypes="AA">
                                      <p:cBhvr>
                                        <p:cTn id="8" dur="2000" fill="hold"/>
                                        <p:tgtEl>
                                          <p:spTgt spid="7"/>
                                        </p:tgtEl>
                                        <p:attrNameLst>
                                          <p:attrName>ppt_x</p:attrName>
                                          <p:attrName>ppt_y</p:attrName>
                                        </p:attrNameLst>
                                      </p:cBhvr>
                                      <p:rCtr x="52" y="0"/>
                                    </p:animMotion>
                                  </p:childTnLst>
                                </p:cTn>
                              </p:par>
                              <p:par>
                                <p:cTn id="9" presetID="10"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mph" presetSubtype="2" fill="hold" nodeType="clickEffect">
                                  <p:stCondLst>
                                    <p:cond delay="0"/>
                                  </p:stCondLst>
                                  <p:childTnLst>
                                    <p:animClr clrSpc="rgb">
                                      <p:cBhvr>
                                        <p:cTn id="15" dur="2000" fill="hold"/>
                                        <p:tgtEl>
                                          <p:spTgt spid="8"/>
                                        </p:tgtEl>
                                        <p:attrNameLst>
                                          <p:attrName>fillcolor</p:attrName>
                                        </p:attrNameLst>
                                      </p:cBhvr>
                                      <p:to>
                                        <a:schemeClr val="folHlink"/>
                                      </p:to>
                                    </p:animClr>
                                    <p:set>
                                      <p:cBhvr>
                                        <p:cTn id="16" dur="2000" fill="hold"/>
                                        <p:tgtEl>
                                          <p:spTgt spid="8"/>
                                        </p:tgtEl>
                                        <p:attrNameLst>
                                          <p:attrName>fill.type</p:attrName>
                                        </p:attrNameLst>
                                      </p:cBhvr>
                                      <p:to>
                                        <p:strVal val="solid"/>
                                      </p:to>
                                    </p:set>
                                    <p:set>
                                      <p:cBhvr>
                                        <p:cTn id="17" dur="2000" fill="hold"/>
                                        <p:tgtEl>
                                          <p:spTgt spid="8"/>
                                        </p:tgtEl>
                                        <p:attrNameLst>
                                          <p:attrName>fill.on</p:attrName>
                                        </p:attrNameLst>
                                      </p:cBhvr>
                                      <p:to>
                                        <p:strVal val="true"/>
                                      </p:to>
                                    </p:set>
                                  </p:childTnLst>
                                </p:cTn>
                              </p:par>
                              <p:par>
                                <p:cTn id="18" presetID="1" presetClass="emph" presetSubtype="2" fill="hold" nodeType="withEffect">
                                  <p:stCondLst>
                                    <p:cond delay="0"/>
                                  </p:stCondLst>
                                  <p:childTnLst>
                                    <p:animClr clrSpc="rgb">
                                      <p:cBhvr>
                                        <p:cTn id="19" dur="2000" fill="hold"/>
                                        <p:tgtEl>
                                          <p:spTgt spid="7"/>
                                        </p:tgtEl>
                                        <p:attrNameLst>
                                          <p:attrName>fillcolor</p:attrName>
                                        </p:attrNameLst>
                                      </p:cBhvr>
                                      <p:to>
                                        <a:srgbClr val="22F622"/>
                                      </p:to>
                                    </p:animClr>
                                    <p:set>
                                      <p:cBhvr>
                                        <p:cTn id="20" dur="2000" fill="hold"/>
                                        <p:tgtEl>
                                          <p:spTgt spid="7"/>
                                        </p:tgtEl>
                                        <p:attrNameLst>
                                          <p:attrName>fill.type</p:attrName>
                                        </p:attrNameLst>
                                      </p:cBhvr>
                                      <p:to>
                                        <p:strVal val="solid"/>
                                      </p:to>
                                    </p:set>
                                    <p:set>
                                      <p:cBhvr>
                                        <p:cTn id="21" dur="2000" fill="hold"/>
                                        <p:tgtEl>
                                          <p:spTgt spid="7"/>
                                        </p:tgtEl>
                                        <p:attrNameLst>
                                          <p:attrName>fill.on</p:attrName>
                                        </p:attrNameLst>
                                      </p:cBhvr>
                                      <p:to>
                                        <p:strVal val="tru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Extension </a:t>
            </a:r>
            <a:r>
              <a:rPr lang="de-DE" dirty="0" err="1" smtClean="0"/>
              <a:t>to</a:t>
            </a:r>
            <a:r>
              <a:rPr lang="de-DE" dirty="0" smtClean="0"/>
              <a:t> Stereo - </a:t>
            </a:r>
            <a:r>
              <a:rPr lang="de-DE" dirty="0" err="1" smtClean="0"/>
              <a:t>Results</a:t>
            </a:r>
            <a:endParaRPr lang="de-DE" dirty="0"/>
          </a:p>
        </p:txBody>
      </p:sp>
      <p:pic>
        <p:nvPicPr>
          <p:cNvPr id="5" name="Bild 4"/>
          <p:cNvPicPr>
            <a:picLocks noChangeAspect="1"/>
          </p:cNvPicPr>
          <p:nvPr/>
        </p:nvPicPr>
        <p:blipFill>
          <a:blip r:embed="rId3"/>
          <a:stretch>
            <a:fillRect/>
          </a:stretch>
        </p:blipFill>
        <p:spPr>
          <a:xfrm>
            <a:off x="711200" y="1504950"/>
            <a:ext cx="7721600" cy="3848100"/>
          </a:xfrm>
          <a:prstGeom prst="rect">
            <a:avLst/>
          </a:prstGeom>
        </p:spPr>
      </p:pic>
      <p:sp>
        <p:nvSpPr>
          <p:cNvPr id="6" name="Textfeld 5"/>
          <p:cNvSpPr txBox="1"/>
          <p:nvPr/>
        </p:nvSpPr>
        <p:spPr>
          <a:xfrm>
            <a:off x="950361" y="5452532"/>
            <a:ext cx="1422460" cy="369332"/>
          </a:xfrm>
          <a:prstGeom prst="rect">
            <a:avLst/>
          </a:prstGeom>
          <a:noFill/>
        </p:spPr>
        <p:txBody>
          <a:bodyPr wrap="none" rtlCol="0">
            <a:spAutoFit/>
          </a:bodyPr>
          <a:lstStyle/>
          <a:p>
            <a:pPr algn="ctr"/>
            <a:r>
              <a:rPr lang="de-DE" dirty="0" err="1" smtClean="0">
                <a:solidFill>
                  <a:schemeClr val="tx1">
                    <a:lumMod val="75000"/>
                    <a:lumOff val="25000"/>
                  </a:schemeClr>
                </a:solidFill>
              </a:rPr>
              <a:t>Groundtruth</a:t>
            </a:r>
            <a:endParaRPr lang="de-DE" dirty="0">
              <a:solidFill>
                <a:schemeClr val="tx1">
                  <a:lumMod val="75000"/>
                  <a:lumOff val="25000"/>
                </a:schemeClr>
              </a:solidFill>
            </a:endParaRPr>
          </a:p>
        </p:txBody>
      </p:sp>
      <p:sp>
        <p:nvSpPr>
          <p:cNvPr id="7" name="Textfeld 6"/>
          <p:cNvSpPr txBox="1"/>
          <p:nvPr/>
        </p:nvSpPr>
        <p:spPr>
          <a:xfrm>
            <a:off x="2838099" y="5452532"/>
            <a:ext cx="1507782" cy="369332"/>
          </a:xfrm>
          <a:prstGeom prst="rect">
            <a:avLst/>
          </a:prstGeom>
          <a:noFill/>
        </p:spPr>
        <p:txBody>
          <a:bodyPr wrap="none" rtlCol="0">
            <a:spAutoFit/>
          </a:bodyPr>
          <a:lstStyle/>
          <a:p>
            <a:pPr algn="ctr"/>
            <a:r>
              <a:rPr lang="de-DE" dirty="0" err="1" smtClean="0">
                <a:solidFill>
                  <a:schemeClr val="tx1">
                    <a:lumMod val="75000"/>
                    <a:lumOff val="25000"/>
                  </a:schemeClr>
                </a:solidFill>
              </a:rPr>
              <a:t>Previous</a:t>
            </a:r>
            <a:r>
              <a:rPr lang="de-DE" dirty="0" smtClean="0">
                <a:solidFill>
                  <a:schemeClr val="tx1">
                    <a:lumMod val="75000"/>
                    <a:lumOff val="25000"/>
                  </a:schemeClr>
                </a:solidFill>
              </a:rPr>
              <a:t> </a:t>
            </a:r>
            <a:r>
              <a:rPr lang="de-DE" dirty="0" err="1" smtClean="0">
                <a:solidFill>
                  <a:schemeClr val="tx1">
                    <a:lumMod val="75000"/>
                    <a:lumOff val="25000"/>
                  </a:schemeClr>
                </a:solidFill>
              </a:rPr>
              <a:t>work</a:t>
            </a:r>
            <a:endParaRPr lang="de-DE" dirty="0">
              <a:solidFill>
                <a:schemeClr val="tx1">
                  <a:lumMod val="75000"/>
                  <a:lumOff val="25000"/>
                </a:schemeClr>
              </a:solidFill>
            </a:endParaRPr>
          </a:p>
        </p:txBody>
      </p:sp>
      <p:sp>
        <p:nvSpPr>
          <p:cNvPr id="8" name="Textfeld 7"/>
          <p:cNvSpPr txBox="1"/>
          <p:nvPr/>
        </p:nvSpPr>
        <p:spPr>
          <a:xfrm>
            <a:off x="4718712" y="5452532"/>
            <a:ext cx="1639237" cy="369332"/>
          </a:xfrm>
          <a:prstGeom prst="rect">
            <a:avLst/>
          </a:prstGeom>
          <a:noFill/>
        </p:spPr>
        <p:txBody>
          <a:bodyPr wrap="square" rtlCol="0">
            <a:spAutoFit/>
          </a:bodyPr>
          <a:lstStyle/>
          <a:p>
            <a:pPr algn="ctr"/>
            <a:r>
              <a:rPr lang="de-DE" dirty="0" err="1" smtClean="0">
                <a:solidFill>
                  <a:schemeClr val="tx1">
                    <a:lumMod val="75000"/>
                    <a:lumOff val="25000"/>
                  </a:schemeClr>
                </a:solidFill>
              </a:rPr>
              <a:t>Warping</a:t>
            </a:r>
            <a:endParaRPr lang="de-DE" dirty="0">
              <a:solidFill>
                <a:schemeClr val="tx1">
                  <a:lumMod val="75000"/>
                  <a:lumOff val="25000"/>
                </a:schemeClr>
              </a:solidFill>
            </a:endParaRPr>
          </a:p>
        </p:txBody>
      </p:sp>
      <p:sp>
        <p:nvSpPr>
          <p:cNvPr id="9" name="Textfeld 8"/>
          <p:cNvSpPr txBox="1"/>
          <p:nvPr/>
        </p:nvSpPr>
        <p:spPr>
          <a:xfrm>
            <a:off x="6643702" y="5452532"/>
            <a:ext cx="1492716" cy="369332"/>
          </a:xfrm>
          <a:prstGeom prst="rect">
            <a:avLst/>
          </a:prstGeom>
          <a:noFill/>
        </p:spPr>
        <p:txBody>
          <a:bodyPr wrap="none" rtlCol="0">
            <a:spAutoFit/>
          </a:bodyPr>
          <a:lstStyle/>
          <a:p>
            <a:pPr algn="ctr"/>
            <a:r>
              <a:rPr lang="de-DE" dirty="0" err="1" smtClean="0">
                <a:solidFill>
                  <a:schemeClr val="tx1">
                    <a:lumMod val="75000"/>
                    <a:lumOff val="25000"/>
                  </a:schemeClr>
                </a:solidFill>
              </a:rPr>
              <a:t>Our</a:t>
            </a:r>
            <a:r>
              <a:rPr lang="de-DE" dirty="0" smtClean="0">
                <a:solidFill>
                  <a:schemeClr val="tx1">
                    <a:lumMod val="75000"/>
                    <a:lumOff val="25000"/>
                  </a:schemeClr>
                </a:solidFill>
              </a:rPr>
              <a:t> </a:t>
            </a:r>
            <a:r>
              <a:rPr lang="de-DE" dirty="0" err="1" smtClean="0">
                <a:solidFill>
                  <a:schemeClr val="tx1">
                    <a:lumMod val="75000"/>
                    <a:lumOff val="25000"/>
                  </a:schemeClr>
                </a:solidFill>
              </a:rPr>
              <a:t>solution</a:t>
            </a:r>
            <a:r>
              <a:rPr lang="de-DE" dirty="0" smtClean="0">
                <a:solidFill>
                  <a:schemeClr val="tx1">
                    <a:lumMod val="75000"/>
                    <a:lumOff val="25000"/>
                  </a:schemeClr>
                </a:solidFill>
              </a:rPr>
              <a:t> </a:t>
            </a:r>
          </a:p>
        </p:txBody>
      </p:sp>
    </p:spTree>
  </p:cSld>
  <p:clrMapOvr>
    <a:masterClrMapping/>
  </p:clrMapOvr>
  <p:transition advTm="20717">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Warping</a:t>
            </a:r>
            <a:endParaRPr lang="en-US" dirty="0"/>
          </a:p>
        </p:txBody>
      </p:sp>
      <p:sp>
        <p:nvSpPr>
          <p:cNvPr id="3" name="Inhaltsplatzhalter 2"/>
          <p:cNvSpPr>
            <a:spLocks noGrp="1"/>
          </p:cNvSpPr>
          <p:nvPr>
            <p:ph idx="1"/>
          </p:nvPr>
        </p:nvSpPr>
        <p:spPr/>
        <p:txBody>
          <a:bodyPr/>
          <a:lstStyle/>
          <a:p>
            <a:r>
              <a:rPr lang="en-US" dirty="0" smtClean="0"/>
              <a:t>Very cheap alternative to complex methods</a:t>
            </a:r>
          </a:p>
          <a:p>
            <a:endParaRPr lang="en-US" sz="2400" dirty="0" smtClean="0"/>
          </a:p>
          <a:p>
            <a:r>
              <a:rPr lang="en-US" dirty="0" smtClean="0"/>
              <a:t>Maps very well to GPU</a:t>
            </a:r>
          </a:p>
          <a:p>
            <a:endParaRPr lang="en-US" sz="2400" dirty="0" smtClean="0"/>
          </a:p>
          <a:p>
            <a:r>
              <a:rPr lang="en-US" dirty="0" smtClean="0"/>
              <a:t>Executes in less than 4ms on a full-HD frame</a:t>
            </a:r>
          </a:p>
          <a:p>
            <a:pPr lvl="1"/>
            <a:r>
              <a:rPr lang="en-US" dirty="0" smtClean="0"/>
              <a:t>NVIDIA GT 460</a:t>
            </a:r>
          </a:p>
          <a:p>
            <a:endParaRPr lang="en-US" sz="2400" dirty="0" smtClean="0"/>
          </a:p>
          <a:p>
            <a:r>
              <a:rPr lang="en-US" dirty="0" smtClean="0"/>
              <a:t>Two applications, others exist</a:t>
            </a:r>
          </a:p>
          <a:p>
            <a:pPr lvl="1"/>
            <a:r>
              <a:rPr lang="en-US" dirty="0" smtClean="0"/>
              <a:t>Hold-type blur reduction and Stereo</a:t>
            </a:r>
          </a:p>
          <a:p>
            <a:endParaRPr lang="en-US" dirty="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55</a:t>
            </a:fld>
            <a:endParaRPr 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09600" y="792163"/>
            <a:ext cx="8534400" cy="960437"/>
          </a:xfrm>
        </p:spPr>
        <p:txBody>
          <a:bodyPr/>
          <a:lstStyle/>
          <a:p>
            <a:r>
              <a:rPr lang="en-US" dirty="0" smtClean="0"/>
              <a:t>Combating Hold-type Blur [DER*10]</a:t>
            </a:r>
            <a:endParaRPr lang="en-US" dirty="0"/>
          </a:p>
        </p:txBody>
      </p:sp>
      <p:sp>
        <p:nvSpPr>
          <p:cNvPr id="3" name="Inhaltsplatzhalter 2"/>
          <p:cNvSpPr>
            <a:spLocks noGrp="1"/>
          </p:cNvSpPr>
          <p:nvPr>
            <p:ph idx="1"/>
          </p:nvPr>
        </p:nvSpPr>
        <p:spPr/>
        <p:txBody>
          <a:bodyPr/>
          <a:lstStyle/>
          <a:p>
            <a:r>
              <a:rPr lang="en-US" dirty="0" smtClean="0"/>
              <a:t>Many advantages:</a:t>
            </a:r>
          </a:p>
          <a:p>
            <a:pPr lvl="1"/>
            <a:r>
              <a:rPr lang="en-US" dirty="0" smtClean="0"/>
              <a:t>Crispness</a:t>
            </a:r>
          </a:p>
          <a:p>
            <a:pPr lvl="1"/>
            <a:r>
              <a:rPr lang="en-US" dirty="0" smtClean="0"/>
              <a:t>Quality</a:t>
            </a:r>
          </a:p>
          <a:p>
            <a:pPr lvl="1"/>
            <a:r>
              <a:rPr lang="en-US" dirty="0" smtClean="0"/>
              <a:t>Task-performance</a:t>
            </a:r>
          </a:p>
          <a:p>
            <a:pPr lvl="1"/>
            <a:endParaRPr lang="en-US" dirty="0" smtClean="0"/>
          </a:p>
          <a:p>
            <a:pPr lvl="1"/>
            <a:r>
              <a:rPr lang="en-US" dirty="0" smtClean="0"/>
              <a:t>Low overall cost</a:t>
            </a:r>
          </a:p>
          <a:p>
            <a:pPr lvl="1"/>
            <a:endParaRPr lang="en-US" dirty="0" smtClean="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56</a:t>
            </a:fld>
            <a:endParaRPr 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Can the idea of blur reduction be pushed further???</a:t>
            </a:r>
            <a:endParaRPr lang="en-US" dirty="0"/>
          </a:p>
        </p:txBody>
      </p:sp>
      <p:sp>
        <p:nvSpPr>
          <p:cNvPr id="3" name="Inhaltsplatzhalter 2"/>
          <p:cNvSpPr>
            <a:spLocks noGrp="1"/>
          </p:cNvSpPr>
          <p:nvPr>
            <p:ph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57</a:t>
            </a:fld>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4947047" y="4489543"/>
            <a:ext cx="2411016" cy="1500188"/>
          </a:xfrm>
          <a:prstGeom prst="rect">
            <a:avLst/>
          </a:prstGeom>
          <a:gradFill flip="none" rotWithShape="1">
            <a:gsLst>
              <a:gs pos="1000">
                <a:schemeClr val="tx1">
                  <a:lumMod val="65000"/>
                  <a:lumOff val="35000"/>
                </a:schemeClr>
              </a:gs>
              <a:gs pos="100000">
                <a:schemeClr val="tx1">
                  <a:lumMod val="75000"/>
                  <a:lumOff val="25000"/>
                </a:schemeClr>
              </a:gs>
            </a:gsLst>
            <a:lin ang="10800000" scaled="1"/>
            <a:tileRect/>
          </a:gradFill>
          <a:ln w="25400" cap="flat" cmpd="sng" algn="ctr">
            <a:solidFill>
              <a:srgbClr val="000000"/>
            </a:solidFill>
            <a:prstDash val="solid"/>
            <a:round/>
            <a:headEnd type="none" w="med" len="med"/>
            <a:tailEnd type="none" w="med" len="med"/>
          </a:ln>
          <a:effectLst/>
        </p:spPr>
        <p:txBody>
          <a:bodyPr lIns="64291" tIns="32146" rIns="64291" bIns="32146"/>
          <a:lstStyle/>
          <a:p>
            <a:pPr algn="ctr">
              <a:defRPr/>
            </a:pPr>
            <a:endParaRPr lang="en-US">
              <a:ea typeface="ヒラギノ角ゴ ProN W3" charset="0"/>
              <a:cs typeface="ヒラギノ角ゴ ProN W3" charset="0"/>
            </a:endParaRPr>
          </a:p>
        </p:txBody>
      </p:sp>
      <p:cxnSp>
        <p:nvCxnSpPr>
          <p:cNvPr id="15" name="Straight Arrow Connector 14"/>
          <p:cNvCxnSpPr>
            <a:cxnSpLocks noChangeShapeType="1"/>
          </p:cNvCxnSpPr>
          <p:nvPr/>
        </p:nvCxnSpPr>
        <p:spPr bwMode="auto">
          <a:xfrm flipV="1">
            <a:off x="7465219" y="3429352"/>
            <a:ext cx="1232297" cy="750094"/>
          </a:xfrm>
          <a:prstGeom prst="straightConnector1">
            <a:avLst/>
          </a:prstGeom>
          <a:noFill/>
          <a:ln w="25400" algn="ctr">
            <a:solidFill>
              <a:srgbClr val="000000"/>
            </a:solidFill>
            <a:round/>
            <a:headEnd/>
            <a:tailEnd type="arrow" w="med" len="med"/>
          </a:ln>
        </p:spPr>
      </p:cxnSp>
      <p:sp>
        <p:nvSpPr>
          <p:cNvPr id="16" name="TextBox 15"/>
          <p:cNvSpPr txBox="1">
            <a:spLocks noChangeArrowheads="1"/>
          </p:cNvSpPr>
          <p:nvPr/>
        </p:nvSpPr>
        <p:spPr bwMode="auto">
          <a:xfrm rot="-1926536">
            <a:off x="7932912" y="3834537"/>
            <a:ext cx="574848" cy="323701"/>
          </a:xfrm>
          <a:prstGeom prst="rect">
            <a:avLst/>
          </a:prstGeom>
          <a:noFill/>
          <a:ln w="9525">
            <a:noFill/>
            <a:miter lim="800000"/>
            <a:headEnd/>
            <a:tailEnd/>
          </a:ln>
        </p:spPr>
        <p:txBody>
          <a:bodyPr wrap="none" lIns="64291" tIns="32146" rIns="64291" bIns="32146">
            <a:spAutoFit/>
          </a:bodyPr>
          <a:lstStyle/>
          <a:p>
            <a:r>
              <a:rPr lang="en-US" sz="1700" b="1" dirty="0">
                <a:latin typeface="Helvetica" charset="0"/>
              </a:rPr>
              <a:t>time</a:t>
            </a:r>
          </a:p>
        </p:txBody>
      </p:sp>
      <p:sp>
        <p:nvSpPr>
          <p:cNvPr id="30" name="TextBox 29"/>
          <p:cNvSpPr txBox="1">
            <a:spLocks noChangeArrowheads="1"/>
          </p:cNvSpPr>
          <p:nvPr/>
        </p:nvSpPr>
        <p:spPr bwMode="auto">
          <a:xfrm>
            <a:off x="4304109" y="6485328"/>
            <a:ext cx="3791096" cy="372696"/>
          </a:xfrm>
          <a:prstGeom prst="rect">
            <a:avLst/>
          </a:prstGeom>
          <a:noFill/>
          <a:ln w="9525">
            <a:noFill/>
            <a:miter lim="800000"/>
            <a:headEnd/>
            <a:tailEnd/>
          </a:ln>
        </p:spPr>
        <p:txBody>
          <a:bodyPr wrap="none" lIns="64291" tIns="32146" rIns="64291" bIns="32146">
            <a:spAutoFit/>
          </a:bodyPr>
          <a:lstStyle/>
          <a:p>
            <a:r>
              <a:rPr lang="en-US" sz="2000" b="1" dirty="0">
                <a:solidFill>
                  <a:srgbClr val="C00000"/>
                </a:solidFill>
                <a:latin typeface="Helvetica" charset="0"/>
              </a:rPr>
              <a:t>increased apparent resolution</a:t>
            </a:r>
          </a:p>
        </p:txBody>
      </p:sp>
      <p:pic>
        <p:nvPicPr>
          <p:cNvPr id="173065" name="Picture 9" descr="C:\Users\pdidyk\Desktop\img3.png"/>
          <p:cNvPicPr>
            <a:picLocks noChangeAspect="1" noChangeArrowheads="1"/>
          </p:cNvPicPr>
          <p:nvPr/>
        </p:nvPicPr>
        <p:blipFill>
          <a:blip r:embed="rId4"/>
          <a:srcRect/>
          <a:stretch>
            <a:fillRect/>
          </a:stretch>
        </p:blipFill>
        <p:spPr bwMode="auto">
          <a:xfrm>
            <a:off x="6232922" y="1565280"/>
            <a:ext cx="2323951" cy="1542604"/>
          </a:xfrm>
          <a:prstGeom prst="rect">
            <a:avLst/>
          </a:prstGeom>
          <a:noFill/>
          <a:ln w="9525">
            <a:noFill/>
            <a:miter lim="800000"/>
            <a:headEnd/>
            <a:tailEnd/>
          </a:ln>
        </p:spPr>
      </p:pic>
      <p:pic>
        <p:nvPicPr>
          <p:cNvPr id="173066" name="Picture 10" descr="C:\Users\pdidyk\Desktop\img1.png"/>
          <p:cNvPicPr>
            <a:picLocks noChangeAspect="1" noChangeArrowheads="1"/>
          </p:cNvPicPr>
          <p:nvPr/>
        </p:nvPicPr>
        <p:blipFill>
          <a:blip r:embed="rId5"/>
          <a:srcRect/>
          <a:stretch>
            <a:fillRect/>
          </a:stretch>
        </p:blipFill>
        <p:spPr bwMode="auto">
          <a:xfrm>
            <a:off x="5804297" y="1993905"/>
            <a:ext cx="2297162" cy="1542604"/>
          </a:xfrm>
          <a:prstGeom prst="rect">
            <a:avLst/>
          </a:prstGeom>
          <a:noFill/>
          <a:ln w="9525">
            <a:noFill/>
            <a:miter lim="800000"/>
            <a:headEnd/>
            <a:tailEnd/>
          </a:ln>
        </p:spPr>
      </p:pic>
      <p:pic>
        <p:nvPicPr>
          <p:cNvPr id="173067" name="Picture 11" descr="C:\Users\pdidyk\Desktop\img2.png"/>
          <p:cNvPicPr>
            <a:picLocks noChangeAspect="1" noChangeArrowheads="1"/>
          </p:cNvPicPr>
          <p:nvPr/>
        </p:nvPicPr>
        <p:blipFill>
          <a:blip r:embed="rId6"/>
          <a:srcRect/>
          <a:stretch>
            <a:fillRect/>
          </a:stretch>
        </p:blipFill>
        <p:spPr bwMode="auto">
          <a:xfrm>
            <a:off x="5214938" y="2411368"/>
            <a:ext cx="2297162" cy="1542604"/>
          </a:xfrm>
          <a:prstGeom prst="rect">
            <a:avLst/>
          </a:prstGeom>
          <a:noFill/>
          <a:ln w="9525">
            <a:noFill/>
            <a:miter lim="800000"/>
            <a:headEnd/>
            <a:tailEnd/>
          </a:ln>
        </p:spPr>
      </p:pic>
      <p:pic>
        <p:nvPicPr>
          <p:cNvPr id="38" name="Picture 8" descr="C:\Users\pdidyk\Desktop\cat.jpg"/>
          <p:cNvPicPr>
            <a:picLocks noChangeAspect="1" noChangeArrowheads="1"/>
          </p:cNvPicPr>
          <p:nvPr/>
        </p:nvPicPr>
        <p:blipFill>
          <a:blip r:embed="rId7" cstate="print"/>
          <a:srcRect/>
          <a:stretch>
            <a:fillRect/>
          </a:stretch>
        </p:blipFill>
        <p:spPr bwMode="auto">
          <a:xfrm>
            <a:off x="7381503" y="4540889"/>
            <a:ext cx="2066106" cy="1391915"/>
          </a:xfrm>
          <a:prstGeom prst="rect">
            <a:avLst/>
          </a:prstGeom>
          <a:noFill/>
          <a:ln w="9525">
            <a:noFill/>
            <a:miter lim="800000"/>
            <a:headEnd/>
            <a:tailEnd/>
          </a:ln>
        </p:spPr>
      </p:pic>
      <p:sp>
        <p:nvSpPr>
          <p:cNvPr id="17423" name="Rectangle 24"/>
          <p:cNvSpPr>
            <a:spLocks noChangeArrowheads="1"/>
          </p:cNvSpPr>
          <p:nvPr/>
        </p:nvSpPr>
        <p:spPr bwMode="auto">
          <a:xfrm>
            <a:off x="7358062" y="4174771"/>
            <a:ext cx="2839641" cy="1982391"/>
          </a:xfrm>
          <a:prstGeom prst="rect">
            <a:avLst/>
          </a:prstGeom>
          <a:solidFill>
            <a:schemeClr val="bg2"/>
          </a:solidFill>
          <a:ln w="25400" algn="ctr">
            <a:noFill/>
            <a:round/>
            <a:headEnd/>
            <a:tailEnd/>
          </a:ln>
        </p:spPr>
        <p:txBody>
          <a:bodyPr lIns="64291" tIns="32146" rIns="64291" bIns="32146"/>
          <a:lstStyle/>
          <a:p>
            <a:pPr algn="ctr"/>
            <a:endParaRPr lang="en-US"/>
          </a:p>
        </p:txBody>
      </p:sp>
      <p:pic>
        <p:nvPicPr>
          <p:cNvPr id="173063" name="Picture 7" descr="C:\Users\pdidyk\Desktop\screen.png"/>
          <p:cNvPicPr>
            <a:picLocks noChangeAspect="1" noChangeArrowheads="1"/>
          </p:cNvPicPr>
          <p:nvPr/>
        </p:nvPicPr>
        <p:blipFill>
          <a:blip r:embed="rId8" cstate="print"/>
          <a:srcRect/>
          <a:stretch>
            <a:fillRect/>
          </a:stretch>
        </p:blipFill>
        <p:spPr bwMode="auto">
          <a:xfrm>
            <a:off x="4947047" y="4435965"/>
            <a:ext cx="2464594" cy="2033736"/>
          </a:xfrm>
          <a:prstGeom prst="rect">
            <a:avLst/>
          </a:prstGeom>
          <a:noFill/>
          <a:ln w="9525">
            <a:noFill/>
            <a:miter lim="800000"/>
            <a:headEnd/>
            <a:tailEnd/>
          </a:ln>
        </p:spPr>
      </p:pic>
      <p:pic>
        <p:nvPicPr>
          <p:cNvPr id="173069" name="Picture 13" descr="C:\Users\pdidyk\AppData\Local\Microsoft\Windows\Temporary Internet Files\Content.IE5\T0UMJI4L\MP900448617[1].jpg"/>
          <p:cNvPicPr>
            <a:picLocks noChangeAspect="1" noChangeArrowheads="1"/>
          </p:cNvPicPr>
          <p:nvPr/>
        </p:nvPicPr>
        <p:blipFill>
          <a:blip r:embed="rId9" cstate="print"/>
          <a:srcRect/>
          <a:stretch>
            <a:fillRect/>
          </a:stretch>
        </p:blipFill>
        <p:spPr bwMode="auto">
          <a:xfrm rot="1016493" flipH="1">
            <a:off x="1068214" y="4562097"/>
            <a:ext cx="2303859" cy="1670967"/>
          </a:xfrm>
          <a:prstGeom prst="rect">
            <a:avLst/>
          </a:prstGeom>
          <a:noFill/>
          <a:ln w="9525">
            <a:noFill/>
            <a:miter lim="800000"/>
            <a:headEnd/>
            <a:tailEnd/>
          </a:ln>
        </p:spPr>
      </p:pic>
      <p:sp>
        <p:nvSpPr>
          <p:cNvPr id="41" name="Right Arrow 40"/>
          <p:cNvSpPr/>
          <p:nvPr/>
        </p:nvSpPr>
        <p:spPr bwMode="auto">
          <a:xfrm flipH="1">
            <a:off x="3768328" y="5246334"/>
            <a:ext cx="803672" cy="160734"/>
          </a:xfrm>
          <a:prstGeom prst="rightArrow">
            <a:avLst/>
          </a:prstGeom>
          <a:gradFill flip="none" rotWithShape="1">
            <a:gsLst>
              <a:gs pos="1000">
                <a:schemeClr val="bg1"/>
              </a:gs>
              <a:gs pos="100000">
                <a:schemeClr val="accent1">
                  <a:lumMod val="75000"/>
                  <a:lumOff val="25000"/>
                </a:schemeClr>
              </a:gs>
            </a:gsLst>
            <a:lin ang="0" scaled="1"/>
            <a:tileRect/>
          </a:gradFill>
          <a:ln w="25400" cap="flat" cmpd="sng" algn="ctr">
            <a:solidFill>
              <a:srgbClr val="000000"/>
            </a:solidFill>
            <a:prstDash val="solid"/>
            <a:round/>
            <a:headEnd type="none" w="med" len="med"/>
            <a:tailEnd type="none" w="med" len="med"/>
          </a:ln>
          <a:effectLst/>
        </p:spPr>
        <p:txBody>
          <a:bodyPr lIns="64291" tIns="32146" rIns="64291" bIns="32146"/>
          <a:lstStyle/>
          <a:p>
            <a:pPr algn="ctr">
              <a:defRPr/>
            </a:pPr>
            <a:endParaRPr lang="en-US">
              <a:ea typeface="ヒラギノ角ゴ ProN W3" charset="0"/>
              <a:cs typeface="ヒラギノ角ゴ ProN W3" charset="0"/>
            </a:endParaRPr>
          </a:p>
        </p:txBody>
      </p:sp>
      <p:sp>
        <p:nvSpPr>
          <p:cNvPr id="43" name="Cloud 42"/>
          <p:cNvSpPr/>
          <p:nvPr/>
        </p:nvSpPr>
        <p:spPr bwMode="auto">
          <a:xfrm>
            <a:off x="0" y="1013662"/>
            <a:ext cx="4839891" cy="3482578"/>
          </a:xfrm>
          <a:prstGeom prst="cloud">
            <a:avLst/>
          </a:prstGeom>
          <a:gradFill flip="none" rotWithShape="1">
            <a:gsLst>
              <a:gs pos="1000">
                <a:schemeClr val="bg1"/>
              </a:gs>
              <a:gs pos="100000">
                <a:schemeClr val="accent1">
                  <a:lumMod val="25000"/>
                  <a:lumOff val="75000"/>
                </a:schemeClr>
              </a:gs>
            </a:gsLst>
            <a:lin ang="5400000" scaled="1"/>
            <a:tileRect/>
          </a:gradFill>
          <a:ln w="25400" cap="flat" cmpd="sng" algn="ctr">
            <a:solidFill>
              <a:srgbClr val="000000"/>
            </a:solidFill>
            <a:prstDash val="solid"/>
            <a:round/>
            <a:headEnd type="none" w="med" len="med"/>
            <a:tailEnd type="none" w="med" len="med"/>
          </a:ln>
          <a:effectLst/>
        </p:spPr>
        <p:txBody>
          <a:bodyPr lIns="64291" tIns="32146" rIns="64291" bIns="32146"/>
          <a:lstStyle/>
          <a:p>
            <a:pPr algn="ctr">
              <a:defRPr/>
            </a:pPr>
            <a:endParaRPr lang="en-US">
              <a:ea typeface="ヒラギノ角ゴ ProN W3" charset="0"/>
              <a:cs typeface="ヒラギノ角ゴ ProN W3" charset="0"/>
            </a:endParaRPr>
          </a:p>
        </p:txBody>
      </p:sp>
      <p:sp>
        <p:nvSpPr>
          <p:cNvPr id="29" name="Right Arrow 28"/>
          <p:cNvSpPr/>
          <p:nvPr/>
        </p:nvSpPr>
        <p:spPr bwMode="auto">
          <a:xfrm>
            <a:off x="4357687" y="2513850"/>
            <a:ext cx="642938" cy="428625"/>
          </a:xfrm>
          <a:prstGeom prst="rightArrow">
            <a:avLst/>
          </a:prstGeom>
          <a:gradFill flip="none" rotWithShape="1">
            <a:gsLst>
              <a:gs pos="1000">
                <a:schemeClr val="bg1"/>
              </a:gs>
              <a:gs pos="100000">
                <a:schemeClr val="accent1">
                  <a:lumMod val="75000"/>
                  <a:lumOff val="25000"/>
                </a:schemeClr>
              </a:gs>
            </a:gsLst>
            <a:lin ang="0" scaled="1"/>
            <a:tileRect/>
          </a:gradFill>
          <a:ln w="25400" cap="flat" cmpd="sng" algn="ctr">
            <a:solidFill>
              <a:srgbClr val="000000"/>
            </a:solidFill>
            <a:prstDash val="solid"/>
            <a:round/>
            <a:headEnd type="none" w="med" len="med"/>
            <a:tailEnd type="none" w="med" len="med"/>
          </a:ln>
          <a:effectLst/>
        </p:spPr>
        <p:txBody>
          <a:bodyPr lIns="64291" tIns="32146" rIns="64291" bIns="32146"/>
          <a:lstStyle/>
          <a:p>
            <a:pPr algn="ctr">
              <a:defRPr/>
            </a:pPr>
            <a:endParaRPr lang="en-US">
              <a:ea typeface="ヒラギノ角ゴ ProN W3" charset="0"/>
              <a:cs typeface="ヒラギノ角ゴ ProN W3" charset="0"/>
            </a:endParaRPr>
          </a:p>
        </p:txBody>
      </p:sp>
      <p:pic>
        <p:nvPicPr>
          <p:cNvPr id="17433" name="Picture 8" descr="C:\Users\pdidyk\Desktop\cat.jpg"/>
          <p:cNvPicPr>
            <a:picLocks noChangeAspect="1" noChangeArrowheads="1"/>
          </p:cNvPicPr>
          <p:nvPr/>
        </p:nvPicPr>
        <p:blipFill>
          <a:blip r:embed="rId10" cstate="print"/>
          <a:srcRect/>
          <a:stretch>
            <a:fillRect/>
          </a:stretch>
        </p:blipFill>
        <p:spPr bwMode="auto">
          <a:xfrm>
            <a:off x="757908" y="1614184"/>
            <a:ext cx="3105299" cy="2078385"/>
          </a:xfrm>
          <a:prstGeom prst="rect">
            <a:avLst/>
          </a:prstGeom>
          <a:noFill/>
          <a:ln w="9525">
            <a:noFill/>
            <a:miter lim="800000"/>
            <a:headEnd/>
            <a:tailEnd/>
          </a:ln>
        </p:spPr>
      </p:pic>
      <p:sp>
        <p:nvSpPr>
          <p:cNvPr id="44" name="Cloud 43"/>
          <p:cNvSpPr/>
          <p:nvPr/>
        </p:nvSpPr>
        <p:spPr bwMode="auto">
          <a:xfrm>
            <a:off x="339328" y="4442662"/>
            <a:ext cx="857250" cy="589359"/>
          </a:xfrm>
          <a:prstGeom prst="cloud">
            <a:avLst/>
          </a:prstGeom>
          <a:gradFill flip="none" rotWithShape="1">
            <a:gsLst>
              <a:gs pos="1000">
                <a:schemeClr val="bg1"/>
              </a:gs>
              <a:gs pos="100000">
                <a:schemeClr val="accent1">
                  <a:lumMod val="25000"/>
                  <a:lumOff val="75000"/>
                </a:schemeClr>
              </a:gs>
            </a:gsLst>
            <a:lin ang="5400000" scaled="1"/>
            <a:tileRect/>
          </a:gradFill>
          <a:ln w="25400" cap="flat" cmpd="sng" algn="ctr">
            <a:solidFill>
              <a:srgbClr val="000000"/>
            </a:solidFill>
            <a:prstDash val="solid"/>
            <a:round/>
            <a:headEnd type="none" w="med" len="med"/>
            <a:tailEnd type="none" w="med" len="med"/>
          </a:ln>
          <a:effectLst/>
        </p:spPr>
        <p:txBody>
          <a:bodyPr lIns="64291" tIns="32146" rIns="64291" bIns="32146"/>
          <a:lstStyle/>
          <a:p>
            <a:pPr algn="ctr">
              <a:defRPr/>
            </a:pPr>
            <a:endParaRPr lang="en-US">
              <a:ea typeface="ヒラギノ角ゴ ProN W3" charset="0"/>
              <a:cs typeface="ヒラギノ角ゴ ProN W3" charset="0"/>
            </a:endParaRPr>
          </a:p>
        </p:txBody>
      </p:sp>
      <p:sp>
        <p:nvSpPr>
          <p:cNvPr id="45" name="Cloud 44"/>
          <p:cNvSpPr/>
          <p:nvPr/>
        </p:nvSpPr>
        <p:spPr bwMode="auto">
          <a:xfrm>
            <a:off x="928688" y="5246334"/>
            <a:ext cx="482203" cy="375047"/>
          </a:xfrm>
          <a:prstGeom prst="cloud">
            <a:avLst/>
          </a:prstGeom>
          <a:gradFill flip="none" rotWithShape="1">
            <a:gsLst>
              <a:gs pos="1000">
                <a:schemeClr val="bg1"/>
              </a:gs>
              <a:gs pos="100000">
                <a:schemeClr val="accent1">
                  <a:lumMod val="25000"/>
                  <a:lumOff val="75000"/>
                </a:schemeClr>
              </a:gs>
            </a:gsLst>
            <a:lin ang="5400000" scaled="1"/>
            <a:tileRect/>
          </a:gradFill>
          <a:ln w="25400" cap="flat" cmpd="sng" algn="ctr">
            <a:solidFill>
              <a:srgbClr val="000000"/>
            </a:solidFill>
            <a:prstDash val="solid"/>
            <a:round/>
            <a:headEnd type="none" w="med" len="med"/>
            <a:tailEnd type="none" w="med" len="med"/>
          </a:ln>
          <a:effectLst/>
        </p:spPr>
        <p:txBody>
          <a:bodyPr lIns="64291" tIns="32146" rIns="64291" bIns="32146"/>
          <a:lstStyle/>
          <a:p>
            <a:pPr algn="ctr">
              <a:defRPr/>
            </a:pPr>
            <a:endParaRPr lang="en-US">
              <a:ea typeface="ヒラギノ角ゴ ProN W3" charset="0"/>
              <a:cs typeface="ヒラギノ角ゴ ProN W3" charset="0"/>
            </a:endParaRPr>
          </a:p>
        </p:txBody>
      </p:sp>
      <p:sp>
        <p:nvSpPr>
          <p:cNvPr id="31" name="Titel 30"/>
          <p:cNvSpPr>
            <a:spLocks noGrp="1"/>
          </p:cNvSpPr>
          <p:nvPr>
            <p:ph type="title"/>
          </p:nvPr>
        </p:nvSpPr>
        <p:spPr/>
        <p:txBody>
          <a:bodyPr/>
          <a:lstStyle/>
          <a:p>
            <a:r>
              <a:rPr lang="en-US" dirty="0" smtClean="0"/>
              <a:t>Apparent Resolution Enhancement</a:t>
            </a:r>
            <a:endParaRPr lang="en-US" dirty="0"/>
          </a:p>
        </p:txBody>
      </p:sp>
      <p:sp>
        <p:nvSpPr>
          <p:cNvPr id="33" name="Textfeld 32"/>
          <p:cNvSpPr txBox="1"/>
          <p:nvPr/>
        </p:nvSpPr>
        <p:spPr>
          <a:xfrm>
            <a:off x="7072330" y="6157180"/>
            <a:ext cx="1143008" cy="369332"/>
          </a:xfrm>
          <a:prstGeom prst="rect">
            <a:avLst/>
          </a:prstGeom>
          <a:noFill/>
        </p:spPr>
        <p:txBody>
          <a:bodyPr wrap="square" rtlCol="0">
            <a:spAutoFit/>
          </a:bodyPr>
          <a:lstStyle/>
          <a:p>
            <a:r>
              <a:rPr lang="en-US" dirty="0" smtClean="0"/>
              <a:t>l</a:t>
            </a:r>
            <a:r>
              <a:rPr lang="en-US" dirty="0" smtClean="0"/>
              <a:t>ow </a:t>
            </a:r>
            <a:r>
              <a:rPr lang="en-US" dirty="0" smtClean="0"/>
              <a:t>res</a:t>
            </a:r>
            <a:endParaRPr lang="en-US" dirty="0"/>
          </a:p>
        </p:txBody>
      </p:sp>
      <p:sp>
        <p:nvSpPr>
          <p:cNvPr id="34" name="Textfeld 33"/>
          <p:cNvSpPr txBox="1"/>
          <p:nvPr/>
        </p:nvSpPr>
        <p:spPr>
          <a:xfrm>
            <a:off x="1928794" y="3728288"/>
            <a:ext cx="1143008" cy="369332"/>
          </a:xfrm>
          <a:prstGeom prst="rect">
            <a:avLst/>
          </a:prstGeom>
          <a:noFill/>
        </p:spPr>
        <p:txBody>
          <a:bodyPr wrap="square" rtlCol="0">
            <a:spAutoFit/>
          </a:bodyPr>
          <a:lstStyle/>
          <a:p>
            <a:r>
              <a:rPr lang="en-US" dirty="0" smtClean="0"/>
              <a:t>high res</a:t>
            </a:r>
            <a:endParaRPr lang="en-US" dirty="0"/>
          </a:p>
        </p:txBody>
      </p:sp>
    </p:spTree>
    <p:custDataLst>
      <p:tags r:id="rId1"/>
    </p:custDataLst>
  </p:cSld>
  <p:clrMapOvr>
    <a:masterClrMapping/>
  </p:clrMapOvr>
  <p:transition advTm="27815"/>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400"/>
                                  </p:stCondLst>
                                  <p:childTnLst>
                                    <p:set>
                                      <p:cBhvr>
                                        <p:cTn id="9" dur="1" fill="hold">
                                          <p:stCondLst>
                                            <p:cond delay="0"/>
                                          </p:stCondLst>
                                        </p:cTn>
                                        <p:tgtEl>
                                          <p:spTgt spid="173065"/>
                                        </p:tgtEl>
                                        <p:attrNameLst>
                                          <p:attrName>style.visibility</p:attrName>
                                        </p:attrNameLst>
                                      </p:cBhvr>
                                      <p:to>
                                        <p:strVal val="visible"/>
                                      </p:to>
                                    </p:set>
                                    <p:animEffect transition="in" filter="fade">
                                      <p:cBhvr>
                                        <p:cTn id="10" dur="500"/>
                                        <p:tgtEl>
                                          <p:spTgt spid="173065"/>
                                        </p:tgtEl>
                                      </p:cBhvr>
                                    </p:animEffect>
                                  </p:childTnLst>
                                </p:cTn>
                              </p:par>
                              <p:par>
                                <p:cTn id="11" presetID="10" presetClass="entr" presetSubtype="0" fill="hold" nodeType="withEffect">
                                  <p:stCondLst>
                                    <p:cond delay="200"/>
                                  </p:stCondLst>
                                  <p:childTnLst>
                                    <p:set>
                                      <p:cBhvr>
                                        <p:cTn id="12" dur="1" fill="hold">
                                          <p:stCondLst>
                                            <p:cond delay="0"/>
                                          </p:stCondLst>
                                        </p:cTn>
                                        <p:tgtEl>
                                          <p:spTgt spid="173066"/>
                                        </p:tgtEl>
                                        <p:attrNameLst>
                                          <p:attrName>style.visibility</p:attrName>
                                        </p:attrNameLst>
                                      </p:cBhvr>
                                      <p:to>
                                        <p:strVal val="visible"/>
                                      </p:to>
                                    </p:set>
                                    <p:animEffect transition="in" filter="fade">
                                      <p:cBhvr>
                                        <p:cTn id="13" dur="500"/>
                                        <p:tgtEl>
                                          <p:spTgt spid="173066"/>
                                        </p:tgtEl>
                                      </p:cBhvr>
                                    </p:animEffect>
                                  </p:childTnLst>
                                </p:cTn>
                              </p:par>
                              <p:par>
                                <p:cTn id="14" presetID="10" presetClass="entr" presetSubtype="0" fill="hold" nodeType="withEffect">
                                  <p:stCondLst>
                                    <p:cond delay="0"/>
                                  </p:stCondLst>
                                  <p:childTnLst>
                                    <p:set>
                                      <p:cBhvr>
                                        <p:cTn id="15" dur="1" fill="hold">
                                          <p:stCondLst>
                                            <p:cond delay="0"/>
                                          </p:stCondLst>
                                        </p:cTn>
                                        <p:tgtEl>
                                          <p:spTgt spid="173067"/>
                                        </p:tgtEl>
                                        <p:attrNameLst>
                                          <p:attrName>style.visibility</p:attrName>
                                        </p:attrNameLst>
                                      </p:cBhvr>
                                      <p:to>
                                        <p:strVal val="visible"/>
                                      </p:to>
                                    </p:set>
                                    <p:animEffect transition="in" filter="fade">
                                      <p:cBhvr>
                                        <p:cTn id="16" dur="500"/>
                                        <p:tgtEl>
                                          <p:spTgt spid="173067"/>
                                        </p:tgtEl>
                                      </p:cBhvr>
                                    </p:animEffect>
                                  </p:childTnLst>
                                </p:cTn>
                              </p:par>
                              <p:par>
                                <p:cTn id="17" presetID="2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10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3063"/>
                                        </p:tgtEl>
                                        <p:attrNameLst>
                                          <p:attrName>style.visibility</p:attrName>
                                        </p:attrNameLst>
                                      </p:cBhvr>
                                      <p:to>
                                        <p:strVal val="visible"/>
                                      </p:to>
                                    </p:set>
                                    <p:animEffect transition="in" filter="fade">
                                      <p:cBhvr>
                                        <p:cTn id="27" dur="500"/>
                                        <p:tgtEl>
                                          <p:spTgt spid="17306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500"/>
                            </p:stCondLst>
                            <p:childTnLst>
                              <p:par>
                                <p:cTn id="41" presetID="35" presetClass="path" presetSubtype="0" repeatCount="indefinite" fill="hold" nodeType="afterEffect">
                                  <p:stCondLst>
                                    <p:cond delay="0"/>
                                  </p:stCondLst>
                                  <p:childTnLst>
                                    <p:animMotion origin="layout" path="M 7.59092E-7 -4.51392E-6 L -0.49036 -4.51392E-6 " pathEditMode="relative" rAng="0" ptsTypes="AA">
                                      <p:cBhvr>
                                        <p:cTn id="42" dur="5000" fill="hold"/>
                                        <p:tgtEl>
                                          <p:spTgt spid="38"/>
                                        </p:tgtEl>
                                        <p:attrNameLst>
                                          <p:attrName>ppt_x</p:attrName>
                                          <p:attrName>ppt_y</p:attrName>
                                        </p:attrNameLst>
                                      </p:cBhvr>
                                      <p:rCtr x="-245" y="0"/>
                                    </p:animMotion>
                                  </p:childTnLst>
                                </p:cTn>
                              </p:par>
                              <p:par>
                                <p:cTn id="43" presetID="22" presetClass="entr" presetSubtype="2" fill="hold" grpId="0" nodeType="withEffect">
                                  <p:stCondLst>
                                    <p:cond delay="400"/>
                                  </p:stCondLst>
                                  <p:childTnLst>
                                    <p:set>
                                      <p:cBhvr>
                                        <p:cTn id="44" dur="1" fill="hold">
                                          <p:stCondLst>
                                            <p:cond delay="0"/>
                                          </p:stCondLst>
                                        </p:cTn>
                                        <p:tgtEl>
                                          <p:spTgt spid="41"/>
                                        </p:tgtEl>
                                        <p:attrNameLst>
                                          <p:attrName>style.visibility</p:attrName>
                                        </p:attrNameLst>
                                      </p:cBhvr>
                                      <p:to>
                                        <p:strVal val="visible"/>
                                      </p:to>
                                    </p:set>
                                    <p:animEffect transition="in" filter="wipe(right)">
                                      <p:cBhvr>
                                        <p:cTn id="45" dur="500"/>
                                        <p:tgtEl>
                                          <p:spTgt spid="41"/>
                                        </p:tgtEl>
                                      </p:cBhvr>
                                    </p:animEffect>
                                  </p:childTnLst>
                                </p:cTn>
                              </p:par>
                              <p:par>
                                <p:cTn id="46" presetID="10" presetClass="entr" presetSubtype="0" fill="hold" nodeType="withEffect">
                                  <p:stCondLst>
                                    <p:cond delay="400"/>
                                  </p:stCondLst>
                                  <p:childTnLst>
                                    <p:set>
                                      <p:cBhvr>
                                        <p:cTn id="47" dur="1" fill="hold">
                                          <p:stCondLst>
                                            <p:cond delay="0"/>
                                          </p:stCondLst>
                                        </p:cTn>
                                        <p:tgtEl>
                                          <p:spTgt spid="173069"/>
                                        </p:tgtEl>
                                        <p:attrNameLst>
                                          <p:attrName>style.visibility</p:attrName>
                                        </p:attrNameLst>
                                      </p:cBhvr>
                                      <p:to>
                                        <p:strVal val="visible"/>
                                      </p:to>
                                    </p:set>
                                    <p:animEffect transition="in" filter="fade">
                                      <p:cBhvr>
                                        <p:cTn id="48" dur="1000"/>
                                        <p:tgtEl>
                                          <p:spTgt spid="173069"/>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0" fill="hold" nodeType="click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p:cTn id="53" dur="1000" fill="hold"/>
                                        <p:tgtEl>
                                          <p:spTgt spid="45"/>
                                        </p:tgtEl>
                                        <p:attrNameLst>
                                          <p:attrName>ppt_w</p:attrName>
                                        </p:attrNameLst>
                                      </p:cBhvr>
                                      <p:tavLst>
                                        <p:tav tm="0">
                                          <p:val>
                                            <p:fltVal val="0"/>
                                          </p:val>
                                        </p:tav>
                                        <p:tav tm="100000">
                                          <p:val>
                                            <p:strVal val="#ppt_w"/>
                                          </p:val>
                                        </p:tav>
                                      </p:tavLst>
                                    </p:anim>
                                    <p:anim calcmode="lin" valueType="num">
                                      <p:cBhvr>
                                        <p:cTn id="54" dur="1000" fill="hold"/>
                                        <p:tgtEl>
                                          <p:spTgt spid="45"/>
                                        </p:tgtEl>
                                        <p:attrNameLst>
                                          <p:attrName>ppt_h</p:attrName>
                                        </p:attrNameLst>
                                      </p:cBhvr>
                                      <p:tavLst>
                                        <p:tav tm="0">
                                          <p:val>
                                            <p:fltVal val="0"/>
                                          </p:val>
                                        </p:tav>
                                        <p:tav tm="100000">
                                          <p:val>
                                            <p:strVal val="#ppt_h"/>
                                          </p:val>
                                        </p:tav>
                                      </p:tavLst>
                                    </p:anim>
                                    <p:animEffect transition="in" filter="fade">
                                      <p:cBhvr>
                                        <p:cTn id="55" dur="1000"/>
                                        <p:tgtEl>
                                          <p:spTgt spid="45"/>
                                        </p:tgtEl>
                                      </p:cBhvr>
                                    </p:animEffect>
                                  </p:childTnLst>
                                </p:cTn>
                              </p:par>
                              <p:par>
                                <p:cTn id="56" presetID="53" presetClass="entr" presetSubtype="0" fill="hold" nodeType="withEffect">
                                  <p:stCondLst>
                                    <p:cond delay="500"/>
                                  </p:stCondLst>
                                  <p:childTnLst>
                                    <p:set>
                                      <p:cBhvr>
                                        <p:cTn id="57" dur="1" fill="hold">
                                          <p:stCondLst>
                                            <p:cond delay="0"/>
                                          </p:stCondLst>
                                        </p:cTn>
                                        <p:tgtEl>
                                          <p:spTgt spid="44"/>
                                        </p:tgtEl>
                                        <p:attrNameLst>
                                          <p:attrName>style.visibility</p:attrName>
                                        </p:attrNameLst>
                                      </p:cBhvr>
                                      <p:to>
                                        <p:strVal val="visible"/>
                                      </p:to>
                                    </p:set>
                                    <p:anim calcmode="lin" valueType="num">
                                      <p:cBhvr>
                                        <p:cTn id="58" dur="1000" fill="hold"/>
                                        <p:tgtEl>
                                          <p:spTgt spid="44"/>
                                        </p:tgtEl>
                                        <p:attrNameLst>
                                          <p:attrName>ppt_w</p:attrName>
                                        </p:attrNameLst>
                                      </p:cBhvr>
                                      <p:tavLst>
                                        <p:tav tm="0">
                                          <p:val>
                                            <p:fltVal val="0"/>
                                          </p:val>
                                        </p:tav>
                                        <p:tav tm="100000">
                                          <p:val>
                                            <p:strVal val="#ppt_w"/>
                                          </p:val>
                                        </p:tav>
                                      </p:tavLst>
                                    </p:anim>
                                    <p:anim calcmode="lin" valueType="num">
                                      <p:cBhvr>
                                        <p:cTn id="59" dur="1000" fill="hold"/>
                                        <p:tgtEl>
                                          <p:spTgt spid="44"/>
                                        </p:tgtEl>
                                        <p:attrNameLst>
                                          <p:attrName>ppt_h</p:attrName>
                                        </p:attrNameLst>
                                      </p:cBhvr>
                                      <p:tavLst>
                                        <p:tav tm="0">
                                          <p:val>
                                            <p:fltVal val="0"/>
                                          </p:val>
                                        </p:tav>
                                        <p:tav tm="100000">
                                          <p:val>
                                            <p:strVal val="#ppt_h"/>
                                          </p:val>
                                        </p:tav>
                                      </p:tavLst>
                                    </p:anim>
                                    <p:animEffect transition="in" filter="fade">
                                      <p:cBhvr>
                                        <p:cTn id="60" dur="1000"/>
                                        <p:tgtEl>
                                          <p:spTgt spid="44"/>
                                        </p:tgtEl>
                                      </p:cBhvr>
                                    </p:animEffect>
                                  </p:childTnLst>
                                </p:cTn>
                              </p:par>
                              <p:par>
                                <p:cTn id="61" presetID="53" presetClass="entr" presetSubtype="0" fill="hold" nodeType="withEffect">
                                  <p:stCondLst>
                                    <p:cond delay="1000"/>
                                  </p:stCondLst>
                                  <p:childTnLst>
                                    <p:set>
                                      <p:cBhvr>
                                        <p:cTn id="62" dur="1" fill="hold">
                                          <p:stCondLst>
                                            <p:cond delay="0"/>
                                          </p:stCondLst>
                                        </p:cTn>
                                        <p:tgtEl>
                                          <p:spTgt spid="43"/>
                                        </p:tgtEl>
                                        <p:attrNameLst>
                                          <p:attrName>style.visibility</p:attrName>
                                        </p:attrNameLst>
                                      </p:cBhvr>
                                      <p:to>
                                        <p:strVal val="visible"/>
                                      </p:to>
                                    </p:set>
                                    <p:anim calcmode="lin" valueType="num">
                                      <p:cBhvr>
                                        <p:cTn id="63" dur="1000" fill="hold"/>
                                        <p:tgtEl>
                                          <p:spTgt spid="43"/>
                                        </p:tgtEl>
                                        <p:attrNameLst>
                                          <p:attrName>ppt_w</p:attrName>
                                        </p:attrNameLst>
                                      </p:cBhvr>
                                      <p:tavLst>
                                        <p:tav tm="0">
                                          <p:val>
                                            <p:fltVal val="0"/>
                                          </p:val>
                                        </p:tav>
                                        <p:tav tm="100000">
                                          <p:val>
                                            <p:strVal val="#ppt_w"/>
                                          </p:val>
                                        </p:tav>
                                      </p:tavLst>
                                    </p:anim>
                                    <p:anim calcmode="lin" valueType="num">
                                      <p:cBhvr>
                                        <p:cTn id="64" dur="1000" fill="hold"/>
                                        <p:tgtEl>
                                          <p:spTgt spid="43"/>
                                        </p:tgtEl>
                                        <p:attrNameLst>
                                          <p:attrName>ppt_h</p:attrName>
                                        </p:attrNameLst>
                                      </p:cBhvr>
                                      <p:tavLst>
                                        <p:tav tm="0">
                                          <p:val>
                                            <p:fltVal val="0"/>
                                          </p:val>
                                        </p:tav>
                                        <p:tav tm="100000">
                                          <p:val>
                                            <p:strVal val="#ppt_h"/>
                                          </p:val>
                                        </p:tav>
                                      </p:tavLst>
                                    </p:anim>
                                    <p:animEffect transition="in" filter="fade">
                                      <p:cBhvr>
                                        <p:cTn id="65" dur="1000"/>
                                        <p:tgtEl>
                                          <p:spTgt spid="43"/>
                                        </p:tgtEl>
                                      </p:cBhvr>
                                    </p:animEffect>
                                  </p:childTnLst>
                                </p:cTn>
                              </p:par>
                              <p:par>
                                <p:cTn id="66" presetID="10" presetClass="exit" presetSubtype="0" fill="hold" grpId="1" nodeType="withEffect">
                                  <p:stCondLst>
                                    <p:cond delay="1000"/>
                                  </p:stCondLst>
                                  <p:childTnLst>
                                    <p:animEffect transition="out" filter="fade">
                                      <p:cBhvr>
                                        <p:cTn id="67" dur="500"/>
                                        <p:tgtEl>
                                          <p:spTgt spid="29"/>
                                        </p:tgtEl>
                                      </p:cBhvr>
                                    </p:animEffect>
                                    <p:set>
                                      <p:cBhvr>
                                        <p:cTn id="68" dur="1" fill="hold">
                                          <p:stCondLst>
                                            <p:cond delay="499"/>
                                          </p:stCondLst>
                                        </p:cTn>
                                        <p:tgtEl>
                                          <p:spTgt spid="29"/>
                                        </p:tgtEl>
                                        <p:attrNameLst>
                                          <p:attrName>style.visibility</p:attrName>
                                        </p:attrNameLst>
                                      </p:cBhvr>
                                      <p:to>
                                        <p:strVal val="hidden"/>
                                      </p:to>
                                    </p:set>
                                  </p:childTnLst>
                                </p:cTn>
                              </p:par>
                              <p:par>
                                <p:cTn id="69" presetID="10" presetClass="exit" presetSubtype="0" fill="hold" nodeType="withEffect">
                                  <p:stCondLst>
                                    <p:cond delay="1000"/>
                                  </p:stCondLst>
                                  <p:childTnLst>
                                    <p:animEffect transition="out" filter="fade">
                                      <p:cBhvr>
                                        <p:cTn id="70" dur="500"/>
                                        <p:tgtEl>
                                          <p:spTgt spid="173067"/>
                                        </p:tgtEl>
                                      </p:cBhvr>
                                    </p:animEffect>
                                    <p:set>
                                      <p:cBhvr>
                                        <p:cTn id="71" dur="1" fill="hold">
                                          <p:stCondLst>
                                            <p:cond delay="499"/>
                                          </p:stCondLst>
                                        </p:cTn>
                                        <p:tgtEl>
                                          <p:spTgt spid="173067"/>
                                        </p:tgtEl>
                                        <p:attrNameLst>
                                          <p:attrName>style.visibility</p:attrName>
                                        </p:attrNameLst>
                                      </p:cBhvr>
                                      <p:to>
                                        <p:strVal val="hidden"/>
                                      </p:to>
                                    </p:set>
                                  </p:childTnLst>
                                </p:cTn>
                              </p:par>
                              <p:par>
                                <p:cTn id="72" presetID="10" presetClass="exit" presetSubtype="0" fill="hold" nodeType="withEffect">
                                  <p:stCondLst>
                                    <p:cond delay="1000"/>
                                  </p:stCondLst>
                                  <p:childTnLst>
                                    <p:animEffect transition="out" filter="fade">
                                      <p:cBhvr>
                                        <p:cTn id="73" dur="500"/>
                                        <p:tgtEl>
                                          <p:spTgt spid="173066"/>
                                        </p:tgtEl>
                                      </p:cBhvr>
                                    </p:animEffect>
                                    <p:set>
                                      <p:cBhvr>
                                        <p:cTn id="74" dur="1" fill="hold">
                                          <p:stCondLst>
                                            <p:cond delay="499"/>
                                          </p:stCondLst>
                                        </p:cTn>
                                        <p:tgtEl>
                                          <p:spTgt spid="173066"/>
                                        </p:tgtEl>
                                        <p:attrNameLst>
                                          <p:attrName>style.visibility</p:attrName>
                                        </p:attrNameLst>
                                      </p:cBhvr>
                                      <p:to>
                                        <p:strVal val="hidden"/>
                                      </p:to>
                                    </p:set>
                                  </p:childTnLst>
                                </p:cTn>
                              </p:par>
                              <p:par>
                                <p:cTn id="75" presetID="10" presetClass="exit" presetSubtype="0" fill="hold" nodeType="withEffect">
                                  <p:stCondLst>
                                    <p:cond delay="1000"/>
                                  </p:stCondLst>
                                  <p:childTnLst>
                                    <p:animEffect transition="out" filter="fade">
                                      <p:cBhvr>
                                        <p:cTn id="76" dur="500"/>
                                        <p:tgtEl>
                                          <p:spTgt spid="173065"/>
                                        </p:tgtEl>
                                      </p:cBhvr>
                                    </p:animEffect>
                                    <p:set>
                                      <p:cBhvr>
                                        <p:cTn id="77" dur="1" fill="hold">
                                          <p:stCondLst>
                                            <p:cond delay="499"/>
                                          </p:stCondLst>
                                        </p:cTn>
                                        <p:tgtEl>
                                          <p:spTgt spid="173065"/>
                                        </p:tgtEl>
                                        <p:attrNameLst>
                                          <p:attrName>style.visibility</p:attrName>
                                        </p:attrNameLst>
                                      </p:cBhvr>
                                      <p:to>
                                        <p:strVal val="hidden"/>
                                      </p:to>
                                    </p:set>
                                  </p:childTnLst>
                                </p:cTn>
                              </p:par>
                              <p:par>
                                <p:cTn id="78" presetID="10" presetClass="exit" presetSubtype="0" fill="hold" nodeType="withEffect">
                                  <p:stCondLst>
                                    <p:cond delay="1000"/>
                                  </p:stCondLst>
                                  <p:childTnLst>
                                    <p:animEffect transition="out" filter="fade">
                                      <p:cBhvr>
                                        <p:cTn id="79" dur="500"/>
                                        <p:tgtEl>
                                          <p:spTgt spid="15"/>
                                        </p:tgtEl>
                                      </p:cBhvr>
                                    </p:animEffect>
                                    <p:set>
                                      <p:cBhvr>
                                        <p:cTn id="80" dur="1" fill="hold">
                                          <p:stCondLst>
                                            <p:cond delay="499"/>
                                          </p:stCondLst>
                                        </p:cTn>
                                        <p:tgtEl>
                                          <p:spTgt spid="15"/>
                                        </p:tgtEl>
                                        <p:attrNameLst>
                                          <p:attrName>style.visibility</p:attrName>
                                        </p:attrNameLst>
                                      </p:cBhvr>
                                      <p:to>
                                        <p:strVal val="hidden"/>
                                      </p:to>
                                    </p:set>
                                  </p:childTnLst>
                                </p:cTn>
                              </p:par>
                              <p:par>
                                <p:cTn id="81" presetID="10" presetClass="exit" presetSubtype="0" fill="hold" grpId="1" nodeType="withEffect">
                                  <p:stCondLst>
                                    <p:cond delay="1000"/>
                                  </p:stCondLst>
                                  <p:childTnLst>
                                    <p:animEffect transition="out" filter="fade">
                                      <p:cBhvr>
                                        <p:cTn id="82" dur="500"/>
                                        <p:tgtEl>
                                          <p:spTgt spid="16"/>
                                        </p:tgtEl>
                                      </p:cBhvr>
                                    </p:animEffect>
                                    <p:set>
                                      <p:cBhvr>
                                        <p:cTn id="83"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30" grpId="0"/>
      <p:bldP spid="41" grpId="0" animBg="1"/>
      <p:bldP spid="29" grpId="0" animBg="1"/>
      <p:bldP spid="29" grpId="1" animBg="1"/>
      <p:bldP spid="3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9" descr="C:\Users\pdidyk\Desktop\ffimages\Untitled_Panorama11.png"/>
          <p:cNvPicPr>
            <a:picLocks noChangeAspect="1" noChangeArrowheads="1"/>
          </p:cNvPicPr>
          <p:nvPr/>
        </p:nvPicPr>
        <p:blipFill>
          <a:blip r:embed="rId3" cstate="print"/>
          <a:srcRect/>
          <a:stretch>
            <a:fillRect/>
          </a:stretch>
        </p:blipFill>
        <p:spPr bwMode="auto">
          <a:xfrm>
            <a:off x="607219" y="1500187"/>
            <a:ext cx="4366617" cy="2912195"/>
          </a:xfrm>
          <a:prstGeom prst="rect">
            <a:avLst/>
          </a:prstGeom>
          <a:noFill/>
          <a:ln w="9525">
            <a:noFill/>
            <a:miter lim="800000"/>
            <a:headEnd/>
            <a:tailEnd/>
          </a:ln>
        </p:spPr>
      </p:pic>
      <p:pic>
        <p:nvPicPr>
          <p:cNvPr id="37" name="Picture 6"/>
          <p:cNvPicPr>
            <a:picLocks noChangeAspect="1"/>
          </p:cNvPicPr>
          <p:nvPr/>
        </p:nvPicPr>
        <p:blipFill>
          <a:blip r:embed="rId4"/>
          <a:srcRect/>
          <a:stretch>
            <a:fillRect/>
          </a:stretch>
        </p:blipFill>
        <p:spPr bwMode="auto">
          <a:xfrm>
            <a:off x="3286125" y="2678906"/>
            <a:ext cx="2196703" cy="2196703"/>
          </a:xfrm>
          <a:prstGeom prst="rect">
            <a:avLst/>
          </a:prstGeom>
          <a:noFill/>
          <a:ln w="25400">
            <a:solidFill>
              <a:schemeClr val="bg1"/>
            </a:solidFill>
            <a:prstDash val="solid"/>
            <a:miter lim="800000"/>
            <a:headEnd/>
            <a:tailEnd/>
          </a:ln>
          <a:effectLst>
            <a:outerShdw blurRad="127000" dist="50800" dir="5400000" sx="102000" sy="102000" algn="ctr" rotWithShape="0">
              <a:srgbClr val="000000">
                <a:alpha val="70000"/>
              </a:srgbClr>
            </a:outerShdw>
          </a:effectLst>
        </p:spPr>
      </p:pic>
      <p:pic>
        <p:nvPicPr>
          <p:cNvPr id="16388" name="Picture 1"/>
          <p:cNvPicPr>
            <a:picLocks noChangeAspect="1" noChangeArrowheads="1"/>
          </p:cNvPicPr>
          <p:nvPr/>
        </p:nvPicPr>
        <p:blipFill>
          <a:blip r:embed="rId5"/>
          <a:srcRect/>
          <a:stretch>
            <a:fillRect/>
          </a:stretch>
        </p:blipFill>
        <p:spPr bwMode="auto">
          <a:xfrm>
            <a:off x="5732859" y="241101"/>
            <a:ext cx="2518172" cy="839391"/>
          </a:xfrm>
          <a:prstGeom prst="rect">
            <a:avLst/>
          </a:prstGeom>
          <a:noFill/>
          <a:ln w="12700">
            <a:noFill/>
            <a:miter lim="800000"/>
            <a:headEnd/>
            <a:tailEnd/>
          </a:ln>
        </p:spPr>
      </p:pic>
      <p:sp>
        <p:nvSpPr>
          <p:cNvPr id="16389" name="Rectangle 2"/>
          <p:cNvSpPr>
            <a:spLocks/>
          </p:cNvSpPr>
          <p:nvPr/>
        </p:nvSpPr>
        <p:spPr bwMode="auto">
          <a:xfrm>
            <a:off x="7557864" y="692051"/>
            <a:ext cx="1580555" cy="410766"/>
          </a:xfrm>
          <a:prstGeom prst="rect">
            <a:avLst/>
          </a:prstGeom>
          <a:noFill/>
          <a:ln w="12700">
            <a:noFill/>
            <a:miter lim="800000"/>
            <a:headEnd/>
            <a:tailEnd/>
          </a:ln>
        </p:spPr>
        <p:txBody>
          <a:bodyPr lIns="0" tIns="0" rIns="0" bIns="0" anchor="ctr"/>
          <a:lstStyle/>
          <a:p>
            <a:r>
              <a:rPr lang="en-US" sz="1100" b="1" dirty="0">
                <a:solidFill>
                  <a:srgbClr val="0D315E"/>
                </a:solidFill>
                <a:latin typeface="Georgia" pitchFamily="18" charset="0"/>
                <a:sym typeface="Georgia" pitchFamily="18" charset="0"/>
              </a:rPr>
              <a:t>max </a:t>
            </a:r>
            <a:r>
              <a:rPr lang="en-US" sz="1100" b="1" dirty="0" err="1">
                <a:solidFill>
                  <a:srgbClr val="0D315E"/>
                </a:solidFill>
                <a:latin typeface="Georgia" pitchFamily="18" charset="0"/>
                <a:sym typeface="Georgia" pitchFamily="18" charset="0"/>
              </a:rPr>
              <a:t>planck</a:t>
            </a:r>
            <a:r>
              <a:rPr lang="en-US" sz="1100" b="1" dirty="0">
                <a:solidFill>
                  <a:srgbClr val="0D315E"/>
                </a:solidFill>
                <a:latin typeface="Georgia" pitchFamily="18" charset="0"/>
                <a:sym typeface="Georgia" pitchFamily="18" charset="0"/>
              </a:rPr>
              <a:t> institute</a:t>
            </a:r>
          </a:p>
          <a:p>
            <a:r>
              <a:rPr lang="en-US" sz="1100" b="1" dirty="0" err="1">
                <a:solidFill>
                  <a:srgbClr val="0D315E"/>
                </a:solidFill>
                <a:latin typeface="Georgia" pitchFamily="18" charset="0"/>
                <a:sym typeface="Georgia" pitchFamily="18" charset="0"/>
              </a:rPr>
              <a:t>informatik</a:t>
            </a:r>
            <a:endParaRPr lang="en-US" sz="1100" b="1" dirty="0">
              <a:solidFill>
                <a:srgbClr val="0D315E"/>
              </a:solidFill>
              <a:latin typeface="Georgia" pitchFamily="18" charset="0"/>
              <a:sym typeface="Georgia" pitchFamily="18" charset="0"/>
            </a:endParaRPr>
          </a:p>
        </p:txBody>
      </p:sp>
      <p:sp>
        <p:nvSpPr>
          <p:cNvPr id="16390" name="Rectangle 3"/>
          <p:cNvSpPr>
            <a:spLocks/>
          </p:cNvSpPr>
          <p:nvPr/>
        </p:nvSpPr>
        <p:spPr bwMode="auto">
          <a:xfrm>
            <a:off x="0" y="-26789"/>
            <a:ext cx="9144000" cy="339328"/>
          </a:xfrm>
          <a:prstGeom prst="rect">
            <a:avLst/>
          </a:prstGeom>
          <a:solidFill>
            <a:schemeClr val="accent1"/>
          </a:solidFill>
          <a:ln w="25400">
            <a:noFill/>
            <a:miter lim="800000"/>
            <a:headEnd/>
            <a:tailEnd/>
          </a:ln>
        </p:spPr>
        <p:txBody>
          <a:bodyPr lIns="0" tIns="0" rIns="0" bIns="0"/>
          <a:lstStyle/>
          <a:p>
            <a:pPr algn="ctr"/>
            <a:endParaRPr lang="en-US"/>
          </a:p>
        </p:txBody>
      </p:sp>
      <p:sp>
        <p:nvSpPr>
          <p:cNvPr id="16391" name="Rectangle 7"/>
          <p:cNvSpPr>
            <a:spLocks/>
          </p:cNvSpPr>
          <p:nvPr/>
        </p:nvSpPr>
        <p:spPr bwMode="auto">
          <a:xfrm>
            <a:off x="8091413" y="4465"/>
            <a:ext cx="125016" cy="98227"/>
          </a:xfrm>
          <a:prstGeom prst="rect">
            <a:avLst/>
          </a:prstGeom>
          <a:solidFill>
            <a:srgbClr val="849ABD"/>
          </a:solidFill>
          <a:ln w="25400">
            <a:noFill/>
            <a:miter lim="800000"/>
            <a:headEnd/>
            <a:tailEnd/>
          </a:ln>
        </p:spPr>
        <p:txBody>
          <a:bodyPr lIns="0" tIns="0" rIns="0" bIns="0"/>
          <a:lstStyle/>
          <a:p>
            <a:pPr algn="ctr"/>
            <a:endParaRPr lang="en-US"/>
          </a:p>
        </p:txBody>
      </p:sp>
      <p:pic>
        <p:nvPicPr>
          <p:cNvPr id="169991" name="Picture 7" descr="C:\Users\pdidyk\Desktop\ffimages\_DSC8210.JPG"/>
          <p:cNvPicPr>
            <a:picLocks noChangeAspect="1" noChangeArrowheads="1"/>
          </p:cNvPicPr>
          <p:nvPr/>
        </p:nvPicPr>
        <p:blipFill>
          <a:blip r:embed="rId6" cstate="print"/>
          <a:srcRect/>
          <a:stretch>
            <a:fillRect/>
          </a:stretch>
        </p:blipFill>
        <p:spPr bwMode="auto">
          <a:xfrm>
            <a:off x="4143375" y="4607719"/>
            <a:ext cx="1636365" cy="1095003"/>
          </a:xfrm>
          <a:prstGeom prst="rect">
            <a:avLst/>
          </a:prstGeom>
          <a:noFill/>
          <a:ln>
            <a:solidFill>
              <a:schemeClr val="bg1"/>
            </a:solidFill>
          </a:ln>
          <a:effectLst>
            <a:outerShdw blurRad="177800" dist="50800" dir="5400000" algn="ctr" rotWithShape="0">
              <a:srgbClr val="000000">
                <a:alpha val="43137"/>
              </a:srgbClr>
            </a:outerShdw>
          </a:effectLst>
        </p:spPr>
      </p:pic>
      <p:pic>
        <p:nvPicPr>
          <p:cNvPr id="169992" name="Picture 8" descr="C:\Users\pdidyk\Desktop\ffimages\_DSC6355.jpg"/>
          <p:cNvPicPr>
            <a:picLocks noChangeAspect="1" noChangeArrowheads="1"/>
          </p:cNvPicPr>
          <p:nvPr/>
        </p:nvPicPr>
        <p:blipFill>
          <a:blip r:embed="rId7" cstate="print"/>
          <a:srcRect/>
          <a:stretch>
            <a:fillRect/>
          </a:stretch>
        </p:blipFill>
        <p:spPr bwMode="auto">
          <a:xfrm>
            <a:off x="5536406" y="4500563"/>
            <a:ext cx="803672" cy="1190997"/>
          </a:xfrm>
          <a:prstGeom prst="rect">
            <a:avLst/>
          </a:prstGeom>
          <a:noFill/>
          <a:ln>
            <a:solidFill>
              <a:schemeClr val="bg1"/>
            </a:solidFill>
          </a:ln>
          <a:effectLst>
            <a:outerShdw blurRad="215900" dist="38100" dir="5400000" algn="ctr" rotWithShape="0">
              <a:srgbClr val="000000">
                <a:alpha val="43137"/>
              </a:srgbClr>
            </a:outerShdw>
          </a:effectLst>
        </p:spPr>
      </p:pic>
      <p:pic>
        <p:nvPicPr>
          <p:cNvPr id="16395" name="Picture 5" descr="C:\Users\pdidyk\Desktop\ffimages\Untitled_Panorama2.png"/>
          <p:cNvPicPr>
            <a:picLocks noChangeAspect="1" noChangeArrowheads="1"/>
          </p:cNvPicPr>
          <p:nvPr/>
        </p:nvPicPr>
        <p:blipFill>
          <a:blip r:embed="rId8" cstate="print"/>
          <a:srcRect/>
          <a:stretch>
            <a:fillRect/>
          </a:stretch>
        </p:blipFill>
        <p:spPr bwMode="auto">
          <a:xfrm>
            <a:off x="2696766" y="4071938"/>
            <a:ext cx="3203525" cy="833810"/>
          </a:xfrm>
          <a:prstGeom prst="rect">
            <a:avLst/>
          </a:prstGeom>
          <a:noFill/>
          <a:ln w="9525">
            <a:noFill/>
            <a:miter lim="800000"/>
            <a:headEnd/>
            <a:tailEnd/>
          </a:ln>
        </p:spPr>
      </p:pic>
      <p:pic>
        <p:nvPicPr>
          <p:cNvPr id="39" name="Picture 2"/>
          <p:cNvPicPr>
            <a:picLocks noChangeAspect="1"/>
          </p:cNvPicPr>
          <p:nvPr/>
        </p:nvPicPr>
        <p:blipFill>
          <a:blip r:embed="rId9" cstate="print"/>
          <a:srcRect/>
          <a:stretch>
            <a:fillRect/>
          </a:stretch>
        </p:blipFill>
        <p:spPr bwMode="auto">
          <a:xfrm>
            <a:off x="2321719" y="1232297"/>
            <a:ext cx="1562695" cy="1553766"/>
          </a:xfrm>
          <a:prstGeom prst="rect">
            <a:avLst/>
          </a:prstGeom>
          <a:noFill/>
          <a:ln w="25400">
            <a:solidFill>
              <a:schemeClr val="bg1"/>
            </a:solidFill>
            <a:prstDash val="solid"/>
            <a:miter lim="800000"/>
            <a:headEnd/>
            <a:tailEnd/>
          </a:ln>
          <a:effectLst>
            <a:outerShdw blurRad="127000" dist="50800" dir="5400000" sx="102000" sy="102000" algn="ctr" rotWithShape="0">
              <a:srgbClr val="000000">
                <a:alpha val="70000"/>
              </a:srgbClr>
            </a:outerShdw>
          </a:effectLst>
        </p:spPr>
      </p:pic>
      <p:pic>
        <p:nvPicPr>
          <p:cNvPr id="40" name="Picture 3"/>
          <p:cNvPicPr>
            <a:picLocks noChangeAspect="1"/>
          </p:cNvPicPr>
          <p:nvPr/>
        </p:nvPicPr>
        <p:blipFill>
          <a:blip r:embed="rId10" cstate="print"/>
          <a:srcRect/>
          <a:stretch>
            <a:fillRect/>
          </a:stretch>
        </p:blipFill>
        <p:spPr bwMode="auto">
          <a:xfrm>
            <a:off x="1035844" y="2625328"/>
            <a:ext cx="1550417" cy="1553766"/>
          </a:xfrm>
          <a:prstGeom prst="rect">
            <a:avLst/>
          </a:prstGeom>
          <a:noFill/>
          <a:ln w="25400">
            <a:solidFill>
              <a:schemeClr val="bg1"/>
            </a:solidFill>
            <a:prstDash val="solid"/>
            <a:miter lim="800000"/>
            <a:headEnd/>
            <a:tailEnd/>
          </a:ln>
          <a:effectLst>
            <a:outerShdw blurRad="127000" dist="50800" dir="5400000" sx="102000" sy="102000" algn="ctr" rotWithShape="0">
              <a:srgbClr val="000000">
                <a:alpha val="70000"/>
              </a:srgbClr>
            </a:outerShdw>
          </a:effectLst>
        </p:spPr>
      </p:pic>
      <p:pic>
        <p:nvPicPr>
          <p:cNvPr id="38" name="Picture 7"/>
          <p:cNvPicPr>
            <a:picLocks noChangeAspect="1"/>
          </p:cNvPicPr>
          <p:nvPr/>
        </p:nvPicPr>
        <p:blipFill>
          <a:blip r:embed="rId11"/>
          <a:srcRect/>
          <a:stretch>
            <a:fillRect/>
          </a:stretch>
        </p:blipFill>
        <p:spPr bwMode="auto">
          <a:xfrm>
            <a:off x="1250156" y="3857625"/>
            <a:ext cx="2143125" cy="2149822"/>
          </a:xfrm>
          <a:prstGeom prst="rect">
            <a:avLst/>
          </a:prstGeom>
          <a:noFill/>
          <a:ln w="25400">
            <a:solidFill>
              <a:schemeClr val="bg1"/>
            </a:solidFill>
            <a:prstDash val="solid"/>
            <a:miter lim="800000"/>
            <a:headEnd/>
            <a:tailEnd/>
          </a:ln>
          <a:effectLst>
            <a:outerShdw blurRad="127000" dist="50800" dir="5400000" sx="102000" sy="102000" algn="ctr" rotWithShape="0">
              <a:srgbClr val="000000">
                <a:alpha val="70000"/>
              </a:srgbClr>
            </a:outerShdw>
          </a:effectLst>
        </p:spPr>
      </p:pic>
      <p:pic>
        <p:nvPicPr>
          <p:cNvPr id="16399" name="Picture 4" descr="C:\Users\pdidyk\Desktop\ffimages\Untitled_Panorama1.png"/>
          <p:cNvPicPr>
            <a:picLocks noChangeAspect="1" noChangeArrowheads="1"/>
          </p:cNvPicPr>
          <p:nvPr/>
        </p:nvPicPr>
        <p:blipFill>
          <a:blip r:embed="rId12" cstate="print"/>
          <a:srcRect/>
          <a:stretch>
            <a:fillRect/>
          </a:stretch>
        </p:blipFill>
        <p:spPr bwMode="auto">
          <a:xfrm>
            <a:off x="849437" y="5143500"/>
            <a:ext cx="2972469" cy="794742"/>
          </a:xfrm>
          <a:prstGeom prst="rect">
            <a:avLst/>
          </a:prstGeom>
          <a:noFill/>
          <a:ln w="9525">
            <a:noFill/>
            <a:miter lim="800000"/>
            <a:headEnd/>
            <a:tailEnd/>
          </a:ln>
        </p:spPr>
      </p:pic>
      <p:grpSp>
        <p:nvGrpSpPr>
          <p:cNvPr id="2" name="Group 50"/>
          <p:cNvGrpSpPr>
            <a:grpSpLocks/>
          </p:cNvGrpSpPr>
          <p:nvPr/>
        </p:nvGrpSpPr>
        <p:grpSpPr bwMode="auto">
          <a:xfrm>
            <a:off x="428596" y="1017985"/>
            <a:ext cx="6205808" cy="5732859"/>
            <a:chOff x="342906" y="1447800"/>
            <a:chExt cx="8826494" cy="8153400"/>
          </a:xfrm>
        </p:grpSpPr>
        <p:sp>
          <p:nvSpPr>
            <p:cNvPr id="16405" name="Rectangle 49"/>
            <p:cNvSpPr>
              <a:spLocks noChangeArrowheads="1"/>
            </p:cNvSpPr>
            <p:nvPr/>
          </p:nvSpPr>
          <p:spPr bwMode="auto">
            <a:xfrm>
              <a:off x="558800" y="1447800"/>
              <a:ext cx="8610600" cy="8153400"/>
            </a:xfrm>
            <a:prstGeom prst="rect">
              <a:avLst/>
            </a:prstGeom>
            <a:solidFill>
              <a:schemeClr val="bg1">
                <a:alpha val="58823"/>
              </a:schemeClr>
            </a:solidFill>
            <a:ln w="25400" algn="ctr">
              <a:noFill/>
              <a:round/>
              <a:headEnd/>
              <a:tailEnd/>
            </a:ln>
          </p:spPr>
          <p:txBody>
            <a:bodyPr/>
            <a:lstStyle/>
            <a:p>
              <a:pPr algn="ctr"/>
              <a:endParaRPr lang="en-US"/>
            </a:p>
          </p:txBody>
        </p:sp>
        <p:sp>
          <p:nvSpPr>
            <p:cNvPr id="16406" name="TextBox 46"/>
            <p:cNvSpPr txBox="1">
              <a:spLocks noChangeArrowheads="1"/>
            </p:cNvSpPr>
            <p:nvPr/>
          </p:nvSpPr>
          <p:spPr bwMode="auto">
            <a:xfrm rot="19634561">
              <a:off x="342906" y="4826932"/>
              <a:ext cx="7499192" cy="962998"/>
            </a:xfrm>
            <a:prstGeom prst="rect">
              <a:avLst/>
            </a:prstGeom>
            <a:noFill/>
            <a:ln w="9525">
              <a:noFill/>
              <a:miter lim="800000"/>
              <a:headEnd/>
              <a:tailEnd/>
            </a:ln>
          </p:spPr>
          <p:txBody>
            <a:bodyPr wrap="none">
              <a:spAutoFit/>
            </a:bodyPr>
            <a:lstStyle/>
            <a:p>
              <a:pPr algn="ctr"/>
              <a:r>
                <a:rPr lang="en-US" sz="3800" b="1" dirty="0">
                  <a:solidFill>
                    <a:srgbClr val="C00000"/>
                  </a:solidFill>
                  <a:latin typeface="Helvetica" charset="0"/>
                </a:rPr>
                <a:t>Resolution mismatch!</a:t>
              </a:r>
            </a:p>
          </p:txBody>
        </p:sp>
      </p:grpSp>
      <p:sp>
        <p:nvSpPr>
          <p:cNvPr id="45" name="Freeform 44"/>
          <p:cNvSpPr/>
          <p:nvPr/>
        </p:nvSpPr>
        <p:spPr bwMode="auto">
          <a:xfrm>
            <a:off x="5250656" y="1017984"/>
            <a:ext cx="2071688" cy="4357688"/>
          </a:xfrm>
          <a:custGeom>
            <a:avLst/>
            <a:gdLst>
              <a:gd name="connsiteX0" fmla="*/ 2946400 w 2946400"/>
              <a:gd name="connsiteY0" fmla="*/ 6375400 h 6375400"/>
              <a:gd name="connsiteX1" fmla="*/ 838200 w 2946400"/>
              <a:gd name="connsiteY1" fmla="*/ 4000500 h 6375400"/>
              <a:gd name="connsiteX2" fmla="*/ 0 w 2946400"/>
              <a:gd name="connsiteY2" fmla="*/ 0 h 6375400"/>
            </a:gdLst>
            <a:ahLst/>
            <a:cxnLst>
              <a:cxn ang="0">
                <a:pos x="connsiteX0" y="connsiteY0"/>
              </a:cxn>
              <a:cxn ang="0">
                <a:pos x="connsiteX1" y="connsiteY1"/>
              </a:cxn>
              <a:cxn ang="0">
                <a:pos x="connsiteX2" y="connsiteY2"/>
              </a:cxn>
            </a:cxnLst>
            <a:rect l="l" t="t" r="r" b="b"/>
            <a:pathLst>
              <a:path w="2946400" h="6375400">
                <a:moveTo>
                  <a:pt x="2946400" y="6375400"/>
                </a:moveTo>
                <a:cubicBezTo>
                  <a:pt x="2137833" y="5719233"/>
                  <a:pt x="1329267" y="5063067"/>
                  <a:pt x="838200" y="4000500"/>
                </a:cubicBezTo>
                <a:cubicBezTo>
                  <a:pt x="347133" y="2937933"/>
                  <a:pt x="173566" y="1468966"/>
                  <a:pt x="0" y="0"/>
                </a:cubicBezTo>
              </a:path>
            </a:pathLst>
          </a:custGeom>
          <a:noFill/>
          <a:ln w="38100" cap="flat" cmpd="sng" algn="ctr">
            <a:solidFill>
              <a:srgbClr val="C00000"/>
            </a:solidFill>
            <a:prstDash val="solid"/>
            <a:round/>
            <a:headEnd type="none" w="med" len="med"/>
            <a:tailEnd type="none" w="med" len="med"/>
          </a:ln>
          <a:effectLst>
            <a:outerShdw blurRad="50800" dist="50800" dir="5400000" algn="ctr" rotWithShape="0">
              <a:srgbClr val="000000">
                <a:alpha val="43137"/>
              </a:srgbClr>
            </a:outerShdw>
          </a:effectLst>
        </p:spPr>
        <p:txBody>
          <a:bodyPr lIns="64291" tIns="32146" rIns="64291" bIns="32146"/>
          <a:lstStyle/>
          <a:p>
            <a:pPr algn="ctr">
              <a:defRPr/>
            </a:pPr>
            <a:endParaRPr lang="en-US">
              <a:ea typeface="ヒラギノ角ゴ ProN W3" charset="0"/>
              <a:cs typeface="ヒラギノ角ゴ ProN W3" charset="0"/>
            </a:endParaRPr>
          </a:p>
        </p:txBody>
      </p:sp>
      <p:sp>
        <p:nvSpPr>
          <p:cNvPr id="46" name="Freeform 45"/>
          <p:cNvSpPr/>
          <p:nvPr/>
        </p:nvSpPr>
        <p:spPr bwMode="auto">
          <a:xfrm>
            <a:off x="964406" y="5662538"/>
            <a:ext cx="6366867" cy="1025798"/>
          </a:xfrm>
          <a:custGeom>
            <a:avLst/>
            <a:gdLst>
              <a:gd name="connsiteX0" fmla="*/ 9055100 w 9055100"/>
              <a:gd name="connsiteY0" fmla="*/ 861483 h 1458383"/>
              <a:gd name="connsiteX1" fmla="*/ 6210300 w 9055100"/>
              <a:gd name="connsiteY1" fmla="*/ 99483 h 1458383"/>
              <a:gd name="connsiteX2" fmla="*/ 0 w 9055100"/>
              <a:gd name="connsiteY2" fmla="*/ 1458383 h 1458383"/>
            </a:gdLst>
            <a:ahLst/>
            <a:cxnLst>
              <a:cxn ang="0">
                <a:pos x="connsiteX0" y="connsiteY0"/>
              </a:cxn>
              <a:cxn ang="0">
                <a:pos x="connsiteX1" y="connsiteY1"/>
              </a:cxn>
              <a:cxn ang="0">
                <a:pos x="connsiteX2" y="connsiteY2"/>
              </a:cxn>
            </a:cxnLst>
            <a:rect l="l" t="t" r="r" b="b"/>
            <a:pathLst>
              <a:path w="9055100" h="1458383">
                <a:moveTo>
                  <a:pt x="9055100" y="861483"/>
                </a:moveTo>
                <a:cubicBezTo>
                  <a:pt x="8387291" y="430741"/>
                  <a:pt x="7719483" y="0"/>
                  <a:pt x="6210300" y="99483"/>
                </a:cubicBezTo>
                <a:cubicBezTo>
                  <a:pt x="4701117" y="198966"/>
                  <a:pt x="2350558" y="828674"/>
                  <a:pt x="0" y="1458383"/>
                </a:cubicBezTo>
              </a:path>
            </a:pathLst>
          </a:custGeom>
          <a:noFill/>
          <a:ln w="38100" cap="flat" cmpd="sng" algn="ctr">
            <a:solidFill>
              <a:srgbClr val="C00000"/>
            </a:solidFill>
            <a:prstDash val="solid"/>
            <a:round/>
            <a:headEnd type="none" w="med" len="med"/>
            <a:tailEnd type="none" w="med" len="med"/>
          </a:ln>
          <a:effectLst>
            <a:outerShdw blurRad="50800" dist="50800" dir="5400000" algn="ctr" rotWithShape="0">
              <a:srgbClr val="000000">
                <a:alpha val="43137"/>
              </a:srgbClr>
            </a:outerShdw>
          </a:effectLst>
        </p:spPr>
        <p:txBody>
          <a:bodyPr lIns="64291" tIns="32146" rIns="64291" bIns="32146"/>
          <a:lstStyle/>
          <a:p>
            <a:pPr algn="ctr">
              <a:defRPr/>
            </a:pPr>
            <a:endParaRPr lang="en-US">
              <a:ea typeface="ヒラギノ角ゴ ProN W3" charset="0"/>
              <a:cs typeface="ヒラギノ角ゴ ProN W3" charset="0"/>
            </a:endParaRPr>
          </a:p>
        </p:txBody>
      </p:sp>
      <p:pic>
        <p:nvPicPr>
          <p:cNvPr id="16403" name="Picture 3" descr="C:\Users\pdidyk\Desktop\ffimages\display.png"/>
          <p:cNvPicPr>
            <a:picLocks noChangeAspect="1" noChangeArrowheads="1"/>
          </p:cNvPicPr>
          <p:nvPr/>
        </p:nvPicPr>
        <p:blipFill>
          <a:blip r:embed="rId13" cstate="print"/>
          <a:srcRect/>
          <a:stretch>
            <a:fillRect/>
          </a:stretch>
        </p:blipFill>
        <p:spPr bwMode="auto">
          <a:xfrm>
            <a:off x="7304485" y="5343303"/>
            <a:ext cx="1446609" cy="1193229"/>
          </a:xfrm>
          <a:prstGeom prst="rect">
            <a:avLst/>
          </a:prstGeom>
          <a:noFill/>
          <a:ln w="9525">
            <a:noFill/>
            <a:miter lim="800000"/>
            <a:headEnd/>
            <a:tailEnd/>
          </a:ln>
        </p:spPr>
      </p:pic>
      <p:pic>
        <p:nvPicPr>
          <p:cNvPr id="16404" name="Picture 28"/>
          <p:cNvPicPr>
            <a:picLocks noChangeAspect="1" noChangeArrowheads="1"/>
          </p:cNvPicPr>
          <p:nvPr/>
        </p:nvPicPr>
        <p:blipFill>
          <a:blip r:embed="rId14" cstate="print"/>
          <a:srcRect/>
          <a:stretch>
            <a:fillRect/>
          </a:stretch>
        </p:blipFill>
        <p:spPr bwMode="auto">
          <a:xfrm>
            <a:off x="5750719" y="339328"/>
            <a:ext cx="696516" cy="696516"/>
          </a:xfrm>
          <a:prstGeom prst="rect">
            <a:avLst/>
          </a:prstGeom>
          <a:noFill/>
          <a:ln w="9525">
            <a:noFill/>
            <a:miter lim="800000"/>
            <a:headEnd/>
            <a:tailEnd/>
          </a:ln>
        </p:spPr>
      </p:pic>
      <p:sp>
        <p:nvSpPr>
          <p:cNvPr id="23" name="Titel 22"/>
          <p:cNvSpPr>
            <a:spLocks noGrp="1"/>
          </p:cNvSpPr>
          <p:nvPr>
            <p:ph type="title"/>
          </p:nvPr>
        </p:nvSpPr>
        <p:spPr/>
        <p:txBody>
          <a:bodyPr/>
          <a:lstStyle/>
          <a:p>
            <a:r>
              <a:rPr lang="en-US" b="1" dirty="0" smtClean="0">
                <a:latin typeface="Helvetica" charset="0"/>
              </a:rPr>
              <a:t>Display content?</a:t>
            </a:r>
            <a:endParaRPr lang="en-US" dirty="0"/>
          </a:p>
        </p:txBody>
      </p:sp>
      <p:sp>
        <p:nvSpPr>
          <p:cNvPr id="24" name="Inhaltsplatzhalter 23"/>
          <p:cNvSpPr>
            <a:spLocks noGrp="1"/>
          </p:cNvSpPr>
          <p:nvPr>
            <p:ph idx="1"/>
          </p:nvPr>
        </p:nvSpPr>
        <p:spPr/>
        <p:txBody>
          <a:bodyPr/>
          <a:lstStyle/>
          <a:p>
            <a:endParaRPr lang="en-US"/>
          </a:p>
        </p:txBody>
      </p:sp>
    </p:spTree>
  </p:cSld>
  <p:clrMapOvr>
    <a:masterClrMapping/>
  </p:clrMapOvr>
  <p:transition advTm="3401"/>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Prostokąt 28"/>
          <p:cNvSpPr/>
          <p:nvPr/>
        </p:nvSpPr>
        <p:spPr bwMode="auto">
          <a:xfrm>
            <a:off x="107950" y="1727429"/>
            <a:ext cx="1727200" cy="3887787"/>
          </a:xfrm>
          <a:prstGeom prst="rect">
            <a:avLst/>
          </a:prstGeom>
          <a:solidFill>
            <a:schemeClr val="bg1"/>
          </a:solidFill>
          <a:ln>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endParaRPr lang="en-US">
              <a:solidFill>
                <a:schemeClr val="bg1"/>
              </a:solidFill>
            </a:endParaRPr>
          </a:p>
        </p:txBody>
      </p:sp>
      <p:sp>
        <p:nvSpPr>
          <p:cNvPr id="33" name="Prostokąt 32"/>
          <p:cNvSpPr/>
          <p:nvPr/>
        </p:nvSpPr>
        <p:spPr bwMode="auto">
          <a:xfrm>
            <a:off x="5651500" y="1871891"/>
            <a:ext cx="2592388" cy="1079500"/>
          </a:xfrm>
          <a:prstGeom prst="rect">
            <a:avLst/>
          </a:prstGeom>
          <a:ln>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endParaRPr lang="en-US">
              <a:solidFill>
                <a:schemeClr val="bg1"/>
              </a:solidFill>
            </a:endParaRPr>
          </a:p>
        </p:txBody>
      </p:sp>
      <p:sp>
        <p:nvSpPr>
          <p:cNvPr id="36867" name="Tytuł 1"/>
          <p:cNvSpPr>
            <a:spLocks noGrp="1"/>
          </p:cNvSpPr>
          <p:nvPr>
            <p:ph type="title"/>
          </p:nvPr>
        </p:nvSpPr>
        <p:spPr/>
        <p:txBody>
          <a:bodyPr/>
          <a:lstStyle/>
          <a:p>
            <a:pPr eaLnBrk="1" hangingPunct="1"/>
            <a:r>
              <a:rPr lang="en-US" smtClean="0"/>
              <a:t>Motivation</a:t>
            </a:r>
          </a:p>
        </p:txBody>
      </p:sp>
      <p:sp>
        <p:nvSpPr>
          <p:cNvPr id="42" name="Inhaltsplatzhalter 41"/>
          <p:cNvSpPr>
            <a:spLocks noGrp="1"/>
          </p:cNvSpPr>
          <p:nvPr>
            <p:ph idx="1"/>
          </p:nvPr>
        </p:nvSpPr>
        <p:spPr>
          <a:xfrm>
            <a:off x="609600" y="2075091"/>
            <a:ext cx="8305800" cy="4800600"/>
          </a:xfrm>
        </p:spPr>
        <p:txBody>
          <a:bodyPr/>
          <a:lstStyle/>
          <a:p>
            <a:endParaRPr lang="en-US" dirty="0"/>
          </a:p>
        </p:txBody>
      </p:sp>
      <p:pic>
        <p:nvPicPr>
          <p:cNvPr id="36868" name="Picture 2" descr="http://www.gizmowatch.com/images/hp-mediasmart-server_48.jpg"/>
          <p:cNvPicPr>
            <a:picLocks noChangeAspect="1" noChangeArrowheads="1"/>
          </p:cNvPicPr>
          <p:nvPr/>
        </p:nvPicPr>
        <p:blipFill>
          <a:blip r:embed="rId3" cstate="print"/>
          <a:srcRect/>
          <a:stretch>
            <a:fillRect/>
          </a:stretch>
        </p:blipFill>
        <p:spPr bwMode="auto">
          <a:xfrm>
            <a:off x="133350" y="1871891"/>
            <a:ext cx="1485900" cy="1439863"/>
          </a:xfrm>
          <a:prstGeom prst="rect">
            <a:avLst/>
          </a:prstGeom>
          <a:noFill/>
          <a:ln w="9525">
            <a:noFill/>
            <a:miter lim="800000"/>
            <a:headEnd/>
            <a:tailEnd/>
          </a:ln>
        </p:spPr>
      </p:pic>
      <p:sp>
        <p:nvSpPr>
          <p:cNvPr id="5" name="pole tekstowe 4"/>
          <p:cNvSpPr txBox="1"/>
          <p:nvPr/>
        </p:nvSpPr>
        <p:spPr>
          <a:xfrm>
            <a:off x="654050" y="1314439"/>
            <a:ext cx="854075" cy="400050"/>
          </a:xfrm>
          <a:prstGeom prst="rect">
            <a:avLst/>
          </a:prstGeom>
          <a:noFill/>
        </p:spPr>
        <p:txBody>
          <a:bodyPr wrap="none">
            <a:spAutoFit/>
          </a:bodyPr>
          <a:lstStyle/>
          <a:p>
            <a:pPr algn="ctr" eaLnBrk="0" hangingPunct="0">
              <a:defRPr/>
            </a:pPr>
            <a:r>
              <a:rPr lang="en-US" sz="2000" dirty="0">
                <a:solidFill>
                  <a:schemeClr val="tx1"/>
                </a:solidFill>
                <a:latin typeface="+mn-lt"/>
              </a:rPr>
              <a:t>Server</a:t>
            </a:r>
          </a:p>
        </p:txBody>
      </p:sp>
      <p:pic>
        <p:nvPicPr>
          <p:cNvPr id="36870" name="Picture 4" descr="http://news.cnet.com/i/bto/20081022/S10_red_01_540x409.JPG"/>
          <p:cNvPicPr>
            <a:picLocks noChangeAspect="1" noChangeArrowheads="1"/>
          </p:cNvPicPr>
          <p:nvPr/>
        </p:nvPicPr>
        <p:blipFill>
          <a:blip r:embed="rId4" cstate="print"/>
          <a:srcRect/>
          <a:stretch>
            <a:fillRect/>
          </a:stretch>
        </p:blipFill>
        <p:spPr bwMode="auto">
          <a:xfrm>
            <a:off x="6732588" y="1897291"/>
            <a:ext cx="1295400" cy="982663"/>
          </a:xfrm>
          <a:prstGeom prst="rect">
            <a:avLst/>
          </a:prstGeom>
          <a:noFill/>
          <a:ln w="9525">
            <a:noFill/>
            <a:miter lim="800000"/>
            <a:headEnd/>
            <a:tailEnd/>
          </a:ln>
        </p:spPr>
      </p:pic>
      <p:sp>
        <p:nvSpPr>
          <p:cNvPr id="7" name="Chmurka 6"/>
          <p:cNvSpPr/>
          <p:nvPr/>
        </p:nvSpPr>
        <p:spPr bwMode="auto">
          <a:xfrm>
            <a:off x="2484438" y="3240316"/>
            <a:ext cx="1439862" cy="904875"/>
          </a:xfrm>
          <a:prstGeom prst="cloud">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anchor="ctr"/>
          <a:lstStyle/>
          <a:p>
            <a:pPr algn="ctr" eaLnBrk="0" hangingPunct="0">
              <a:defRPr/>
            </a:pPr>
            <a:r>
              <a:rPr lang="en-US" sz="1800">
                <a:solidFill>
                  <a:schemeClr val="tx1"/>
                </a:solidFill>
              </a:rPr>
              <a:t>Internet</a:t>
            </a:r>
          </a:p>
        </p:txBody>
      </p:sp>
      <p:sp>
        <p:nvSpPr>
          <p:cNvPr id="8" name="Prostokąt zaokrąglony 7"/>
          <p:cNvSpPr/>
          <p:nvPr/>
        </p:nvSpPr>
        <p:spPr bwMode="auto">
          <a:xfrm>
            <a:off x="5795963" y="2087791"/>
            <a:ext cx="1008062" cy="576263"/>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Video </a:t>
            </a:r>
          </a:p>
          <a:p>
            <a:pPr algn="ctr" eaLnBrk="0" hangingPunct="0">
              <a:defRPr/>
            </a:pPr>
            <a:r>
              <a:rPr lang="en-US" sz="1400">
                <a:solidFill>
                  <a:schemeClr val="tx1"/>
                </a:solidFill>
              </a:rPr>
              <a:t>Decoding</a:t>
            </a:r>
          </a:p>
        </p:txBody>
      </p:sp>
      <p:sp>
        <p:nvSpPr>
          <p:cNvPr id="9" name="Prostokąt zaokrąglony 8"/>
          <p:cNvSpPr/>
          <p:nvPr/>
        </p:nvSpPr>
        <p:spPr bwMode="auto">
          <a:xfrm>
            <a:off x="323850" y="4896079"/>
            <a:ext cx="1008063" cy="576262"/>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Video </a:t>
            </a:r>
          </a:p>
          <a:p>
            <a:pPr algn="ctr" eaLnBrk="0" hangingPunct="0">
              <a:defRPr/>
            </a:pPr>
            <a:r>
              <a:rPr lang="en-US" sz="1400">
                <a:solidFill>
                  <a:schemeClr val="tx1"/>
                </a:solidFill>
              </a:rPr>
              <a:t>Encoding</a:t>
            </a:r>
          </a:p>
        </p:txBody>
      </p:sp>
      <p:cxnSp>
        <p:nvCxnSpPr>
          <p:cNvPr id="14" name="Łącznik prosty ze strzałką 13"/>
          <p:cNvCxnSpPr>
            <a:stCxn id="29" idx="3"/>
            <a:endCxn id="7" idx="2"/>
          </p:cNvCxnSpPr>
          <p:nvPr/>
        </p:nvCxnSpPr>
        <p:spPr bwMode="auto">
          <a:xfrm>
            <a:off x="1835150" y="3672116"/>
            <a:ext cx="652463" cy="20638"/>
          </a:xfrm>
          <a:prstGeom prst="straightConnector1">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sp>
        <p:nvSpPr>
          <p:cNvPr id="37" name="pole tekstowe 36"/>
          <p:cNvSpPr txBox="1"/>
          <p:nvPr/>
        </p:nvSpPr>
        <p:spPr>
          <a:xfrm>
            <a:off x="6380163" y="1385876"/>
            <a:ext cx="887412" cy="400050"/>
          </a:xfrm>
          <a:prstGeom prst="rect">
            <a:avLst/>
          </a:prstGeom>
          <a:noFill/>
        </p:spPr>
        <p:txBody>
          <a:bodyPr wrap="none">
            <a:spAutoFit/>
          </a:bodyPr>
          <a:lstStyle/>
          <a:p>
            <a:pPr algn="ctr" eaLnBrk="0" hangingPunct="0">
              <a:defRPr/>
            </a:pPr>
            <a:r>
              <a:rPr lang="en-US" sz="2000">
                <a:solidFill>
                  <a:schemeClr val="tx1"/>
                </a:solidFill>
                <a:latin typeface="+mn-lt"/>
              </a:rPr>
              <a:t>Clients</a:t>
            </a:r>
          </a:p>
        </p:txBody>
      </p:sp>
      <p:sp>
        <p:nvSpPr>
          <p:cNvPr id="41" name="Prostokąt zaokrąglony 40"/>
          <p:cNvSpPr/>
          <p:nvPr/>
        </p:nvSpPr>
        <p:spPr bwMode="auto">
          <a:xfrm>
            <a:off x="323850" y="4175354"/>
            <a:ext cx="1008063" cy="576262"/>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Full-frame</a:t>
            </a:r>
          </a:p>
          <a:p>
            <a:pPr algn="ctr" eaLnBrk="0" hangingPunct="0">
              <a:defRPr/>
            </a:pPr>
            <a:r>
              <a:rPr lang="en-US" sz="1400">
                <a:solidFill>
                  <a:schemeClr val="tx1"/>
                </a:solidFill>
              </a:rPr>
              <a:t>Rendering</a:t>
            </a:r>
          </a:p>
        </p:txBody>
      </p:sp>
      <p:sp>
        <p:nvSpPr>
          <p:cNvPr id="43" name="Prostokąt zaokrąglony 42"/>
          <p:cNvSpPr/>
          <p:nvPr/>
        </p:nvSpPr>
        <p:spPr bwMode="auto">
          <a:xfrm>
            <a:off x="323850" y="3456216"/>
            <a:ext cx="1295400" cy="576263"/>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CG application</a:t>
            </a:r>
          </a:p>
        </p:txBody>
      </p:sp>
      <p:cxnSp>
        <p:nvCxnSpPr>
          <p:cNvPr id="51" name="Łącznik łamany 50"/>
          <p:cNvCxnSpPr>
            <a:stCxn id="7" idx="0"/>
            <a:endCxn id="33" idx="1"/>
          </p:cNvCxnSpPr>
          <p:nvPr/>
        </p:nvCxnSpPr>
        <p:spPr bwMode="auto">
          <a:xfrm flipV="1">
            <a:off x="3922713" y="2411641"/>
            <a:ext cx="1728787" cy="1281113"/>
          </a:xfrm>
          <a:prstGeom prst="bentConnector3">
            <a:avLst>
              <a:gd name="adj1" fmla="val 50000"/>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sp>
        <p:nvSpPr>
          <p:cNvPr id="52" name="Prostokąt zaokrąglony 51"/>
          <p:cNvSpPr/>
          <p:nvPr/>
        </p:nvSpPr>
        <p:spPr bwMode="auto">
          <a:xfrm>
            <a:off x="1979712" y="3094812"/>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53" name="Prostokąt zaokrąglony 52"/>
          <p:cNvSpPr/>
          <p:nvPr/>
        </p:nvSpPr>
        <p:spPr bwMode="auto">
          <a:xfrm>
            <a:off x="8316416" y="2734772"/>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27" name="Prostokąt zaokrąglony 26"/>
          <p:cNvSpPr/>
          <p:nvPr/>
        </p:nvSpPr>
        <p:spPr bwMode="auto">
          <a:xfrm>
            <a:off x="1979712" y="2662764"/>
            <a:ext cx="216024" cy="144016"/>
          </a:xfrm>
          <a:prstGeom prst="roundRect">
            <a:avLst/>
          </a:prstGeom>
          <a:solidFill>
            <a:srgbClr val="FFFF00"/>
          </a:solidFill>
          <a:ln>
            <a:solidFill>
              <a:srgbClr val="FFFF0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32" name="Prostokąt zaokrąglony 31"/>
          <p:cNvSpPr/>
          <p:nvPr/>
        </p:nvSpPr>
        <p:spPr bwMode="auto">
          <a:xfrm>
            <a:off x="1979712" y="2878788"/>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25" name="Prostokąt 24"/>
          <p:cNvSpPr/>
          <p:nvPr/>
        </p:nvSpPr>
        <p:spPr bwMode="auto">
          <a:xfrm>
            <a:off x="5657850" y="4446816"/>
            <a:ext cx="2592388" cy="1081088"/>
          </a:xfrm>
          <a:prstGeom prst="rect">
            <a:avLst/>
          </a:prstGeom>
          <a:ln>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endParaRPr lang="en-US">
              <a:solidFill>
                <a:schemeClr val="bg1"/>
              </a:solidFill>
            </a:endParaRPr>
          </a:p>
        </p:txBody>
      </p:sp>
      <p:pic>
        <p:nvPicPr>
          <p:cNvPr id="36892" name="Picture 4" descr="http://news.cnet.com/i/bto/20081022/S10_red_01_540x409.JPG"/>
          <p:cNvPicPr>
            <a:picLocks noChangeAspect="1" noChangeArrowheads="1"/>
          </p:cNvPicPr>
          <p:nvPr/>
        </p:nvPicPr>
        <p:blipFill>
          <a:blip r:embed="rId4" cstate="print"/>
          <a:srcRect/>
          <a:stretch>
            <a:fillRect/>
          </a:stretch>
        </p:blipFill>
        <p:spPr bwMode="auto">
          <a:xfrm>
            <a:off x="6738938" y="4473804"/>
            <a:ext cx="1295400" cy="982662"/>
          </a:xfrm>
          <a:prstGeom prst="rect">
            <a:avLst/>
          </a:prstGeom>
          <a:noFill/>
          <a:ln w="9525">
            <a:noFill/>
            <a:miter lim="800000"/>
            <a:headEnd/>
            <a:tailEnd/>
          </a:ln>
        </p:spPr>
      </p:pic>
      <p:sp>
        <p:nvSpPr>
          <p:cNvPr id="30" name="Prostokąt zaokrąglony 29"/>
          <p:cNvSpPr/>
          <p:nvPr/>
        </p:nvSpPr>
        <p:spPr bwMode="auto">
          <a:xfrm>
            <a:off x="5802313" y="4664304"/>
            <a:ext cx="1008062" cy="574675"/>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Video </a:t>
            </a:r>
          </a:p>
          <a:p>
            <a:pPr algn="ctr" eaLnBrk="0" hangingPunct="0">
              <a:defRPr/>
            </a:pPr>
            <a:r>
              <a:rPr lang="en-US" sz="1400">
                <a:solidFill>
                  <a:schemeClr val="tx1"/>
                </a:solidFill>
              </a:rPr>
              <a:t>Decoding</a:t>
            </a:r>
          </a:p>
        </p:txBody>
      </p:sp>
      <p:sp>
        <p:nvSpPr>
          <p:cNvPr id="31" name="Prostokąt zaokrąglony 30"/>
          <p:cNvSpPr/>
          <p:nvPr/>
        </p:nvSpPr>
        <p:spPr bwMode="auto">
          <a:xfrm>
            <a:off x="8322915" y="5310863"/>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cxnSp>
        <p:nvCxnSpPr>
          <p:cNvPr id="34" name="Łącznik łamany 33"/>
          <p:cNvCxnSpPr>
            <a:stCxn id="7" idx="0"/>
            <a:endCxn id="25" idx="1"/>
          </p:cNvCxnSpPr>
          <p:nvPr/>
        </p:nvCxnSpPr>
        <p:spPr bwMode="auto">
          <a:xfrm>
            <a:off x="3922713" y="3692754"/>
            <a:ext cx="1735137" cy="1295400"/>
          </a:xfrm>
          <a:prstGeom prst="bentConnector3">
            <a:avLst>
              <a:gd name="adj1" fmla="val 50000"/>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sp>
        <p:nvSpPr>
          <p:cNvPr id="38" name="Prostokąt zaokrąglony 37"/>
          <p:cNvSpPr/>
          <p:nvPr/>
        </p:nvSpPr>
        <p:spPr bwMode="auto">
          <a:xfrm>
            <a:off x="1979712" y="2446740"/>
            <a:ext cx="216024" cy="144016"/>
          </a:xfrm>
          <a:prstGeom prst="roundRect">
            <a:avLst/>
          </a:prstGeom>
          <a:solidFill>
            <a:srgbClr val="FFFF00"/>
          </a:solidFill>
          <a:ln>
            <a:solidFill>
              <a:srgbClr val="FFFF0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39" name="Prostokąt zaokrąglony 38"/>
          <p:cNvSpPr/>
          <p:nvPr/>
        </p:nvSpPr>
        <p:spPr bwMode="auto">
          <a:xfrm>
            <a:off x="1979712" y="2230716"/>
            <a:ext cx="216024" cy="144016"/>
          </a:xfrm>
          <a:prstGeom prst="roundRect">
            <a:avLst/>
          </a:prstGeom>
          <a:solidFill>
            <a:srgbClr val="FF0000"/>
          </a:solidFill>
          <a:ln>
            <a:solidFill>
              <a:srgbClr val="FF000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40" name="Prostokąt zaokrąglony 39"/>
          <p:cNvSpPr/>
          <p:nvPr/>
        </p:nvSpPr>
        <p:spPr bwMode="auto">
          <a:xfrm>
            <a:off x="1979712" y="2014692"/>
            <a:ext cx="216024" cy="144016"/>
          </a:xfrm>
          <a:prstGeom prst="roundRect">
            <a:avLst/>
          </a:prstGeom>
          <a:solidFill>
            <a:srgbClr val="FF0000"/>
          </a:solidFill>
          <a:ln>
            <a:solidFill>
              <a:srgbClr val="FF000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48" name="Prostokąt zaokrąglony 47"/>
          <p:cNvSpPr/>
          <p:nvPr/>
        </p:nvSpPr>
        <p:spPr bwMode="auto">
          <a:xfrm>
            <a:off x="2484438" y="1440091"/>
            <a:ext cx="2016125" cy="358775"/>
          </a:xfrm>
          <a:prstGeom prst="roundRect">
            <a:avLst/>
          </a:prstGeom>
          <a:solidFill>
            <a:schemeClr val="bg1"/>
          </a:solidFill>
          <a:ln>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eaLnBrk="0" hangingPunct="0">
              <a:defRPr/>
            </a:pPr>
            <a:r>
              <a:rPr lang="en-US" sz="1600" b="1">
                <a:solidFill>
                  <a:srgbClr val="FF0000"/>
                </a:solidFill>
              </a:rPr>
              <a:t>Out of resources!</a:t>
            </a:r>
          </a:p>
        </p:txBody>
      </p:sp>
      <p:cxnSp>
        <p:nvCxnSpPr>
          <p:cNvPr id="36908" name="Kształt 49"/>
          <p:cNvCxnSpPr>
            <a:cxnSpLocks noChangeShapeType="1"/>
            <a:stCxn id="48" idx="2"/>
          </p:cNvCxnSpPr>
          <p:nvPr/>
        </p:nvCxnSpPr>
        <p:spPr bwMode="auto">
          <a:xfrm rot="5400000">
            <a:off x="2699544" y="1294835"/>
            <a:ext cx="288925" cy="1296987"/>
          </a:xfrm>
          <a:prstGeom prst="curvedConnector2">
            <a:avLst/>
          </a:prstGeom>
          <a:noFill/>
          <a:ln w="25400" algn="ctr">
            <a:solidFill>
              <a:srgbClr val="FF0000"/>
            </a:solidFill>
            <a:round/>
            <a:headEnd/>
            <a:tailEnd type="arrow" w="med" len="med"/>
          </a:ln>
        </p:spPr>
      </p:cxnSp>
      <p:sp>
        <p:nvSpPr>
          <p:cNvPr id="69" name="pole tekstowe 68"/>
          <p:cNvSpPr txBox="1"/>
          <p:nvPr/>
        </p:nvSpPr>
        <p:spPr>
          <a:xfrm>
            <a:off x="2398713" y="4248379"/>
            <a:ext cx="1685925" cy="584200"/>
          </a:xfrm>
          <a:prstGeom prst="rect">
            <a:avLst/>
          </a:prstGeom>
          <a:noFill/>
        </p:spPr>
        <p:txBody>
          <a:bodyPr wrap="none">
            <a:spAutoFit/>
          </a:bodyPr>
          <a:lstStyle/>
          <a:p>
            <a:pPr algn="ctr" eaLnBrk="0" hangingPunct="0">
              <a:defRPr/>
            </a:pPr>
            <a:r>
              <a:rPr lang="en-US" sz="1600">
                <a:solidFill>
                  <a:schemeClr val="tx1"/>
                </a:solidFill>
                <a:latin typeface="+mn-lt"/>
              </a:rPr>
              <a:t>Bandwidth:</a:t>
            </a:r>
          </a:p>
          <a:p>
            <a:pPr algn="ctr" eaLnBrk="0" hangingPunct="0">
              <a:defRPr/>
            </a:pPr>
            <a:r>
              <a:rPr lang="en-US" sz="1600">
                <a:solidFill>
                  <a:schemeClr val="tx1"/>
                </a:solidFill>
                <a:latin typeface="+mn-lt"/>
              </a:rPr>
              <a:t>2-6Mbit per client</a:t>
            </a:r>
          </a:p>
        </p:txBody>
      </p:sp>
      <p:grpSp>
        <p:nvGrpSpPr>
          <p:cNvPr id="2" name="Grupa 41"/>
          <p:cNvGrpSpPr/>
          <p:nvPr/>
        </p:nvGrpSpPr>
        <p:grpSpPr>
          <a:xfrm>
            <a:off x="467006" y="5831339"/>
            <a:ext cx="8637955" cy="1098123"/>
            <a:chOff x="0" y="5787261"/>
            <a:chExt cx="8637955" cy="1098123"/>
          </a:xfrm>
        </p:grpSpPr>
        <p:pic>
          <p:nvPicPr>
            <p:cNvPr id="36910" name="Picture 12" descr="http://www.puremobile.ca/insiderblog/wp-content/uploads/2009/11/OnLive-Logo.png"/>
            <p:cNvPicPr>
              <a:picLocks noChangeAspect="1" noChangeArrowheads="1"/>
            </p:cNvPicPr>
            <p:nvPr/>
          </p:nvPicPr>
          <p:blipFill>
            <a:blip r:embed="rId5" cstate="print"/>
            <a:srcRect/>
            <a:stretch>
              <a:fillRect/>
            </a:stretch>
          </p:blipFill>
          <p:spPr bwMode="auto">
            <a:xfrm>
              <a:off x="4747936" y="5876751"/>
              <a:ext cx="1214437" cy="936625"/>
            </a:xfrm>
            <a:prstGeom prst="rect">
              <a:avLst/>
            </a:prstGeom>
            <a:noFill/>
            <a:ln w="9525">
              <a:noFill/>
              <a:miter lim="800000"/>
              <a:headEnd/>
              <a:tailEnd/>
            </a:ln>
          </p:spPr>
        </p:pic>
        <p:pic>
          <p:nvPicPr>
            <p:cNvPr id="36911" name="Picture 10" descr="http://cdn.tekgoblin.com/wp-content/uploads/gaikaiLogo_blackOnTransparentBG.png"/>
            <p:cNvPicPr>
              <a:picLocks noChangeAspect="1" noChangeArrowheads="1"/>
            </p:cNvPicPr>
            <p:nvPr/>
          </p:nvPicPr>
          <p:blipFill>
            <a:blip r:embed="rId6" cstate="print"/>
            <a:srcRect/>
            <a:stretch>
              <a:fillRect/>
            </a:stretch>
          </p:blipFill>
          <p:spPr bwMode="auto">
            <a:xfrm>
              <a:off x="6980605" y="6093568"/>
              <a:ext cx="1657350" cy="288925"/>
            </a:xfrm>
            <a:prstGeom prst="rect">
              <a:avLst/>
            </a:prstGeom>
            <a:noFill/>
            <a:ln w="9525">
              <a:noFill/>
              <a:miter lim="800000"/>
              <a:headEnd/>
              <a:tailEnd/>
            </a:ln>
          </p:spPr>
        </p:pic>
        <p:pic>
          <p:nvPicPr>
            <p:cNvPr id="36912" name="Picture 14" descr="http://insidehpc.com/images/nvidia.jpg"/>
            <p:cNvPicPr>
              <a:picLocks noChangeAspect="1" noChangeArrowheads="1"/>
            </p:cNvPicPr>
            <p:nvPr/>
          </p:nvPicPr>
          <p:blipFill>
            <a:blip r:embed="rId7" cstate="print"/>
            <a:srcRect/>
            <a:stretch>
              <a:fillRect/>
            </a:stretch>
          </p:blipFill>
          <p:spPr bwMode="auto">
            <a:xfrm>
              <a:off x="5900461" y="5877321"/>
              <a:ext cx="1008062" cy="1008063"/>
            </a:xfrm>
            <a:prstGeom prst="rect">
              <a:avLst/>
            </a:prstGeom>
            <a:noFill/>
            <a:ln w="9525">
              <a:noFill/>
              <a:miter lim="800000"/>
              <a:headEnd/>
              <a:tailEnd/>
            </a:ln>
          </p:spPr>
        </p:pic>
        <p:sp>
          <p:nvSpPr>
            <p:cNvPr id="45" name="pole tekstowe 44"/>
            <p:cNvSpPr txBox="1"/>
            <p:nvPr/>
          </p:nvSpPr>
          <p:spPr>
            <a:xfrm>
              <a:off x="0" y="5787261"/>
              <a:ext cx="3779912" cy="954107"/>
            </a:xfrm>
            <a:prstGeom prst="rect">
              <a:avLst/>
            </a:prstGeom>
            <a:noFill/>
          </p:spPr>
          <p:txBody>
            <a:bodyPr wrap="square">
              <a:spAutoFit/>
            </a:bodyPr>
            <a:lstStyle/>
            <a:p>
              <a:pPr>
                <a:defRPr/>
              </a:pPr>
              <a:r>
                <a:rPr lang="en-US" sz="2800" dirty="0">
                  <a:solidFill>
                    <a:schemeClr val="tx1"/>
                  </a:solidFill>
                  <a:latin typeface="+mn-lt"/>
                </a:rPr>
                <a:t>Design similar to current commercial solutions</a:t>
              </a:r>
            </a:p>
          </p:txBody>
        </p:sp>
        <p:sp>
          <p:nvSpPr>
            <p:cNvPr id="55" name="Strzałka w prawo 54"/>
            <p:cNvSpPr/>
            <p:nvPr/>
          </p:nvSpPr>
          <p:spPr bwMode="auto">
            <a:xfrm>
              <a:off x="3850952" y="6021388"/>
              <a:ext cx="1081088" cy="503237"/>
            </a:xfrm>
            <a:prstGeom prst="rightArrow">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wrap="none" anchor="ctr"/>
            <a:lstStyle/>
            <a:p>
              <a:pPr algn="ctr" eaLnBrk="0" hangingPunct="0">
                <a:defRPr/>
              </a:pPr>
              <a:endParaRPr lang="en-US">
                <a:solidFill>
                  <a:schemeClr val="bg1"/>
                </a:solidFill>
              </a:endParaRPr>
            </a:p>
          </p:txBody>
        </p:sp>
      </p:grpSp>
      <p:sp>
        <p:nvSpPr>
          <p:cNvPr id="46" name="Prostokąt 45"/>
          <p:cNvSpPr/>
          <p:nvPr/>
        </p:nvSpPr>
        <p:spPr bwMode="auto">
          <a:xfrm>
            <a:off x="5649913" y="3149829"/>
            <a:ext cx="2590800" cy="1079500"/>
          </a:xfrm>
          <a:prstGeom prst="rect">
            <a:avLst/>
          </a:prstGeom>
          <a:ln>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endParaRPr lang="en-US">
              <a:solidFill>
                <a:schemeClr val="bg1"/>
              </a:solidFill>
            </a:endParaRPr>
          </a:p>
        </p:txBody>
      </p:sp>
      <p:sp>
        <p:nvSpPr>
          <p:cNvPr id="47" name="Prostokąt zaokrąglony 46"/>
          <p:cNvSpPr/>
          <p:nvPr/>
        </p:nvSpPr>
        <p:spPr bwMode="auto">
          <a:xfrm>
            <a:off x="5792788" y="3365729"/>
            <a:ext cx="1008062" cy="576262"/>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Video </a:t>
            </a:r>
          </a:p>
          <a:p>
            <a:pPr algn="ctr" eaLnBrk="0" hangingPunct="0">
              <a:defRPr/>
            </a:pPr>
            <a:r>
              <a:rPr lang="en-US" sz="1400">
                <a:solidFill>
                  <a:schemeClr val="tx1"/>
                </a:solidFill>
              </a:rPr>
              <a:t>Decoding</a:t>
            </a:r>
          </a:p>
        </p:txBody>
      </p:sp>
      <p:sp>
        <p:nvSpPr>
          <p:cNvPr id="49" name="Prostokąt zaokrąglony 48"/>
          <p:cNvSpPr/>
          <p:nvPr/>
        </p:nvSpPr>
        <p:spPr bwMode="auto">
          <a:xfrm>
            <a:off x="8313514" y="4013131"/>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pic>
        <p:nvPicPr>
          <p:cNvPr id="36920" name="Picture 3"/>
          <p:cNvPicPr>
            <a:picLocks noChangeAspect="1" noChangeArrowheads="1"/>
          </p:cNvPicPr>
          <p:nvPr/>
        </p:nvPicPr>
        <p:blipFill>
          <a:blip r:embed="rId8" cstate="print"/>
          <a:srcRect/>
          <a:stretch>
            <a:fillRect/>
          </a:stretch>
        </p:blipFill>
        <p:spPr bwMode="auto">
          <a:xfrm>
            <a:off x="6873875" y="3221266"/>
            <a:ext cx="1281113" cy="936625"/>
          </a:xfrm>
          <a:prstGeom prst="rect">
            <a:avLst/>
          </a:prstGeom>
          <a:noFill/>
          <a:ln w="9525">
            <a:noFill/>
            <a:miter lim="800000"/>
            <a:headEnd/>
            <a:tailEnd/>
          </a:ln>
        </p:spPr>
      </p:pic>
      <p:cxnSp>
        <p:nvCxnSpPr>
          <p:cNvPr id="54" name="Łącznik łamany 53"/>
          <p:cNvCxnSpPr>
            <a:endCxn id="46" idx="1"/>
          </p:cNvCxnSpPr>
          <p:nvPr/>
        </p:nvCxnSpPr>
        <p:spPr bwMode="auto">
          <a:xfrm flipV="1">
            <a:off x="3922713" y="3689579"/>
            <a:ext cx="1727200" cy="3175"/>
          </a:xfrm>
          <a:prstGeom prst="bentConnector3">
            <a:avLst>
              <a:gd name="adj1" fmla="val 50000"/>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p:cNvSpPr>
          <p:nvPr/>
        </p:nvSpPr>
        <p:spPr bwMode="auto">
          <a:xfrm>
            <a:off x="0" y="-26789"/>
            <a:ext cx="9144000" cy="339328"/>
          </a:xfrm>
          <a:prstGeom prst="rect">
            <a:avLst/>
          </a:prstGeom>
          <a:solidFill>
            <a:schemeClr val="accent1"/>
          </a:solidFill>
          <a:ln w="25400">
            <a:noFill/>
            <a:miter lim="800000"/>
            <a:headEnd/>
            <a:tailEnd/>
          </a:ln>
        </p:spPr>
        <p:txBody>
          <a:bodyPr lIns="0" tIns="0" rIns="0" bIns="0"/>
          <a:lstStyle/>
          <a:p>
            <a:pPr algn="ctr"/>
            <a:endParaRPr lang="en-US"/>
          </a:p>
        </p:txBody>
      </p:sp>
      <p:sp>
        <p:nvSpPr>
          <p:cNvPr id="15365" name="Rectangle 7"/>
          <p:cNvSpPr>
            <a:spLocks/>
          </p:cNvSpPr>
          <p:nvPr/>
        </p:nvSpPr>
        <p:spPr bwMode="auto">
          <a:xfrm>
            <a:off x="8091413" y="4465"/>
            <a:ext cx="125016" cy="98227"/>
          </a:xfrm>
          <a:prstGeom prst="rect">
            <a:avLst/>
          </a:prstGeom>
          <a:solidFill>
            <a:srgbClr val="849ABD"/>
          </a:solidFill>
          <a:ln w="25400">
            <a:noFill/>
            <a:miter lim="800000"/>
            <a:headEnd/>
            <a:tailEnd/>
          </a:ln>
        </p:spPr>
        <p:txBody>
          <a:bodyPr lIns="0" tIns="0" rIns="0" bIns="0"/>
          <a:lstStyle/>
          <a:p>
            <a:pPr algn="ctr"/>
            <a:endParaRPr lang="en-US"/>
          </a:p>
        </p:txBody>
      </p:sp>
      <p:sp>
        <p:nvSpPr>
          <p:cNvPr id="22" name="Rectangle 21"/>
          <p:cNvSpPr/>
          <p:nvPr/>
        </p:nvSpPr>
        <p:spPr bwMode="auto">
          <a:xfrm>
            <a:off x="687373" y="1687810"/>
            <a:ext cx="3271952" cy="2009913"/>
          </a:xfrm>
          <a:prstGeom prst="rect">
            <a:avLst/>
          </a:prstGeom>
          <a:solidFill>
            <a:schemeClr val="accent1">
              <a:lumMod val="10000"/>
              <a:lumOff val="90000"/>
            </a:schemeClr>
          </a:solidFill>
          <a:ln w="25400" cap="flat" cmpd="sng" algn="ctr">
            <a:solidFill>
              <a:schemeClr val="accent1">
                <a:lumMod val="75000"/>
                <a:lumOff val="25000"/>
              </a:schemeClr>
            </a:solidFill>
            <a:prstDash val="solid"/>
            <a:round/>
            <a:headEnd type="none" w="med" len="med"/>
            <a:tailEnd type="none" w="med" len="med"/>
          </a:ln>
          <a:effectLst/>
        </p:spPr>
        <p:txBody>
          <a:bodyPr lIns="64291" tIns="32146" rIns="64291" bIns="32146"/>
          <a:lstStyle/>
          <a:p>
            <a:pPr algn="ctr">
              <a:defRPr/>
            </a:pPr>
            <a:endParaRPr lang="en-US">
              <a:ea typeface="ヒラギノ角ゴ ProN W3" charset="0"/>
              <a:cs typeface="ヒラギノ角ゴ ProN W3" charset="0"/>
            </a:endParaRPr>
          </a:p>
        </p:txBody>
      </p:sp>
      <p:pic>
        <p:nvPicPr>
          <p:cNvPr id="15368" name="Picture 7" descr="C:\Users\pdidyk\Desktop\ffimages\_DSC8210.JPG"/>
          <p:cNvPicPr>
            <a:picLocks noChangeAspect="1" noChangeArrowheads="1"/>
          </p:cNvPicPr>
          <p:nvPr/>
        </p:nvPicPr>
        <p:blipFill>
          <a:blip r:embed="rId5" cstate="print"/>
          <a:srcRect/>
          <a:stretch>
            <a:fillRect/>
          </a:stretch>
        </p:blipFill>
        <p:spPr bwMode="auto">
          <a:xfrm>
            <a:off x="988812" y="2053625"/>
            <a:ext cx="1606762" cy="1075070"/>
          </a:xfrm>
          <a:prstGeom prst="rect">
            <a:avLst/>
          </a:prstGeom>
          <a:noFill/>
          <a:ln w="9525">
            <a:solidFill>
              <a:schemeClr val="bg1"/>
            </a:solidFill>
            <a:miter lim="800000"/>
            <a:headEnd/>
            <a:tailEnd/>
          </a:ln>
        </p:spPr>
      </p:pic>
      <p:pic>
        <p:nvPicPr>
          <p:cNvPr id="15369" name="Picture 8" descr="C:\Users\pdidyk\Desktop\ffimages\_DSC6355.jpg"/>
          <p:cNvPicPr>
            <a:picLocks noChangeAspect="1" noChangeArrowheads="1"/>
          </p:cNvPicPr>
          <p:nvPr/>
        </p:nvPicPr>
        <p:blipFill>
          <a:blip r:embed="rId6" cstate="print"/>
          <a:srcRect/>
          <a:stretch>
            <a:fillRect/>
          </a:stretch>
        </p:blipFill>
        <p:spPr bwMode="auto">
          <a:xfrm>
            <a:off x="2546419" y="2185904"/>
            <a:ext cx="977691" cy="1449008"/>
          </a:xfrm>
          <a:prstGeom prst="rect">
            <a:avLst/>
          </a:prstGeom>
          <a:noFill/>
          <a:ln w="9525">
            <a:solidFill>
              <a:schemeClr val="bg1"/>
            </a:solidFill>
            <a:miter lim="800000"/>
            <a:headEnd/>
            <a:tailEnd/>
          </a:ln>
        </p:spPr>
      </p:pic>
      <p:sp>
        <p:nvSpPr>
          <p:cNvPr id="23" name="Rectangle 22"/>
          <p:cNvSpPr/>
          <p:nvPr/>
        </p:nvSpPr>
        <p:spPr bwMode="auto">
          <a:xfrm>
            <a:off x="687375" y="1571612"/>
            <a:ext cx="3271950" cy="280453"/>
          </a:xfrm>
          <a:prstGeom prst="rect">
            <a:avLst/>
          </a:prstGeom>
          <a:gradFill flip="none" rotWithShape="1">
            <a:gsLst>
              <a:gs pos="0">
                <a:schemeClr val="accent1">
                  <a:lumMod val="10000"/>
                  <a:lumOff val="90000"/>
                </a:schemeClr>
              </a:gs>
              <a:gs pos="50000">
                <a:schemeClr val="accent1">
                  <a:lumMod val="25000"/>
                  <a:lumOff val="75000"/>
                </a:schemeClr>
              </a:gs>
            </a:gsLst>
            <a:lin ang="10800000" scaled="1"/>
            <a:tileRect/>
          </a:gradFill>
          <a:ln w="25400" cap="flat" cmpd="sng" algn="ctr">
            <a:solidFill>
              <a:schemeClr val="accent1">
                <a:lumMod val="75000"/>
                <a:lumOff val="25000"/>
              </a:schemeClr>
            </a:solidFill>
            <a:prstDash val="solid"/>
            <a:round/>
            <a:headEnd type="none" w="med" len="med"/>
            <a:tailEnd type="none" w="med" len="med"/>
          </a:ln>
          <a:effectLst/>
        </p:spPr>
        <p:txBody>
          <a:bodyPr lIns="64291" tIns="32146" rIns="64291" bIns="32146" anchor="ctr"/>
          <a:lstStyle/>
          <a:p>
            <a:pPr>
              <a:defRPr/>
            </a:pPr>
            <a:r>
              <a:rPr lang="en-US" sz="1400" b="1" dirty="0">
                <a:latin typeface="Helvetica" pitchFamily="34" charset="0"/>
                <a:ea typeface="ヒラギノ角ゴ ProN W3" charset="0"/>
                <a:cs typeface="ヒラギノ角ゴ ProN W3" charset="0"/>
              </a:rPr>
              <a:t>Photographs:  &gt; 10MPix</a:t>
            </a:r>
          </a:p>
        </p:txBody>
      </p:sp>
      <p:sp>
        <p:nvSpPr>
          <p:cNvPr id="24" name="Rectangle 23"/>
          <p:cNvSpPr/>
          <p:nvPr/>
        </p:nvSpPr>
        <p:spPr bwMode="auto">
          <a:xfrm>
            <a:off x="4676180" y="1668967"/>
            <a:ext cx="4253538" cy="1729461"/>
          </a:xfrm>
          <a:prstGeom prst="rect">
            <a:avLst/>
          </a:prstGeom>
          <a:solidFill>
            <a:schemeClr val="accent1">
              <a:lumMod val="10000"/>
              <a:lumOff val="90000"/>
            </a:schemeClr>
          </a:solidFill>
          <a:ln w="25400" cap="flat" cmpd="sng" algn="ctr">
            <a:solidFill>
              <a:schemeClr val="accent1">
                <a:lumMod val="75000"/>
                <a:lumOff val="25000"/>
              </a:schemeClr>
            </a:solidFill>
            <a:prstDash val="solid"/>
            <a:round/>
            <a:headEnd type="none" w="med" len="med"/>
            <a:tailEnd type="none" w="med" len="med"/>
          </a:ln>
          <a:effectLst/>
        </p:spPr>
        <p:txBody>
          <a:bodyPr lIns="64291" tIns="32146" rIns="64291" bIns="32146"/>
          <a:lstStyle/>
          <a:p>
            <a:pPr algn="ctr">
              <a:defRPr/>
            </a:pPr>
            <a:endParaRPr lang="en-US">
              <a:ea typeface="ヒラギノ角ゴ ProN W3" charset="0"/>
              <a:cs typeface="ヒラギノ角ゴ ProN W3" charset="0"/>
            </a:endParaRPr>
          </a:p>
        </p:txBody>
      </p:sp>
      <p:pic>
        <p:nvPicPr>
          <p:cNvPr id="15372" name="Picture 4" descr="C:\Users\pdidyk\Desktop\ffimages\Untitled_Panorama1.png"/>
          <p:cNvPicPr>
            <a:picLocks noChangeAspect="1" noChangeArrowheads="1"/>
          </p:cNvPicPr>
          <p:nvPr/>
        </p:nvPicPr>
        <p:blipFill>
          <a:blip r:embed="rId7" cstate="print"/>
          <a:srcRect/>
          <a:stretch>
            <a:fillRect/>
          </a:stretch>
        </p:blipFill>
        <p:spPr bwMode="auto">
          <a:xfrm>
            <a:off x="6096217" y="2729232"/>
            <a:ext cx="2420853" cy="647573"/>
          </a:xfrm>
          <a:prstGeom prst="rect">
            <a:avLst/>
          </a:prstGeom>
          <a:noFill/>
          <a:ln w="9525">
            <a:noFill/>
            <a:miter lim="800000"/>
            <a:headEnd/>
            <a:tailEnd/>
          </a:ln>
        </p:spPr>
      </p:pic>
      <p:pic>
        <p:nvPicPr>
          <p:cNvPr id="15373" name="Picture 5" descr="C:\Users\pdidyk\Desktop\ffimages\Untitled_Panorama2.png"/>
          <p:cNvPicPr>
            <a:picLocks noChangeAspect="1" noChangeArrowheads="1"/>
          </p:cNvPicPr>
          <p:nvPr/>
        </p:nvPicPr>
        <p:blipFill>
          <a:blip r:embed="rId8" cstate="print"/>
          <a:srcRect/>
          <a:stretch>
            <a:fillRect/>
          </a:stretch>
        </p:blipFill>
        <p:spPr bwMode="auto">
          <a:xfrm>
            <a:off x="4857222" y="1940991"/>
            <a:ext cx="2477334" cy="644652"/>
          </a:xfrm>
          <a:prstGeom prst="rect">
            <a:avLst/>
          </a:prstGeom>
          <a:noFill/>
          <a:ln w="9525">
            <a:noFill/>
            <a:miter lim="800000"/>
            <a:headEnd/>
            <a:tailEnd/>
          </a:ln>
        </p:spPr>
      </p:pic>
      <p:sp>
        <p:nvSpPr>
          <p:cNvPr id="25" name="Rectangle 24"/>
          <p:cNvSpPr/>
          <p:nvPr/>
        </p:nvSpPr>
        <p:spPr bwMode="auto">
          <a:xfrm>
            <a:off x="4676183" y="1571612"/>
            <a:ext cx="4253535" cy="280453"/>
          </a:xfrm>
          <a:prstGeom prst="rect">
            <a:avLst/>
          </a:prstGeom>
          <a:gradFill flip="none" rotWithShape="1">
            <a:gsLst>
              <a:gs pos="0">
                <a:schemeClr val="accent1">
                  <a:lumMod val="10000"/>
                  <a:lumOff val="90000"/>
                </a:schemeClr>
              </a:gs>
              <a:gs pos="50000">
                <a:schemeClr val="accent1">
                  <a:lumMod val="25000"/>
                  <a:lumOff val="75000"/>
                </a:schemeClr>
              </a:gs>
            </a:gsLst>
            <a:lin ang="10800000" scaled="1"/>
            <a:tileRect/>
          </a:gradFill>
          <a:ln w="25400" cap="flat" cmpd="sng" algn="ctr">
            <a:solidFill>
              <a:schemeClr val="accent1">
                <a:lumMod val="75000"/>
                <a:lumOff val="25000"/>
              </a:schemeClr>
            </a:solidFill>
            <a:prstDash val="solid"/>
            <a:round/>
            <a:headEnd type="none" w="med" len="med"/>
            <a:tailEnd type="none" w="med" len="med"/>
          </a:ln>
          <a:effectLst/>
        </p:spPr>
        <p:txBody>
          <a:bodyPr lIns="64291" tIns="32146" rIns="64291" bIns="32146" anchor="ctr"/>
          <a:lstStyle/>
          <a:p>
            <a:pPr>
              <a:defRPr/>
            </a:pPr>
            <a:r>
              <a:rPr lang="en-US" sz="1400" b="1" dirty="0">
                <a:latin typeface="Helvetica" pitchFamily="34" charset="0"/>
                <a:ea typeface="ヒラギノ角ゴ ProN W3" charset="0"/>
                <a:cs typeface="ヒラギノ角ゴ ProN W3" charset="0"/>
              </a:rPr>
              <a:t>Panoramas:  &gt; 50MPix</a:t>
            </a:r>
          </a:p>
        </p:txBody>
      </p:sp>
      <p:sp>
        <p:nvSpPr>
          <p:cNvPr id="26" name="Rectangle 25"/>
          <p:cNvSpPr/>
          <p:nvPr/>
        </p:nvSpPr>
        <p:spPr bwMode="auto">
          <a:xfrm>
            <a:off x="687373" y="4092355"/>
            <a:ext cx="3271952" cy="2711046"/>
          </a:xfrm>
          <a:prstGeom prst="rect">
            <a:avLst/>
          </a:prstGeom>
          <a:solidFill>
            <a:schemeClr val="accent1">
              <a:lumMod val="10000"/>
              <a:lumOff val="90000"/>
            </a:schemeClr>
          </a:solidFill>
          <a:ln w="25400" cap="flat" cmpd="sng" algn="ctr">
            <a:solidFill>
              <a:schemeClr val="accent1">
                <a:lumMod val="75000"/>
                <a:lumOff val="25000"/>
              </a:schemeClr>
            </a:solidFill>
            <a:prstDash val="solid"/>
            <a:round/>
            <a:headEnd type="none" w="med" len="med"/>
            <a:tailEnd type="none" w="med" len="med"/>
          </a:ln>
          <a:effectLst/>
        </p:spPr>
        <p:txBody>
          <a:bodyPr lIns="64291" tIns="32146" rIns="64291" bIns="32146"/>
          <a:lstStyle/>
          <a:p>
            <a:pPr algn="ctr">
              <a:defRPr/>
            </a:pPr>
            <a:endParaRPr lang="en-US">
              <a:ea typeface="ヒラギノ角ゴ ProN W3" charset="0"/>
              <a:cs typeface="ヒラギノ角ゴ ProN W3" charset="0"/>
            </a:endParaRPr>
          </a:p>
        </p:txBody>
      </p:sp>
      <p:sp>
        <p:nvSpPr>
          <p:cNvPr id="27" name="Rectangle 26"/>
          <p:cNvSpPr/>
          <p:nvPr/>
        </p:nvSpPr>
        <p:spPr bwMode="auto">
          <a:xfrm>
            <a:off x="687375" y="3929049"/>
            <a:ext cx="3271950" cy="280453"/>
          </a:xfrm>
          <a:prstGeom prst="rect">
            <a:avLst/>
          </a:prstGeom>
          <a:gradFill flip="none" rotWithShape="1">
            <a:gsLst>
              <a:gs pos="0">
                <a:schemeClr val="accent1">
                  <a:lumMod val="10000"/>
                  <a:lumOff val="90000"/>
                </a:schemeClr>
              </a:gs>
              <a:gs pos="50000">
                <a:schemeClr val="accent1">
                  <a:lumMod val="25000"/>
                  <a:lumOff val="75000"/>
                </a:schemeClr>
              </a:gs>
            </a:gsLst>
            <a:lin ang="10800000" scaled="1"/>
            <a:tileRect/>
          </a:gradFill>
          <a:ln w="25400" cap="flat" cmpd="sng" algn="ctr">
            <a:solidFill>
              <a:schemeClr val="accent1">
                <a:lumMod val="75000"/>
                <a:lumOff val="25000"/>
              </a:schemeClr>
            </a:solidFill>
            <a:prstDash val="solid"/>
            <a:round/>
            <a:headEnd type="none" w="med" len="med"/>
            <a:tailEnd type="none" w="med" len="med"/>
          </a:ln>
          <a:effectLst/>
        </p:spPr>
        <p:txBody>
          <a:bodyPr lIns="64291" tIns="32146" rIns="64291" bIns="32146" anchor="ctr"/>
          <a:lstStyle/>
          <a:p>
            <a:pPr>
              <a:defRPr/>
            </a:pPr>
            <a:r>
              <a:rPr lang="en-US" sz="1400" b="1" dirty="0" err="1">
                <a:latin typeface="Helvetica" pitchFamily="34" charset="0"/>
                <a:ea typeface="ヒラギノ角ゴ ProN W3" charset="0"/>
                <a:cs typeface="ヒラギノ角ゴ ProN W3" charset="0"/>
              </a:rPr>
              <a:t>Gigapixel</a:t>
            </a:r>
            <a:r>
              <a:rPr lang="en-US" sz="1400" b="1" dirty="0">
                <a:latin typeface="Helvetica" pitchFamily="34" charset="0"/>
                <a:ea typeface="ヒラギノ角ゴ ProN W3" charset="0"/>
                <a:cs typeface="ヒラギノ角ゴ ProN W3" charset="0"/>
              </a:rPr>
              <a:t> Photography:</a:t>
            </a:r>
          </a:p>
        </p:txBody>
      </p:sp>
      <p:pic>
        <p:nvPicPr>
          <p:cNvPr id="15377" name="Picture 9" descr="C:\Users\pdidyk\Desktop\ffimages\Untitled_Panorama11.png"/>
          <p:cNvPicPr>
            <a:picLocks noChangeAspect="1" noChangeArrowheads="1"/>
          </p:cNvPicPr>
          <p:nvPr/>
        </p:nvPicPr>
        <p:blipFill>
          <a:blip r:embed="rId9" cstate="print"/>
          <a:srcRect/>
          <a:stretch>
            <a:fillRect/>
          </a:stretch>
        </p:blipFill>
        <p:spPr bwMode="auto">
          <a:xfrm>
            <a:off x="827706" y="4581029"/>
            <a:ext cx="3013896" cy="2009913"/>
          </a:xfrm>
          <a:prstGeom prst="rect">
            <a:avLst/>
          </a:prstGeom>
          <a:noFill/>
          <a:ln w="9525">
            <a:noFill/>
            <a:miter lim="800000"/>
            <a:headEnd/>
            <a:tailEnd/>
          </a:ln>
        </p:spPr>
      </p:pic>
      <p:sp>
        <p:nvSpPr>
          <p:cNvPr id="18" name="Rectangle 17"/>
          <p:cNvSpPr/>
          <p:nvPr/>
        </p:nvSpPr>
        <p:spPr bwMode="auto">
          <a:xfrm>
            <a:off x="4676180" y="3840166"/>
            <a:ext cx="4253538" cy="2944758"/>
          </a:xfrm>
          <a:prstGeom prst="rect">
            <a:avLst/>
          </a:prstGeom>
          <a:solidFill>
            <a:schemeClr val="accent1">
              <a:lumMod val="10000"/>
              <a:lumOff val="90000"/>
            </a:schemeClr>
          </a:solidFill>
          <a:ln w="25400" cap="flat" cmpd="sng" algn="ctr">
            <a:solidFill>
              <a:schemeClr val="accent1">
                <a:lumMod val="75000"/>
                <a:lumOff val="25000"/>
              </a:schemeClr>
            </a:solidFill>
            <a:prstDash val="solid"/>
            <a:round/>
            <a:headEnd type="none" w="med" len="med"/>
            <a:tailEnd type="none" w="med" len="med"/>
          </a:ln>
          <a:effectLst/>
        </p:spPr>
        <p:txBody>
          <a:bodyPr lIns="64291" tIns="32146" rIns="64291" bIns="32146"/>
          <a:lstStyle/>
          <a:p>
            <a:pPr algn="ctr">
              <a:defRPr/>
            </a:pPr>
            <a:endParaRPr lang="en-US">
              <a:ea typeface="ヒラギノ角ゴ ProN W3" charset="0"/>
              <a:cs typeface="ヒラギノ角ゴ ProN W3" charset="0"/>
            </a:endParaRPr>
          </a:p>
        </p:txBody>
      </p:sp>
      <p:sp>
        <p:nvSpPr>
          <p:cNvPr id="19" name="Rectangle 18"/>
          <p:cNvSpPr/>
          <p:nvPr/>
        </p:nvSpPr>
        <p:spPr bwMode="auto">
          <a:xfrm>
            <a:off x="4676183" y="3661159"/>
            <a:ext cx="4253535" cy="280453"/>
          </a:xfrm>
          <a:prstGeom prst="rect">
            <a:avLst/>
          </a:prstGeom>
          <a:gradFill flip="none" rotWithShape="1">
            <a:gsLst>
              <a:gs pos="0">
                <a:schemeClr val="accent1">
                  <a:lumMod val="10000"/>
                  <a:lumOff val="90000"/>
                </a:schemeClr>
              </a:gs>
              <a:gs pos="50000">
                <a:schemeClr val="accent1">
                  <a:lumMod val="25000"/>
                  <a:lumOff val="75000"/>
                </a:schemeClr>
              </a:gs>
            </a:gsLst>
            <a:lin ang="10800000" scaled="1"/>
            <a:tileRect/>
          </a:gradFill>
          <a:ln w="25400" cap="flat" cmpd="sng" algn="ctr">
            <a:solidFill>
              <a:schemeClr val="accent1">
                <a:lumMod val="75000"/>
                <a:lumOff val="25000"/>
              </a:schemeClr>
            </a:solidFill>
            <a:prstDash val="solid"/>
            <a:round/>
            <a:headEnd type="none" w="med" len="med"/>
            <a:tailEnd type="none" w="med" len="med"/>
          </a:ln>
          <a:effectLst/>
        </p:spPr>
        <p:txBody>
          <a:bodyPr lIns="64291" tIns="32146" rIns="64291" bIns="32146" anchor="ctr"/>
          <a:lstStyle/>
          <a:p>
            <a:pPr>
              <a:defRPr/>
            </a:pPr>
            <a:r>
              <a:rPr lang="en-US" sz="1400" b="1" dirty="0">
                <a:latin typeface="Helvetica" pitchFamily="34" charset="0"/>
                <a:ea typeface="ヒラギノ角ゴ ProN W3" charset="0"/>
                <a:cs typeface="ヒラギノ角ゴ ProN W3" charset="0"/>
              </a:rPr>
              <a:t>Computer generated: Unlimited</a:t>
            </a:r>
          </a:p>
        </p:txBody>
      </p:sp>
      <p:pic>
        <p:nvPicPr>
          <p:cNvPr id="15380" name="Picture 6"/>
          <p:cNvPicPr>
            <a:picLocks noChangeAspect="1"/>
          </p:cNvPicPr>
          <p:nvPr/>
        </p:nvPicPr>
        <p:blipFill>
          <a:blip r:embed="rId10" cstate="print"/>
          <a:srcRect/>
          <a:stretch>
            <a:fillRect/>
          </a:stretch>
        </p:blipFill>
        <p:spPr bwMode="auto">
          <a:xfrm>
            <a:off x="6960075" y="4104052"/>
            <a:ext cx="1290280" cy="1290280"/>
          </a:xfrm>
          <a:prstGeom prst="rect">
            <a:avLst/>
          </a:prstGeom>
          <a:noFill/>
          <a:ln w="25400">
            <a:solidFill>
              <a:schemeClr val="bg1"/>
            </a:solidFill>
            <a:miter lim="800000"/>
            <a:headEnd/>
            <a:tailEnd/>
          </a:ln>
        </p:spPr>
      </p:pic>
      <p:pic>
        <p:nvPicPr>
          <p:cNvPr id="15381" name="Picture 7"/>
          <p:cNvPicPr>
            <a:picLocks noChangeAspect="1"/>
          </p:cNvPicPr>
          <p:nvPr/>
        </p:nvPicPr>
        <p:blipFill>
          <a:blip r:embed="rId11"/>
          <a:srcRect/>
          <a:stretch>
            <a:fillRect/>
          </a:stretch>
        </p:blipFill>
        <p:spPr bwMode="auto">
          <a:xfrm>
            <a:off x="4714990" y="4157631"/>
            <a:ext cx="1285410" cy="1290280"/>
          </a:xfrm>
          <a:prstGeom prst="rect">
            <a:avLst/>
          </a:prstGeom>
          <a:noFill/>
          <a:ln w="25400">
            <a:solidFill>
              <a:schemeClr val="bg1"/>
            </a:solidFill>
            <a:miter lim="800000"/>
            <a:headEnd/>
            <a:tailEnd/>
          </a:ln>
        </p:spPr>
      </p:pic>
      <p:pic>
        <p:nvPicPr>
          <p:cNvPr id="28" name="haircompressed.avi">
            <a:hlinkClick r:id="" action="ppaction://media"/>
          </p:cNvPr>
          <p:cNvPicPr>
            <a:picLocks noRot="1" noChangeAspect="1"/>
          </p:cNvPicPr>
          <p:nvPr>
            <a:videoFile r:link="rId1"/>
          </p:nvPr>
        </p:nvPicPr>
        <p:blipFill>
          <a:blip r:embed="rId12" cstate="print"/>
          <a:srcRect/>
          <a:stretch>
            <a:fillRect/>
          </a:stretch>
        </p:blipFill>
        <p:spPr bwMode="auto">
          <a:xfrm>
            <a:off x="7095333" y="5493290"/>
            <a:ext cx="1645714" cy="1233799"/>
          </a:xfrm>
          <a:prstGeom prst="rect">
            <a:avLst/>
          </a:prstGeom>
          <a:noFill/>
          <a:ln w="9525">
            <a:noFill/>
            <a:miter lim="800000"/>
            <a:headEnd/>
            <a:tailEnd/>
          </a:ln>
        </p:spPr>
      </p:pic>
      <p:pic>
        <p:nvPicPr>
          <p:cNvPr id="29" name="terraincompressed2.avi">
            <a:hlinkClick r:id="" action="ppaction://media"/>
          </p:cNvPr>
          <p:cNvPicPr>
            <a:picLocks noRot="1" noChangeAspect="1"/>
          </p:cNvPicPr>
          <p:nvPr>
            <a:videoFile r:link="rId2"/>
          </p:nvPr>
        </p:nvPicPr>
        <p:blipFill>
          <a:blip r:embed="rId13" cstate="print"/>
          <a:srcRect/>
          <a:stretch>
            <a:fillRect/>
          </a:stretch>
        </p:blipFill>
        <p:spPr bwMode="auto">
          <a:xfrm>
            <a:off x="4823766" y="5493290"/>
            <a:ext cx="1644740" cy="1233799"/>
          </a:xfrm>
          <a:prstGeom prst="rect">
            <a:avLst/>
          </a:prstGeom>
          <a:noFill/>
          <a:ln w="9525">
            <a:noFill/>
            <a:miter lim="800000"/>
            <a:headEnd/>
            <a:tailEnd/>
          </a:ln>
        </p:spPr>
      </p:pic>
      <p:sp>
        <p:nvSpPr>
          <p:cNvPr id="30" name="Titel 29"/>
          <p:cNvSpPr>
            <a:spLocks noGrp="1"/>
          </p:cNvSpPr>
          <p:nvPr>
            <p:ph type="title"/>
          </p:nvPr>
        </p:nvSpPr>
        <p:spPr/>
        <p:txBody>
          <a:bodyPr/>
          <a:lstStyle/>
          <a:p>
            <a:r>
              <a:rPr lang="en-US" dirty="0" smtClean="0"/>
              <a:t>Many High-</a:t>
            </a:r>
            <a:r>
              <a:rPr lang="en-US" dirty="0" smtClean="0"/>
              <a:t>R</a:t>
            </a:r>
            <a:r>
              <a:rPr lang="en-US" dirty="0" smtClean="0"/>
              <a:t>esolution Sources</a:t>
            </a:r>
            <a:endParaRPr lang="en-US" dirty="0"/>
          </a:p>
        </p:txBody>
      </p:sp>
      <p:sp>
        <p:nvSpPr>
          <p:cNvPr id="31" name="Inhaltsplatzhalter 30"/>
          <p:cNvSpPr>
            <a:spLocks noGrp="1"/>
          </p:cNvSpPr>
          <p:nvPr>
            <p:ph idx="1"/>
          </p:nvPr>
        </p:nvSpPr>
        <p:spPr>
          <a:xfrm>
            <a:off x="1076603" y="2136152"/>
            <a:ext cx="7697251" cy="4448870"/>
          </a:xfrm>
        </p:spPr>
        <p:txBody>
          <a:bodyPr/>
          <a:lstStyle/>
          <a:p>
            <a:endParaRPr lang="en-US"/>
          </a:p>
        </p:txBody>
      </p:sp>
    </p:spTree>
  </p:cSld>
  <p:clrMapOvr>
    <a:masterClrMapping/>
  </p:clrMapOvr>
  <p:transition advTm="633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1" presetClass="mediacall" presetSubtype="0" fill="hold" nodeType="withEffect">
                                  <p:stCondLst>
                                    <p:cond delay="0"/>
                                  </p:stCondLst>
                                  <p:childTnLst>
                                    <p:cmd type="call" cmd="playFrom(0.0)">
                                      <p:cBhvr>
                                        <p:cTn id="8" dur="1"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repeatCount="indefinite" fill="hold" display="0">
                  <p:stCondLst>
                    <p:cond delay="indefinite"/>
                  </p:stCondLst>
                  <p:endCondLst>
                    <p:cond evt="onPrev" delay="0">
                      <p:tgtEl>
                        <p:sldTgt/>
                      </p:tgtEl>
                    </p:cond>
                  </p:endCondLst>
                </p:cTn>
                <p:tgtEl>
                  <p:spTgt spid="28"/>
                </p:tgtEl>
              </p:cMediaNode>
            </p:video>
            <p:video>
              <p:cMediaNode>
                <p:cTn id="10" repeatCount="indefinite" fill="hold" display="0">
                  <p:stCondLst>
                    <p:cond delay="indefinite"/>
                  </p:stCondLst>
                  <p:endCondLst>
                    <p:cond evt="onPrev" delay="0">
                      <p:tgtEl>
                        <p:sldTgt/>
                      </p:tgtEl>
                    </p:cond>
                  </p:endCondLst>
                </p:cTn>
                <p:tgtEl>
                  <p:spTgt spid="29"/>
                </p:tgtEl>
              </p:cMediaNode>
            </p:vide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455613" y="2024062"/>
            <a:ext cx="1816100" cy="2789238"/>
            <a:chOff x="0" y="0"/>
            <a:chExt cx="1144" cy="1757"/>
          </a:xfrm>
        </p:grpSpPr>
        <p:pic>
          <p:nvPicPr>
            <p:cNvPr id="13" name="Picture 10"/>
            <p:cNvPicPr>
              <a:picLocks noChangeArrowheads="1"/>
            </p:cNvPicPr>
            <p:nvPr/>
          </p:nvPicPr>
          <p:blipFill>
            <a:blip r:embed="rId3" cstate="print"/>
            <a:srcRect/>
            <a:stretch>
              <a:fillRect/>
            </a:stretch>
          </p:blipFill>
          <p:spPr bwMode="auto">
            <a:xfrm>
              <a:off x="226" y="457"/>
              <a:ext cx="683" cy="416"/>
            </a:xfrm>
            <a:prstGeom prst="rect">
              <a:avLst/>
            </a:prstGeom>
            <a:noFill/>
            <a:ln w="12700" cap="flat">
              <a:noFill/>
              <a:miter lim="800000"/>
              <a:headEnd/>
              <a:tailEnd/>
            </a:ln>
          </p:spPr>
        </p:pic>
        <p:pic>
          <p:nvPicPr>
            <p:cNvPr id="14" name="Picture 11"/>
            <p:cNvPicPr>
              <a:picLocks noChangeArrowheads="1"/>
            </p:cNvPicPr>
            <p:nvPr/>
          </p:nvPicPr>
          <p:blipFill>
            <a:blip r:embed="rId4" cstate="print"/>
            <a:srcRect/>
            <a:stretch>
              <a:fillRect/>
            </a:stretch>
          </p:blipFill>
          <p:spPr bwMode="auto">
            <a:xfrm>
              <a:off x="294" y="0"/>
              <a:ext cx="547" cy="451"/>
            </a:xfrm>
            <a:prstGeom prst="rect">
              <a:avLst/>
            </a:prstGeom>
            <a:noFill/>
            <a:ln w="12700" cap="flat">
              <a:noFill/>
              <a:miter lim="800000"/>
              <a:headEnd/>
              <a:tailEnd/>
            </a:ln>
          </p:spPr>
        </p:pic>
        <p:pic>
          <p:nvPicPr>
            <p:cNvPr id="16" name="Picture 12"/>
            <p:cNvPicPr>
              <a:picLocks noChangeArrowheads="1"/>
            </p:cNvPicPr>
            <p:nvPr/>
          </p:nvPicPr>
          <p:blipFill>
            <a:blip r:embed="rId5" cstate="print"/>
            <a:srcRect/>
            <a:stretch>
              <a:fillRect/>
            </a:stretch>
          </p:blipFill>
          <p:spPr bwMode="auto">
            <a:xfrm>
              <a:off x="132" y="889"/>
              <a:ext cx="871" cy="547"/>
            </a:xfrm>
            <a:prstGeom prst="rect">
              <a:avLst/>
            </a:prstGeom>
            <a:noFill/>
            <a:ln w="12700" cap="flat">
              <a:noFill/>
              <a:miter lim="800000"/>
              <a:headEnd/>
              <a:tailEnd/>
            </a:ln>
          </p:spPr>
        </p:pic>
        <p:sp>
          <p:nvSpPr>
            <p:cNvPr id="17" name="Rectangle 13"/>
            <p:cNvSpPr>
              <a:spLocks/>
            </p:cNvSpPr>
            <p:nvPr/>
          </p:nvSpPr>
          <p:spPr bwMode="auto">
            <a:xfrm>
              <a:off x="0" y="1581"/>
              <a:ext cx="1144" cy="176"/>
            </a:xfrm>
            <a:prstGeom prst="rect">
              <a:avLst/>
            </a:prstGeom>
            <a:noFill/>
            <a:ln w="12700" cap="flat">
              <a:noFill/>
              <a:miter lim="800000"/>
              <a:headEnd type="none" w="med" len="med"/>
              <a:tailEnd type="none" w="med" len="med"/>
            </a:ln>
          </p:spPr>
          <p:txBody>
            <a:bodyPr lIns="0" tIns="0" rIns="0" bIns="0" anchor="ctr"/>
            <a:lstStyle/>
            <a:p>
              <a:pPr algn="ctr"/>
              <a:r>
                <a:rPr lang="en-US" sz="1600" b="1" dirty="0">
                  <a:solidFill>
                    <a:schemeClr val="tx1"/>
                  </a:solidFill>
                  <a:latin typeface="Helvetica" charset="0"/>
                  <a:cs typeface="Helvetica" charset="0"/>
                  <a:sym typeface="Helvetica" charset="0"/>
                </a:rPr>
                <a:t>easily ~50 </a:t>
              </a:r>
              <a:r>
                <a:rPr lang="en-US" sz="1600" b="1" dirty="0" err="1">
                  <a:solidFill>
                    <a:schemeClr val="tx1"/>
                  </a:solidFill>
                  <a:latin typeface="Helvetica" charset="0"/>
                  <a:cs typeface="Helvetica" charset="0"/>
                  <a:sym typeface="Helvetica" charset="0"/>
                </a:rPr>
                <a:t>MPix</a:t>
              </a:r>
              <a:endParaRPr lang="en-US" sz="1600" b="1" dirty="0">
                <a:solidFill>
                  <a:schemeClr val="tx1"/>
                </a:solidFill>
                <a:latin typeface="Helvetica" charset="0"/>
                <a:cs typeface="Helvetica" charset="0"/>
                <a:sym typeface="Helvetica" charset="0"/>
              </a:endParaRPr>
            </a:p>
          </p:txBody>
        </p:sp>
      </p:grpSp>
      <p:grpSp>
        <p:nvGrpSpPr>
          <p:cNvPr id="3" name="Group 14"/>
          <p:cNvGrpSpPr>
            <a:grpSpLocks/>
          </p:cNvGrpSpPr>
          <p:nvPr/>
        </p:nvGrpSpPr>
        <p:grpSpPr bwMode="auto">
          <a:xfrm>
            <a:off x="6467475" y="2444750"/>
            <a:ext cx="2311400" cy="2281237"/>
            <a:chOff x="0" y="0"/>
            <a:chExt cx="1456" cy="1437"/>
          </a:xfrm>
        </p:grpSpPr>
        <p:pic>
          <p:nvPicPr>
            <p:cNvPr id="20" name="Picture 15"/>
            <p:cNvPicPr>
              <a:picLocks noChangeArrowheads="1"/>
            </p:cNvPicPr>
            <p:nvPr/>
          </p:nvPicPr>
          <p:blipFill>
            <a:blip r:embed="rId6" cstate="print"/>
            <a:srcRect/>
            <a:stretch>
              <a:fillRect/>
            </a:stretch>
          </p:blipFill>
          <p:spPr bwMode="auto">
            <a:xfrm>
              <a:off x="192" y="0"/>
              <a:ext cx="1064" cy="904"/>
            </a:xfrm>
            <a:prstGeom prst="rect">
              <a:avLst/>
            </a:prstGeom>
            <a:noFill/>
            <a:ln w="12700" cap="flat">
              <a:noFill/>
              <a:miter lim="800000"/>
              <a:headEnd/>
              <a:tailEnd/>
            </a:ln>
          </p:spPr>
        </p:pic>
        <p:sp>
          <p:nvSpPr>
            <p:cNvPr id="21" name="Rectangle 16"/>
            <p:cNvSpPr>
              <a:spLocks/>
            </p:cNvSpPr>
            <p:nvPr/>
          </p:nvSpPr>
          <p:spPr bwMode="auto">
            <a:xfrm>
              <a:off x="0" y="1261"/>
              <a:ext cx="1456" cy="176"/>
            </a:xfrm>
            <a:prstGeom prst="rect">
              <a:avLst/>
            </a:prstGeom>
            <a:noFill/>
            <a:ln w="12700" cap="flat">
              <a:noFill/>
              <a:miter lim="800000"/>
              <a:headEnd type="none" w="med" len="med"/>
              <a:tailEnd type="none" w="med" len="med"/>
            </a:ln>
          </p:spPr>
          <p:txBody>
            <a:bodyPr lIns="0" tIns="0" rIns="0" bIns="0" anchor="ctr"/>
            <a:lstStyle/>
            <a:p>
              <a:pPr algn="ctr"/>
              <a:r>
                <a:rPr lang="en-US" sz="1600" b="1" dirty="0">
                  <a:solidFill>
                    <a:schemeClr val="tx1"/>
                  </a:solidFill>
                  <a:latin typeface="Helvetica" charset="0"/>
                  <a:cs typeface="Helvetica" charset="0"/>
                  <a:sym typeface="Helvetica" charset="0"/>
                </a:rPr>
                <a:t>1px </a:t>
              </a:r>
              <a:r>
                <a:rPr lang="en-US" sz="1600" b="1" dirty="0">
                  <a:solidFill>
                    <a:schemeClr val="tx1"/>
                  </a:solidFill>
                  <a:latin typeface="Lucida Grande" charset="0"/>
                  <a:ea typeface="Lucida Grande" charset="0"/>
                  <a:cs typeface="Lucida Grande" charset="0"/>
                  <a:sym typeface="Lucida Grande" charset="0"/>
                </a:rPr>
                <a:t>→</a:t>
              </a:r>
              <a:r>
                <a:rPr lang="en-US" sz="1600" b="1" dirty="0">
                  <a:solidFill>
                    <a:schemeClr val="tx1"/>
                  </a:solidFill>
                  <a:latin typeface="Helvetica" charset="0"/>
                  <a:cs typeface="Helvetica" charset="0"/>
                  <a:sym typeface="Helvetica" charset="0"/>
                </a:rPr>
                <a:t>  &gt; 9 receptors</a:t>
              </a:r>
            </a:p>
          </p:txBody>
        </p:sp>
      </p:grpSp>
      <p:grpSp>
        <p:nvGrpSpPr>
          <p:cNvPr id="4" name="Group 17"/>
          <p:cNvGrpSpPr>
            <a:grpSpLocks/>
          </p:cNvGrpSpPr>
          <p:nvPr/>
        </p:nvGrpSpPr>
        <p:grpSpPr bwMode="auto">
          <a:xfrm>
            <a:off x="2895600" y="2176462"/>
            <a:ext cx="3048000" cy="2636838"/>
            <a:chOff x="0" y="0"/>
            <a:chExt cx="1920" cy="1661"/>
          </a:xfrm>
        </p:grpSpPr>
        <p:sp>
          <p:nvSpPr>
            <p:cNvPr id="23" name="Rectangle 18"/>
            <p:cNvSpPr>
              <a:spLocks/>
            </p:cNvSpPr>
            <p:nvPr/>
          </p:nvSpPr>
          <p:spPr bwMode="auto">
            <a:xfrm>
              <a:off x="392" y="1485"/>
              <a:ext cx="1144" cy="176"/>
            </a:xfrm>
            <a:prstGeom prst="rect">
              <a:avLst/>
            </a:prstGeom>
            <a:noFill/>
            <a:ln w="12700" cap="flat">
              <a:noFill/>
              <a:miter lim="800000"/>
              <a:headEnd type="none" w="med" len="med"/>
              <a:tailEnd type="none" w="med" len="med"/>
            </a:ln>
          </p:spPr>
          <p:txBody>
            <a:bodyPr lIns="0" tIns="0" rIns="0" bIns="0" anchor="ctr"/>
            <a:lstStyle/>
            <a:p>
              <a:pPr algn="ctr"/>
              <a:r>
                <a:rPr lang="en-US" sz="1600" b="1" dirty="0">
                  <a:solidFill>
                    <a:schemeClr val="tx1"/>
                  </a:solidFill>
                  <a:latin typeface="Helvetica" charset="0"/>
                  <a:cs typeface="Helvetica" charset="0"/>
                  <a:sym typeface="Helvetica" charset="0"/>
                </a:rPr>
                <a:t>~ 2-8 </a:t>
              </a:r>
              <a:r>
                <a:rPr lang="en-US" sz="1600" b="1" dirty="0" err="1">
                  <a:solidFill>
                    <a:schemeClr val="tx1"/>
                  </a:solidFill>
                  <a:latin typeface="Helvetica" charset="0"/>
                  <a:cs typeface="Helvetica" charset="0"/>
                  <a:sym typeface="Helvetica" charset="0"/>
                </a:rPr>
                <a:t>MPix</a:t>
              </a:r>
              <a:endParaRPr lang="en-US" sz="1600" b="1" dirty="0">
                <a:solidFill>
                  <a:schemeClr val="tx1"/>
                </a:solidFill>
                <a:latin typeface="Helvetica" charset="0"/>
                <a:cs typeface="Helvetica" charset="0"/>
                <a:sym typeface="Helvetica" charset="0"/>
              </a:endParaRPr>
            </a:p>
          </p:txBody>
        </p:sp>
        <p:grpSp>
          <p:nvGrpSpPr>
            <p:cNvPr id="5" name="Group 19"/>
            <p:cNvGrpSpPr>
              <a:grpSpLocks/>
            </p:cNvGrpSpPr>
            <p:nvPr/>
          </p:nvGrpSpPr>
          <p:grpSpPr bwMode="auto">
            <a:xfrm>
              <a:off x="0" y="0"/>
              <a:ext cx="1920" cy="1319"/>
              <a:chOff x="0" y="0"/>
              <a:chExt cx="1920" cy="1319"/>
            </a:xfrm>
          </p:grpSpPr>
          <p:pic>
            <p:nvPicPr>
              <p:cNvPr id="25" name="Picture 20"/>
              <p:cNvPicPr>
                <a:picLocks noChangeArrowheads="1"/>
              </p:cNvPicPr>
              <p:nvPr/>
            </p:nvPicPr>
            <p:blipFill>
              <a:blip r:embed="rId7" cstate="print"/>
              <a:srcRect/>
              <a:stretch>
                <a:fillRect/>
              </a:stretch>
            </p:blipFill>
            <p:spPr bwMode="auto">
              <a:xfrm>
                <a:off x="0" y="0"/>
                <a:ext cx="1920" cy="1319"/>
              </a:xfrm>
              <a:prstGeom prst="rect">
                <a:avLst/>
              </a:prstGeom>
              <a:noFill/>
              <a:ln w="9525" cap="flat">
                <a:noFill/>
                <a:miter lim="800000"/>
                <a:headEnd/>
                <a:tailEnd/>
              </a:ln>
            </p:spPr>
          </p:pic>
          <p:pic>
            <p:nvPicPr>
              <p:cNvPr id="26" name="Picture 21"/>
              <p:cNvPicPr>
                <a:picLocks noChangeArrowheads="1"/>
              </p:cNvPicPr>
              <p:nvPr/>
            </p:nvPicPr>
            <p:blipFill>
              <a:blip r:embed="rId8" cstate="print"/>
              <a:srcRect/>
              <a:stretch>
                <a:fillRect/>
              </a:stretch>
            </p:blipFill>
            <p:spPr bwMode="auto">
              <a:xfrm>
                <a:off x="96" y="92"/>
                <a:ext cx="1727" cy="963"/>
              </a:xfrm>
              <a:prstGeom prst="rect">
                <a:avLst/>
              </a:prstGeom>
              <a:noFill/>
              <a:ln w="9525" cap="flat">
                <a:noFill/>
                <a:miter lim="800000"/>
                <a:headEnd/>
                <a:tailEnd/>
              </a:ln>
            </p:spPr>
          </p:pic>
        </p:grpSp>
      </p:grpSp>
      <p:grpSp>
        <p:nvGrpSpPr>
          <p:cNvPr id="6" name="Group 22"/>
          <p:cNvGrpSpPr>
            <a:grpSpLocks/>
          </p:cNvGrpSpPr>
          <p:nvPr/>
        </p:nvGrpSpPr>
        <p:grpSpPr bwMode="auto">
          <a:xfrm>
            <a:off x="896939" y="5148262"/>
            <a:ext cx="7543800" cy="566738"/>
            <a:chOff x="0" y="0"/>
            <a:chExt cx="4752" cy="357"/>
          </a:xfrm>
        </p:grpSpPr>
        <p:grpSp>
          <p:nvGrpSpPr>
            <p:cNvPr id="7" name="Group 23"/>
            <p:cNvGrpSpPr>
              <a:grpSpLocks/>
            </p:cNvGrpSpPr>
            <p:nvPr/>
          </p:nvGrpSpPr>
          <p:grpSpPr bwMode="auto">
            <a:xfrm>
              <a:off x="191" y="0"/>
              <a:ext cx="4243" cy="357"/>
              <a:chOff x="0" y="0"/>
              <a:chExt cx="4243" cy="357"/>
            </a:xfrm>
          </p:grpSpPr>
          <p:sp>
            <p:nvSpPr>
              <p:cNvPr id="31" name="Freeform 24"/>
              <p:cNvSpPr>
                <a:spLocks/>
              </p:cNvSpPr>
              <p:nvPr/>
            </p:nvSpPr>
            <p:spPr bwMode="auto">
              <a:xfrm>
                <a:off x="11" y="0"/>
                <a:ext cx="4224" cy="155"/>
              </a:xfrm>
              <a:custGeom>
                <a:avLst/>
                <a:gdLst/>
                <a:ahLst/>
                <a:cxnLst>
                  <a:cxn ang="0">
                    <a:pos x="0" y="0"/>
                  </a:cxn>
                  <a:cxn ang="0">
                    <a:pos x="10133" y="21600"/>
                  </a:cxn>
                  <a:cxn ang="0">
                    <a:pos x="21600" y="0"/>
                  </a:cxn>
                </a:cxnLst>
                <a:rect l="0" t="0" r="r" b="b"/>
                <a:pathLst>
                  <a:path w="21600" h="21600">
                    <a:moveTo>
                      <a:pt x="0" y="0"/>
                    </a:moveTo>
                    <a:cubicBezTo>
                      <a:pt x="3266" y="10800"/>
                      <a:pt x="6533" y="21600"/>
                      <a:pt x="10133" y="21600"/>
                    </a:cubicBezTo>
                    <a:cubicBezTo>
                      <a:pt x="13733" y="21600"/>
                      <a:pt x="19566" y="3600"/>
                      <a:pt x="21600" y="0"/>
                    </a:cubicBezTo>
                  </a:path>
                </a:pathLst>
              </a:custGeom>
              <a:noFill/>
              <a:ln w="12700" cap="flat">
                <a:solidFill>
                  <a:schemeClr val="tx1"/>
                </a:solidFill>
                <a:prstDash val="solid"/>
                <a:round/>
                <a:headEnd type="none" w="med" len="med"/>
                <a:tailEnd type="none" w="med" len="med"/>
              </a:ln>
              <a:effectLst>
                <a:outerShdw dist="50799" dir="5400000" algn="ctr" rotWithShape="0">
                  <a:schemeClr val="bg2">
                    <a:alpha val="43137"/>
                  </a:schemeClr>
                </a:outerShdw>
              </a:effectLst>
            </p:spPr>
            <p:txBody>
              <a:bodyPr lIns="0" tIns="0" rIns="0" bIns="0"/>
              <a:lstStyle/>
              <a:p>
                <a:endParaRPr lang="en-US"/>
              </a:p>
            </p:txBody>
          </p:sp>
          <p:pic>
            <p:nvPicPr>
              <p:cNvPr id="32" name="Picture 25"/>
              <p:cNvPicPr>
                <a:picLocks noChangeArrowheads="1"/>
              </p:cNvPicPr>
              <p:nvPr/>
            </p:nvPicPr>
            <p:blipFill>
              <a:blip r:embed="rId9" cstate="print"/>
              <a:srcRect/>
              <a:stretch>
                <a:fillRect/>
              </a:stretch>
            </p:blipFill>
            <p:spPr bwMode="auto">
              <a:xfrm>
                <a:off x="0" y="177"/>
                <a:ext cx="4243" cy="180"/>
              </a:xfrm>
              <a:prstGeom prst="rect">
                <a:avLst/>
              </a:prstGeom>
              <a:noFill/>
              <a:ln w="9525" cap="flat">
                <a:noFill/>
                <a:miter lim="800000"/>
                <a:headEnd/>
                <a:tailEnd/>
              </a:ln>
              <a:effectLst>
                <a:outerShdw dist="50799" dir="5400000" algn="ctr" rotWithShape="0">
                  <a:schemeClr val="bg2">
                    <a:alpha val="43137"/>
                  </a:schemeClr>
                </a:outerShdw>
              </a:effectLst>
            </p:spPr>
          </p:pic>
        </p:grpSp>
        <p:sp>
          <p:nvSpPr>
            <p:cNvPr id="29" name="Line 26"/>
            <p:cNvSpPr>
              <a:spLocks noChangeShapeType="1"/>
            </p:cNvSpPr>
            <p:nvPr/>
          </p:nvSpPr>
          <p:spPr bwMode="auto">
            <a:xfrm>
              <a:off x="0" y="172"/>
              <a:ext cx="4752" cy="1"/>
            </a:xfrm>
            <a:prstGeom prst="line">
              <a:avLst/>
            </a:prstGeom>
            <a:noFill/>
            <a:ln w="25400" cap="flat">
              <a:solidFill>
                <a:srgbClr val="FF0000"/>
              </a:solidFill>
              <a:prstDash val="solid"/>
              <a:round/>
              <a:headEnd type="none" w="med" len="med"/>
              <a:tailEnd type="arrow" w="med" len="med"/>
            </a:ln>
            <a:effectLst>
              <a:outerShdw dist="50799" dir="5400000" algn="ctr" rotWithShape="0">
                <a:schemeClr val="bg2">
                  <a:alpha val="43137"/>
                </a:schemeClr>
              </a:outerShdw>
            </a:effectLst>
          </p:spPr>
          <p:txBody>
            <a:bodyPr lIns="0" tIns="0" rIns="0" bIns="0"/>
            <a:lstStyle/>
            <a:p>
              <a:endParaRPr lang="en-US"/>
            </a:p>
          </p:txBody>
        </p:sp>
        <p:sp>
          <p:nvSpPr>
            <p:cNvPr id="30" name="Oval 27"/>
            <p:cNvSpPr>
              <a:spLocks/>
            </p:cNvSpPr>
            <p:nvPr/>
          </p:nvSpPr>
          <p:spPr bwMode="auto">
            <a:xfrm>
              <a:off x="2123" y="48"/>
              <a:ext cx="160" cy="240"/>
            </a:xfrm>
            <a:prstGeom prst="ellipse">
              <a:avLst/>
            </a:prstGeom>
            <a:noFill/>
            <a:ln w="38100" cap="flat">
              <a:solidFill>
                <a:srgbClr val="FF0000"/>
              </a:solidFill>
              <a:prstDash val="solid"/>
              <a:round/>
              <a:headEnd type="none" w="med" len="med"/>
              <a:tailEnd type="none" w="med" len="med"/>
            </a:ln>
            <a:effectLst>
              <a:outerShdw dist="50799" dir="5400000" algn="ctr" rotWithShape="0">
                <a:schemeClr val="bg2">
                  <a:alpha val="43137"/>
                </a:schemeClr>
              </a:outerShdw>
            </a:effectLst>
          </p:spPr>
          <p:txBody>
            <a:bodyPr lIns="0" tIns="0" rIns="0" bIns="0"/>
            <a:lstStyle/>
            <a:p>
              <a:endParaRPr lang="en-US"/>
            </a:p>
          </p:txBody>
        </p:sp>
      </p:grpSp>
      <p:sp>
        <p:nvSpPr>
          <p:cNvPr id="35" name="Titel 5"/>
          <p:cNvSpPr>
            <a:spLocks noGrp="1"/>
          </p:cNvSpPr>
          <p:nvPr>
            <p:ph type="title"/>
          </p:nvPr>
        </p:nvSpPr>
        <p:spPr/>
        <p:txBody>
          <a:bodyPr/>
          <a:lstStyle/>
          <a:p>
            <a:pPr>
              <a:defRPr/>
            </a:pPr>
            <a:r>
              <a:rPr lang="de-DE" dirty="0" smtClean="0"/>
              <a:t>Motivation</a:t>
            </a:r>
          </a:p>
        </p:txBody>
      </p:sp>
      <p:sp>
        <p:nvSpPr>
          <p:cNvPr id="24" name="Inhaltsplatzhalter 23"/>
          <p:cNvSpPr>
            <a:spLocks noGrp="1"/>
          </p:cNvSpPr>
          <p:nvPr>
            <p:ph idx="1"/>
          </p:nvPr>
        </p:nvSpPr>
        <p:spPr/>
        <p:txBody>
          <a:bodyPr/>
          <a:lstStyle/>
          <a:p>
            <a:endParaRPr lang="en-US" dirty="0"/>
          </a:p>
        </p:txBody>
      </p:sp>
      <p:sp>
        <p:nvSpPr>
          <p:cNvPr id="36" name="AutoShape 29"/>
          <p:cNvSpPr>
            <a:spLocks/>
          </p:cNvSpPr>
          <p:nvPr/>
        </p:nvSpPr>
        <p:spPr bwMode="auto">
          <a:xfrm>
            <a:off x="2209800" y="2971800"/>
            <a:ext cx="445863" cy="305038"/>
          </a:xfrm>
          <a:prstGeom prst="rightArrow">
            <a:avLst>
              <a:gd name="adj1" fmla="val 50000"/>
              <a:gd name="adj2" fmla="val 49999"/>
            </a:avLst>
          </a:prstGeom>
          <a:gradFill rotWithShape="0">
            <a:gsLst>
              <a:gs pos="0">
                <a:srgbClr val="FFFFFF"/>
              </a:gs>
              <a:gs pos="999">
                <a:srgbClr val="FFFFFF"/>
              </a:gs>
              <a:gs pos="100000">
                <a:srgbClr val="7BA1CD"/>
              </a:gs>
            </a:gsLst>
            <a:lin ang="0" scaled="1"/>
          </a:gradFill>
          <a:ln w="25400" cap="flat">
            <a:solidFill>
              <a:schemeClr val="tx1"/>
            </a:solidFill>
            <a:prstDash val="solid"/>
            <a:round/>
            <a:headEnd type="none" w="med" len="med"/>
            <a:tailEnd type="none" w="med" len="med"/>
          </a:ln>
        </p:spPr>
        <p:txBody>
          <a:bodyPr lIns="0" tIns="0" rIns="0" bIns="0"/>
          <a:lstStyle/>
          <a:p>
            <a:endParaRPr lang="en-US"/>
          </a:p>
        </p:txBody>
      </p:sp>
      <p:sp>
        <p:nvSpPr>
          <p:cNvPr id="38" name="AutoShape 29"/>
          <p:cNvSpPr>
            <a:spLocks/>
          </p:cNvSpPr>
          <p:nvPr/>
        </p:nvSpPr>
        <p:spPr bwMode="auto">
          <a:xfrm>
            <a:off x="6096000" y="2971800"/>
            <a:ext cx="445863" cy="305038"/>
          </a:xfrm>
          <a:prstGeom prst="rightArrow">
            <a:avLst>
              <a:gd name="adj1" fmla="val 50000"/>
              <a:gd name="adj2" fmla="val 49999"/>
            </a:avLst>
          </a:prstGeom>
          <a:gradFill rotWithShape="0">
            <a:gsLst>
              <a:gs pos="0">
                <a:srgbClr val="FFFFFF"/>
              </a:gs>
              <a:gs pos="999">
                <a:srgbClr val="FFFFFF"/>
              </a:gs>
              <a:gs pos="100000">
                <a:srgbClr val="7BA1CD"/>
              </a:gs>
            </a:gsLst>
            <a:lin ang="0" scaled="1"/>
          </a:gradFill>
          <a:ln w="25400" cap="flat">
            <a:solidFill>
              <a:schemeClr val="tx1"/>
            </a:solidFill>
            <a:prstDash val="solid"/>
            <a:round/>
            <a:headEnd type="none" w="med" len="med"/>
            <a:tailEnd type="none" w="med" len="med"/>
          </a:ln>
        </p:spPr>
        <p:txBody>
          <a:bodyPr lIns="0" tIns="0" rIns="0" bIns="0"/>
          <a:lstStyle/>
          <a:p>
            <a:endParaRPr lang="en-US"/>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2260601" y="1530709"/>
            <a:ext cx="4800600" cy="2380891"/>
            <a:chOff x="0" y="0"/>
            <a:chExt cx="2226" cy="1104"/>
          </a:xfrm>
        </p:grpSpPr>
        <p:sp>
          <p:nvSpPr>
            <p:cNvPr id="3" name="Rectangle 10"/>
            <p:cNvSpPr>
              <a:spLocks/>
            </p:cNvSpPr>
            <p:nvPr/>
          </p:nvSpPr>
          <p:spPr bwMode="auto">
            <a:xfrm>
              <a:off x="0" y="0"/>
              <a:ext cx="1104" cy="1104"/>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4" name="Rectangle 11"/>
            <p:cNvSpPr>
              <a:spLocks/>
            </p:cNvSpPr>
            <p:nvPr/>
          </p:nvSpPr>
          <p:spPr bwMode="auto">
            <a:xfrm>
              <a:off x="1122" y="0"/>
              <a:ext cx="1104" cy="1104"/>
            </a:xfrm>
            <a:prstGeom prst="rect">
              <a:avLst/>
            </a:prstGeom>
            <a:solidFill>
              <a:srgbClr val="92D050"/>
            </a:solidFill>
            <a:ln w="25400" cap="flat">
              <a:noFill/>
              <a:miter lim="800000"/>
              <a:headEnd type="none" w="med" len="med"/>
              <a:tailEnd type="none" w="med" len="med"/>
            </a:ln>
          </p:spPr>
          <p:txBody>
            <a:bodyPr lIns="0" tIns="0" rIns="0" bIns="0"/>
            <a:lstStyle/>
            <a:p>
              <a:endParaRPr lang="en-US"/>
            </a:p>
          </p:txBody>
        </p:sp>
      </p:grpSp>
      <p:grpSp>
        <p:nvGrpSpPr>
          <p:cNvPr id="5" name="Group 12"/>
          <p:cNvGrpSpPr>
            <a:grpSpLocks/>
          </p:cNvGrpSpPr>
          <p:nvPr/>
        </p:nvGrpSpPr>
        <p:grpSpPr bwMode="auto">
          <a:xfrm>
            <a:off x="2260601" y="1530709"/>
            <a:ext cx="4800600" cy="2380891"/>
            <a:chOff x="0" y="0"/>
            <a:chExt cx="2226" cy="1104"/>
          </a:xfrm>
        </p:grpSpPr>
        <p:sp>
          <p:nvSpPr>
            <p:cNvPr id="6" name="Rectangle 13"/>
            <p:cNvSpPr>
              <a:spLocks/>
            </p:cNvSpPr>
            <p:nvPr/>
          </p:nvSpPr>
          <p:spPr bwMode="auto">
            <a:xfrm>
              <a:off x="0" y="0"/>
              <a:ext cx="1104" cy="1104"/>
            </a:xfrm>
            <a:prstGeom prst="rect">
              <a:avLst/>
            </a:prstGeom>
            <a:solidFill>
              <a:srgbClr val="FF5050"/>
            </a:solidFill>
            <a:ln w="25400" cap="flat">
              <a:noFill/>
              <a:miter lim="800000"/>
              <a:headEnd type="none" w="med" len="med"/>
              <a:tailEnd type="none" w="med" len="med"/>
            </a:ln>
          </p:spPr>
          <p:txBody>
            <a:bodyPr lIns="0" tIns="0" rIns="0" bIns="0"/>
            <a:lstStyle/>
            <a:p>
              <a:endParaRPr lang="en-US"/>
            </a:p>
          </p:txBody>
        </p:sp>
        <p:sp>
          <p:nvSpPr>
            <p:cNvPr id="7" name="Rectangle 14"/>
            <p:cNvSpPr>
              <a:spLocks/>
            </p:cNvSpPr>
            <p:nvPr/>
          </p:nvSpPr>
          <p:spPr bwMode="auto">
            <a:xfrm>
              <a:off x="1122" y="0"/>
              <a:ext cx="1104" cy="1104"/>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grpSp>
      <p:grpSp>
        <p:nvGrpSpPr>
          <p:cNvPr id="8" name="Group 15"/>
          <p:cNvGrpSpPr>
            <a:grpSpLocks/>
          </p:cNvGrpSpPr>
          <p:nvPr/>
        </p:nvGrpSpPr>
        <p:grpSpPr bwMode="auto">
          <a:xfrm>
            <a:off x="2260601" y="1530709"/>
            <a:ext cx="4800600" cy="2380891"/>
            <a:chOff x="0" y="0"/>
            <a:chExt cx="2226" cy="1104"/>
          </a:xfrm>
        </p:grpSpPr>
        <p:sp>
          <p:nvSpPr>
            <p:cNvPr id="9" name="Rectangle 16"/>
            <p:cNvSpPr>
              <a:spLocks/>
            </p:cNvSpPr>
            <p:nvPr/>
          </p:nvSpPr>
          <p:spPr bwMode="auto">
            <a:xfrm>
              <a:off x="0" y="0"/>
              <a:ext cx="1104" cy="1104"/>
            </a:xfrm>
            <a:prstGeom prst="rect">
              <a:avLst/>
            </a:prstGeom>
            <a:solidFill>
              <a:srgbClr val="92D050"/>
            </a:solidFill>
            <a:ln w="25400" cap="flat">
              <a:noFill/>
              <a:miter lim="800000"/>
              <a:headEnd type="none" w="med" len="med"/>
              <a:tailEnd type="none" w="med" len="med"/>
            </a:ln>
          </p:spPr>
          <p:txBody>
            <a:bodyPr lIns="0" tIns="0" rIns="0" bIns="0"/>
            <a:lstStyle/>
            <a:p>
              <a:endParaRPr lang="en-US"/>
            </a:p>
          </p:txBody>
        </p:sp>
        <p:grpSp>
          <p:nvGrpSpPr>
            <p:cNvPr id="10" name="Group 17"/>
            <p:cNvGrpSpPr>
              <a:grpSpLocks/>
            </p:cNvGrpSpPr>
            <p:nvPr/>
          </p:nvGrpSpPr>
          <p:grpSpPr bwMode="auto">
            <a:xfrm>
              <a:off x="1121" y="0"/>
              <a:ext cx="1105" cy="1104"/>
              <a:chOff x="0" y="0"/>
              <a:chExt cx="1104" cy="1104"/>
            </a:xfrm>
          </p:grpSpPr>
          <p:sp>
            <p:nvSpPr>
              <p:cNvPr id="11" name="Rectangle 18"/>
              <p:cNvSpPr>
                <a:spLocks/>
              </p:cNvSpPr>
              <p:nvPr/>
            </p:nvSpPr>
            <p:spPr bwMode="auto">
              <a:xfrm>
                <a:off x="0" y="0"/>
                <a:ext cx="1104" cy="1104"/>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12" name="Rectangle 19"/>
              <p:cNvSpPr>
                <a:spLocks/>
              </p:cNvSpPr>
              <p:nvPr/>
            </p:nvSpPr>
            <p:spPr bwMode="auto">
              <a:xfrm>
                <a:off x="0" y="432"/>
                <a:ext cx="1104" cy="240"/>
              </a:xfrm>
              <a:prstGeom prst="rect">
                <a:avLst/>
              </a:prstGeom>
              <a:noFill/>
              <a:ln w="12700" cap="flat">
                <a:noFill/>
                <a:miter lim="800000"/>
                <a:headEnd type="none" w="med" len="med"/>
                <a:tailEnd type="none" w="med" len="med"/>
              </a:ln>
            </p:spPr>
            <p:txBody>
              <a:bodyPr lIns="0" tIns="0" rIns="40639" bIns="0" anchor="ctr"/>
              <a:lstStyle/>
              <a:p>
                <a:pPr marL="39688" algn="ctr"/>
                <a:r>
                  <a:rPr lang="en-US">
                    <a:solidFill>
                      <a:srgbClr val="FFFFFF"/>
                    </a:solidFill>
                    <a:latin typeface="Helvetica" charset="0"/>
                    <a:cs typeface="Helvetica" charset="0"/>
                    <a:sym typeface="Helvetica" charset="0"/>
                  </a:rPr>
                  <a:t> </a:t>
                </a:r>
              </a:p>
            </p:txBody>
          </p:sp>
        </p:grpSp>
      </p:grpSp>
      <p:sp>
        <p:nvSpPr>
          <p:cNvPr id="13" name="Rectangle 20"/>
          <p:cNvSpPr>
            <a:spLocks/>
          </p:cNvSpPr>
          <p:nvPr/>
        </p:nvSpPr>
        <p:spPr bwMode="auto">
          <a:xfrm>
            <a:off x="2197101" y="4390306"/>
            <a:ext cx="1242204" cy="496019"/>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14" name="Rectangle 21"/>
          <p:cNvSpPr>
            <a:spLocks/>
          </p:cNvSpPr>
          <p:nvPr/>
        </p:nvSpPr>
        <p:spPr bwMode="auto">
          <a:xfrm>
            <a:off x="5818997" y="4390306"/>
            <a:ext cx="1242204" cy="496019"/>
          </a:xfrm>
          <a:prstGeom prst="rect">
            <a:avLst/>
          </a:prstGeom>
          <a:solidFill>
            <a:srgbClr val="92D050"/>
          </a:solidFill>
          <a:ln w="25400" cap="flat">
            <a:noFill/>
            <a:miter lim="800000"/>
            <a:headEnd type="none" w="med" len="med"/>
            <a:tailEnd type="none" w="med" len="med"/>
          </a:ln>
        </p:spPr>
        <p:txBody>
          <a:bodyPr lIns="0" tIns="0" rIns="0" bIns="0"/>
          <a:lstStyle/>
          <a:p>
            <a:endParaRPr lang="en-US"/>
          </a:p>
        </p:txBody>
      </p:sp>
      <p:sp>
        <p:nvSpPr>
          <p:cNvPr id="15" name="Rectangle 22"/>
          <p:cNvSpPr>
            <a:spLocks/>
          </p:cNvSpPr>
          <p:nvPr/>
        </p:nvSpPr>
        <p:spPr bwMode="auto">
          <a:xfrm>
            <a:off x="3990197" y="4390306"/>
            <a:ext cx="1242204" cy="496019"/>
          </a:xfrm>
          <a:prstGeom prst="rect">
            <a:avLst/>
          </a:prstGeom>
          <a:solidFill>
            <a:srgbClr val="FF5050"/>
          </a:solidFill>
          <a:ln w="25400" cap="flat">
            <a:noFill/>
            <a:miter lim="800000"/>
            <a:headEnd type="none" w="med" len="med"/>
            <a:tailEnd type="none" w="med" len="med"/>
          </a:ln>
        </p:spPr>
        <p:txBody>
          <a:bodyPr lIns="0" tIns="0" rIns="0" bIns="0"/>
          <a:lstStyle/>
          <a:p>
            <a:endParaRPr lang="en-US"/>
          </a:p>
        </p:txBody>
      </p:sp>
      <p:sp>
        <p:nvSpPr>
          <p:cNvPr id="16" name="Rectangle 23"/>
          <p:cNvSpPr>
            <a:spLocks/>
          </p:cNvSpPr>
          <p:nvPr/>
        </p:nvSpPr>
        <p:spPr bwMode="auto">
          <a:xfrm>
            <a:off x="2197101" y="4964981"/>
            <a:ext cx="1242204" cy="496019"/>
          </a:xfrm>
          <a:prstGeom prst="rect">
            <a:avLst/>
          </a:prstGeom>
          <a:solidFill>
            <a:srgbClr val="92D050"/>
          </a:solidFill>
          <a:ln w="25400" cap="flat">
            <a:noFill/>
            <a:miter lim="800000"/>
            <a:headEnd type="none" w="med" len="med"/>
            <a:tailEnd type="none" w="med" len="med"/>
          </a:ln>
        </p:spPr>
        <p:txBody>
          <a:bodyPr lIns="0" tIns="0" rIns="0" bIns="0"/>
          <a:lstStyle/>
          <a:p>
            <a:endParaRPr lang="en-US"/>
          </a:p>
        </p:txBody>
      </p:sp>
      <p:sp>
        <p:nvSpPr>
          <p:cNvPr id="17" name="Rectangle 24"/>
          <p:cNvSpPr>
            <a:spLocks/>
          </p:cNvSpPr>
          <p:nvPr/>
        </p:nvSpPr>
        <p:spPr bwMode="auto">
          <a:xfrm>
            <a:off x="3990197" y="4964981"/>
            <a:ext cx="1242204" cy="496019"/>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18" name="Rectangle 25"/>
          <p:cNvSpPr>
            <a:spLocks/>
          </p:cNvSpPr>
          <p:nvPr/>
        </p:nvSpPr>
        <p:spPr bwMode="auto">
          <a:xfrm>
            <a:off x="5818997" y="4964981"/>
            <a:ext cx="1242204" cy="496019"/>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19" name="Rectangle 26"/>
          <p:cNvSpPr>
            <a:spLocks/>
          </p:cNvSpPr>
          <p:nvPr/>
        </p:nvSpPr>
        <p:spPr bwMode="auto">
          <a:xfrm>
            <a:off x="3327401" y="3930134"/>
            <a:ext cx="864799" cy="184666"/>
          </a:xfrm>
          <a:prstGeom prst="rect">
            <a:avLst/>
          </a:prstGeom>
          <a:noFill/>
          <a:ln w="12700" cap="flat">
            <a:noFill/>
            <a:miter lim="800000"/>
            <a:headEnd type="none" w="med" len="med"/>
            <a:tailEnd type="none" w="med" len="med"/>
          </a:ln>
        </p:spPr>
        <p:txBody>
          <a:bodyPr wrap="square" lIns="0" tIns="0" rIns="40639" bIns="0">
            <a:spAutoFit/>
          </a:bodyPr>
          <a:lstStyle/>
          <a:p>
            <a:pPr marL="39688"/>
            <a:r>
              <a:rPr lang="en-US" sz="1200" b="1" dirty="0">
                <a:solidFill>
                  <a:schemeClr val="tx1"/>
                </a:solidFill>
                <a:latin typeface="Helvetica" charset="0"/>
                <a:cs typeface="Helvetica" charset="0"/>
                <a:sym typeface="Helvetica" charset="0"/>
              </a:rPr>
              <a:t>Pixel 1</a:t>
            </a:r>
          </a:p>
        </p:txBody>
      </p:sp>
      <p:sp>
        <p:nvSpPr>
          <p:cNvPr id="20" name="Rectangle 27"/>
          <p:cNvSpPr>
            <a:spLocks/>
          </p:cNvSpPr>
          <p:nvPr/>
        </p:nvSpPr>
        <p:spPr bwMode="auto">
          <a:xfrm>
            <a:off x="1447800" y="5105400"/>
            <a:ext cx="864799" cy="184666"/>
          </a:xfrm>
          <a:prstGeom prst="rect">
            <a:avLst/>
          </a:prstGeom>
          <a:noFill/>
          <a:ln w="12700" cap="flat">
            <a:noFill/>
            <a:miter lim="800000"/>
            <a:headEnd type="none" w="med" len="med"/>
            <a:tailEnd type="none" w="med" len="med"/>
          </a:ln>
        </p:spPr>
        <p:txBody>
          <a:bodyPr wrap="square" lIns="0" tIns="0" rIns="40639" bIns="0">
            <a:spAutoFit/>
          </a:bodyPr>
          <a:lstStyle/>
          <a:p>
            <a:pPr marL="39688"/>
            <a:r>
              <a:rPr lang="en-US" sz="1200" b="1" dirty="0">
                <a:solidFill>
                  <a:schemeClr val="tx1"/>
                </a:solidFill>
                <a:latin typeface="Helvetica" charset="0"/>
                <a:cs typeface="Helvetica" charset="0"/>
                <a:sym typeface="Helvetica" charset="0"/>
              </a:rPr>
              <a:t>Pixel 2</a:t>
            </a:r>
          </a:p>
        </p:txBody>
      </p:sp>
      <p:sp>
        <p:nvSpPr>
          <p:cNvPr id="21" name="Rectangle 28"/>
          <p:cNvSpPr>
            <a:spLocks/>
          </p:cNvSpPr>
          <p:nvPr/>
        </p:nvSpPr>
        <p:spPr bwMode="auto">
          <a:xfrm>
            <a:off x="2489201" y="5454134"/>
            <a:ext cx="946750" cy="184666"/>
          </a:xfrm>
          <a:prstGeom prst="rect">
            <a:avLst/>
          </a:prstGeom>
          <a:noFill/>
          <a:ln w="12700" cap="flat">
            <a:noFill/>
            <a:miter lim="800000"/>
            <a:headEnd type="none" w="med" len="med"/>
            <a:tailEnd type="none" w="med" len="med"/>
          </a:ln>
        </p:spPr>
        <p:txBody>
          <a:bodyPr wrap="square" lIns="0" tIns="0" rIns="40639" bIns="0">
            <a:spAutoFit/>
          </a:bodyPr>
          <a:lstStyle/>
          <a:p>
            <a:pPr marL="39688"/>
            <a:r>
              <a:rPr lang="en-US" sz="1200" b="1">
                <a:solidFill>
                  <a:schemeClr val="tx1"/>
                </a:solidFill>
                <a:latin typeface="Helvetica" charset="0"/>
                <a:cs typeface="Helvetica" charset="0"/>
                <a:sym typeface="Helvetica" charset="0"/>
              </a:rPr>
              <a:t>frame 1</a:t>
            </a:r>
          </a:p>
        </p:txBody>
      </p:sp>
      <p:sp>
        <p:nvSpPr>
          <p:cNvPr id="22" name="Rectangle 29"/>
          <p:cNvSpPr>
            <a:spLocks/>
          </p:cNvSpPr>
          <p:nvPr/>
        </p:nvSpPr>
        <p:spPr bwMode="auto">
          <a:xfrm>
            <a:off x="6111097" y="5454134"/>
            <a:ext cx="946750" cy="184666"/>
          </a:xfrm>
          <a:prstGeom prst="rect">
            <a:avLst/>
          </a:prstGeom>
          <a:noFill/>
          <a:ln w="12700" cap="flat">
            <a:noFill/>
            <a:miter lim="800000"/>
            <a:headEnd type="none" w="med" len="med"/>
            <a:tailEnd type="none" w="med" len="med"/>
          </a:ln>
        </p:spPr>
        <p:txBody>
          <a:bodyPr wrap="square" lIns="0" tIns="0" rIns="40639" bIns="0">
            <a:spAutoFit/>
          </a:bodyPr>
          <a:lstStyle/>
          <a:p>
            <a:pPr marL="39688"/>
            <a:r>
              <a:rPr lang="en-US" sz="1200" b="1">
                <a:solidFill>
                  <a:schemeClr val="tx1"/>
                </a:solidFill>
                <a:latin typeface="Helvetica" charset="0"/>
                <a:cs typeface="Helvetica" charset="0"/>
                <a:sym typeface="Helvetica" charset="0"/>
              </a:rPr>
              <a:t>frame 3</a:t>
            </a:r>
          </a:p>
        </p:txBody>
      </p:sp>
      <p:sp>
        <p:nvSpPr>
          <p:cNvPr id="23" name="Rectangle 30"/>
          <p:cNvSpPr>
            <a:spLocks/>
          </p:cNvSpPr>
          <p:nvPr/>
        </p:nvSpPr>
        <p:spPr bwMode="auto">
          <a:xfrm>
            <a:off x="4275947" y="5454134"/>
            <a:ext cx="946750" cy="184666"/>
          </a:xfrm>
          <a:prstGeom prst="rect">
            <a:avLst/>
          </a:prstGeom>
          <a:noFill/>
          <a:ln w="12700" cap="flat">
            <a:noFill/>
            <a:miter lim="800000"/>
            <a:headEnd type="none" w="med" len="med"/>
            <a:tailEnd type="none" w="med" len="med"/>
          </a:ln>
        </p:spPr>
        <p:txBody>
          <a:bodyPr wrap="square" lIns="0" tIns="0" rIns="40639" bIns="0">
            <a:spAutoFit/>
          </a:bodyPr>
          <a:lstStyle/>
          <a:p>
            <a:pPr marL="39688"/>
            <a:r>
              <a:rPr lang="en-US" sz="1200" b="1">
                <a:solidFill>
                  <a:schemeClr val="tx1"/>
                </a:solidFill>
                <a:latin typeface="Helvetica" charset="0"/>
                <a:cs typeface="Helvetica" charset="0"/>
                <a:sym typeface="Helvetica" charset="0"/>
              </a:rPr>
              <a:t>frame 2</a:t>
            </a:r>
          </a:p>
        </p:txBody>
      </p:sp>
      <p:sp>
        <p:nvSpPr>
          <p:cNvPr id="24" name="Rectangle 31"/>
          <p:cNvSpPr>
            <a:spLocks/>
          </p:cNvSpPr>
          <p:nvPr/>
        </p:nvSpPr>
        <p:spPr bwMode="auto">
          <a:xfrm>
            <a:off x="1447800" y="4539734"/>
            <a:ext cx="864799" cy="184666"/>
          </a:xfrm>
          <a:prstGeom prst="rect">
            <a:avLst/>
          </a:prstGeom>
          <a:noFill/>
          <a:ln w="12700" cap="flat">
            <a:noFill/>
            <a:miter lim="800000"/>
            <a:headEnd type="none" w="med" len="med"/>
            <a:tailEnd type="none" w="med" len="med"/>
          </a:ln>
        </p:spPr>
        <p:txBody>
          <a:bodyPr wrap="square" lIns="0" tIns="0" rIns="40639" bIns="0">
            <a:spAutoFit/>
          </a:bodyPr>
          <a:lstStyle/>
          <a:p>
            <a:pPr marL="39688"/>
            <a:r>
              <a:rPr lang="en-US" sz="1200" b="1" dirty="0">
                <a:solidFill>
                  <a:schemeClr val="tx1"/>
                </a:solidFill>
                <a:latin typeface="Helvetica" charset="0"/>
                <a:cs typeface="Helvetica" charset="0"/>
                <a:sym typeface="Helvetica" charset="0"/>
              </a:rPr>
              <a:t>Pixel 1</a:t>
            </a:r>
          </a:p>
        </p:txBody>
      </p:sp>
      <p:sp>
        <p:nvSpPr>
          <p:cNvPr id="25" name="Rectangle 32"/>
          <p:cNvSpPr>
            <a:spLocks/>
          </p:cNvSpPr>
          <p:nvPr/>
        </p:nvSpPr>
        <p:spPr bwMode="auto">
          <a:xfrm>
            <a:off x="5613401" y="3893988"/>
            <a:ext cx="864799" cy="184666"/>
          </a:xfrm>
          <a:prstGeom prst="rect">
            <a:avLst/>
          </a:prstGeom>
          <a:noFill/>
          <a:ln w="12700" cap="flat">
            <a:noFill/>
            <a:miter lim="800000"/>
            <a:headEnd type="none" w="med" len="med"/>
            <a:tailEnd type="none" w="med" len="med"/>
          </a:ln>
        </p:spPr>
        <p:txBody>
          <a:bodyPr wrap="square" lIns="0" tIns="0" rIns="40639" bIns="0">
            <a:spAutoFit/>
          </a:bodyPr>
          <a:lstStyle/>
          <a:p>
            <a:pPr marL="39688"/>
            <a:r>
              <a:rPr lang="en-US" sz="1200" b="1" dirty="0">
                <a:solidFill>
                  <a:schemeClr val="tx1"/>
                </a:solidFill>
                <a:latin typeface="Helvetica" charset="0"/>
                <a:cs typeface="Helvetica" charset="0"/>
                <a:sym typeface="Helvetica" charset="0"/>
              </a:rPr>
              <a:t>Pixel 2</a:t>
            </a:r>
          </a:p>
        </p:txBody>
      </p:sp>
      <p:sp>
        <p:nvSpPr>
          <p:cNvPr id="26" name="Titel 5"/>
          <p:cNvSpPr>
            <a:spLocks noGrp="1"/>
          </p:cNvSpPr>
          <p:nvPr>
            <p:ph type="title"/>
          </p:nvPr>
        </p:nvSpPr>
        <p:spPr/>
        <p:txBody>
          <a:bodyPr/>
          <a:lstStyle/>
          <a:p>
            <a:pPr>
              <a:defRPr/>
            </a:pPr>
            <a:r>
              <a:rPr lang="de-DE" sz="3200" b="1" dirty="0" smtClean="0"/>
              <a:t>Temporal Domain</a:t>
            </a:r>
          </a:p>
        </p:txBody>
      </p:sp>
      <p:sp>
        <p:nvSpPr>
          <p:cNvPr id="27" name="Inhaltsplatzhalter 26"/>
          <p:cNvSpPr>
            <a:spLocks noGrp="1"/>
          </p:cNvSpPr>
          <p:nvPr>
            <p:ph idx="1"/>
          </p:nvPr>
        </p:nvSpPr>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1"/>
                                        </p:tgtEl>
                                        <p:attrNameLst>
                                          <p:attrName>style.visibility</p:attrName>
                                        </p:attrNameLst>
                                      </p:cBhvr>
                                      <p:to>
                                        <p:strVal val="visible"/>
                                      </p:to>
                                    </p:set>
                                  </p:childTnLst>
                                </p:cTn>
                              </p:par>
                            </p:childTnLst>
                          </p:cTn>
                        </p:par>
                        <p:par>
                          <p:cTn id="7" fill="hold">
                            <p:stCondLst>
                              <p:cond delay="500"/>
                            </p:stCondLst>
                            <p:childTnLst>
                              <p:par>
                                <p:cTn id="8" presetID="22" presetClass="entr" presetSubtype="8" fill="hold" grpId="0"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499"/>
                                          </p:stCondLst>
                                        </p:cTn>
                                        <p:tgtEl>
                                          <p:spTgt spid="5"/>
                                        </p:tgtEl>
                                        <p:attrNameLst>
                                          <p:attrName>style.visibility</p:attrName>
                                        </p:attrNameLst>
                                      </p:cBhvr>
                                      <p:to>
                                        <p:strVal val="visible"/>
                                      </p:to>
                                    </p:set>
                                  </p:childTnLst>
                                </p:cTn>
                              </p:par>
                            </p:childTnLst>
                          </p:cTn>
                        </p:par>
                        <p:par>
                          <p:cTn id="17" fill="hold">
                            <p:stCondLst>
                              <p:cond delay="1500"/>
                            </p:stCondLst>
                            <p:childTnLst>
                              <p:par>
                                <p:cTn id="18" presetID="1" presetClass="entr" presetSubtype="0" fill="hold" grpId="0" nodeType="afterEffect">
                                  <p:stCondLst>
                                    <p:cond delay="0"/>
                                  </p:stCondLst>
                                  <p:childTnLst>
                                    <p:set>
                                      <p:cBhvr>
                                        <p:cTn id="19" dur="1" fill="hold">
                                          <p:stCondLst>
                                            <p:cond delay="499"/>
                                          </p:stCondLst>
                                        </p:cTn>
                                        <p:tgtEl>
                                          <p:spTgt spid="23"/>
                                        </p:tgtEl>
                                        <p:attrNameLst>
                                          <p:attrName>style.visibility</p:attrName>
                                        </p:attrNameLst>
                                      </p:cBhvr>
                                      <p:to>
                                        <p:strVal val="visible"/>
                                      </p:to>
                                    </p:se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par>
                          <p:cTn id="27" fill="hold">
                            <p:stCondLst>
                              <p:cond delay="2500"/>
                            </p:stCondLst>
                            <p:childTnLst>
                              <p:par>
                                <p:cTn id="28" presetID="1" presetClass="entr" presetSubtype="0" fill="hold" nodeType="afterEffect">
                                  <p:stCondLst>
                                    <p:cond delay="0"/>
                                  </p:stCondLst>
                                  <p:childTnLst>
                                    <p:set>
                                      <p:cBhvr>
                                        <p:cTn id="29" dur="1" fill="hold">
                                          <p:stCondLst>
                                            <p:cond delay="499"/>
                                          </p:stCondLst>
                                        </p:cTn>
                                        <p:tgtEl>
                                          <p:spTgt spid="8"/>
                                        </p:tgtEl>
                                        <p:attrNameLst>
                                          <p:attrName>style.visibility</p:attrName>
                                        </p:attrNameLst>
                                      </p:cBhvr>
                                      <p:to>
                                        <p:strVal val="visible"/>
                                      </p:to>
                                    </p:set>
                                  </p:childTnLst>
                                </p:cTn>
                              </p:par>
                            </p:childTnLst>
                          </p:cTn>
                        </p:par>
                        <p:par>
                          <p:cTn id="30" fill="hold">
                            <p:stCondLst>
                              <p:cond delay="3000"/>
                            </p:stCondLst>
                            <p:childTnLst>
                              <p:par>
                                <p:cTn id="31" presetID="1" presetClass="entr" presetSubtype="0" fill="hold" grpId="0" nodeType="afterEffect">
                                  <p:stCondLst>
                                    <p:cond delay="0"/>
                                  </p:stCondLst>
                                  <p:childTnLst>
                                    <p:set>
                                      <p:cBhvr>
                                        <p:cTn id="32" dur="1" fill="hold">
                                          <p:stCondLst>
                                            <p:cond delay="499"/>
                                          </p:stCondLst>
                                        </p:cTn>
                                        <p:tgtEl>
                                          <p:spTgt spid="22"/>
                                        </p:tgtEl>
                                        <p:attrNameLst>
                                          <p:attrName>style.visibility</p:attrName>
                                        </p:attrNameLst>
                                      </p:cBhvr>
                                      <p:to>
                                        <p:strVal val="visible"/>
                                      </p:to>
                                    </p:se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21" grpId="0" autoUpdateAnimBg="0"/>
      <p:bldP spid="22" grpId="0" autoUpdateAnimBg="0"/>
      <p:bldP spid="23"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2667000" y="1828800"/>
            <a:ext cx="3533775" cy="1752600"/>
            <a:chOff x="0" y="0"/>
            <a:chExt cx="2226" cy="1104"/>
          </a:xfrm>
        </p:grpSpPr>
        <p:sp>
          <p:nvSpPr>
            <p:cNvPr id="8" name="Rectangle 10"/>
            <p:cNvSpPr>
              <a:spLocks/>
            </p:cNvSpPr>
            <p:nvPr/>
          </p:nvSpPr>
          <p:spPr bwMode="auto">
            <a:xfrm>
              <a:off x="0" y="0"/>
              <a:ext cx="1104" cy="1104"/>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9" name="Rectangle 11"/>
            <p:cNvSpPr>
              <a:spLocks/>
            </p:cNvSpPr>
            <p:nvPr/>
          </p:nvSpPr>
          <p:spPr bwMode="auto">
            <a:xfrm>
              <a:off x="1122" y="0"/>
              <a:ext cx="1104" cy="1104"/>
            </a:xfrm>
            <a:prstGeom prst="rect">
              <a:avLst/>
            </a:prstGeom>
            <a:solidFill>
              <a:srgbClr val="92D050"/>
            </a:solidFill>
            <a:ln w="25400" cap="flat">
              <a:noFill/>
              <a:miter lim="800000"/>
              <a:headEnd type="none" w="med" len="med"/>
              <a:tailEnd type="none" w="med" len="med"/>
            </a:ln>
          </p:spPr>
          <p:txBody>
            <a:bodyPr lIns="0" tIns="0" rIns="0" bIns="0"/>
            <a:lstStyle/>
            <a:p>
              <a:endParaRPr lang="en-US"/>
            </a:p>
          </p:txBody>
        </p:sp>
      </p:grpSp>
      <p:grpSp>
        <p:nvGrpSpPr>
          <p:cNvPr id="3" name="Group 12"/>
          <p:cNvGrpSpPr>
            <a:grpSpLocks/>
          </p:cNvGrpSpPr>
          <p:nvPr/>
        </p:nvGrpSpPr>
        <p:grpSpPr bwMode="auto">
          <a:xfrm>
            <a:off x="2667000" y="1828800"/>
            <a:ext cx="3533775" cy="1752600"/>
            <a:chOff x="0" y="0"/>
            <a:chExt cx="2226" cy="1104"/>
          </a:xfrm>
        </p:grpSpPr>
        <p:sp>
          <p:nvSpPr>
            <p:cNvPr id="11" name="Rectangle 13"/>
            <p:cNvSpPr>
              <a:spLocks/>
            </p:cNvSpPr>
            <p:nvPr/>
          </p:nvSpPr>
          <p:spPr bwMode="auto">
            <a:xfrm>
              <a:off x="0" y="0"/>
              <a:ext cx="1104" cy="1104"/>
            </a:xfrm>
            <a:prstGeom prst="rect">
              <a:avLst/>
            </a:prstGeom>
            <a:solidFill>
              <a:srgbClr val="FF5050"/>
            </a:solidFill>
            <a:ln w="25400" cap="flat">
              <a:noFill/>
              <a:miter lim="800000"/>
              <a:headEnd type="none" w="med" len="med"/>
              <a:tailEnd type="none" w="med" len="med"/>
            </a:ln>
          </p:spPr>
          <p:txBody>
            <a:bodyPr lIns="0" tIns="0" rIns="0" bIns="0"/>
            <a:lstStyle/>
            <a:p>
              <a:endParaRPr lang="en-US"/>
            </a:p>
          </p:txBody>
        </p:sp>
        <p:sp>
          <p:nvSpPr>
            <p:cNvPr id="12" name="Rectangle 14"/>
            <p:cNvSpPr>
              <a:spLocks/>
            </p:cNvSpPr>
            <p:nvPr/>
          </p:nvSpPr>
          <p:spPr bwMode="auto">
            <a:xfrm>
              <a:off x="1122" y="0"/>
              <a:ext cx="1104" cy="1104"/>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grpSp>
      <p:grpSp>
        <p:nvGrpSpPr>
          <p:cNvPr id="4" name="Group 15"/>
          <p:cNvGrpSpPr>
            <a:grpSpLocks/>
          </p:cNvGrpSpPr>
          <p:nvPr/>
        </p:nvGrpSpPr>
        <p:grpSpPr bwMode="auto">
          <a:xfrm>
            <a:off x="2667000" y="1828800"/>
            <a:ext cx="3533775" cy="1752600"/>
            <a:chOff x="0" y="0"/>
            <a:chExt cx="2226" cy="1104"/>
          </a:xfrm>
        </p:grpSpPr>
        <p:sp>
          <p:nvSpPr>
            <p:cNvPr id="14" name="Rectangle 16"/>
            <p:cNvSpPr>
              <a:spLocks/>
            </p:cNvSpPr>
            <p:nvPr/>
          </p:nvSpPr>
          <p:spPr bwMode="auto">
            <a:xfrm>
              <a:off x="0" y="0"/>
              <a:ext cx="1104" cy="1104"/>
            </a:xfrm>
            <a:prstGeom prst="rect">
              <a:avLst/>
            </a:prstGeom>
            <a:solidFill>
              <a:srgbClr val="92D050"/>
            </a:solidFill>
            <a:ln w="25400" cap="flat">
              <a:noFill/>
              <a:miter lim="800000"/>
              <a:headEnd type="none" w="med" len="med"/>
              <a:tailEnd type="none" w="med" len="med"/>
            </a:ln>
          </p:spPr>
          <p:txBody>
            <a:bodyPr lIns="0" tIns="0" rIns="0" bIns="0"/>
            <a:lstStyle/>
            <a:p>
              <a:endParaRPr lang="en-US"/>
            </a:p>
          </p:txBody>
        </p:sp>
        <p:grpSp>
          <p:nvGrpSpPr>
            <p:cNvPr id="5" name="Group 17"/>
            <p:cNvGrpSpPr>
              <a:grpSpLocks/>
            </p:cNvGrpSpPr>
            <p:nvPr/>
          </p:nvGrpSpPr>
          <p:grpSpPr bwMode="auto">
            <a:xfrm>
              <a:off x="1121" y="0"/>
              <a:ext cx="1105" cy="1104"/>
              <a:chOff x="0" y="0"/>
              <a:chExt cx="1104" cy="1104"/>
            </a:xfrm>
          </p:grpSpPr>
          <p:sp>
            <p:nvSpPr>
              <p:cNvPr id="16" name="Rectangle 18"/>
              <p:cNvSpPr>
                <a:spLocks/>
              </p:cNvSpPr>
              <p:nvPr/>
            </p:nvSpPr>
            <p:spPr bwMode="auto">
              <a:xfrm>
                <a:off x="0" y="0"/>
                <a:ext cx="1104" cy="1104"/>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17" name="Rectangle 19"/>
              <p:cNvSpPr>
                <a:spLocks/>
              </p:cNvSpPr>
              <p:nvPr/>
            </p:nvSpPr>
            <p:spPr bwMode="auto">
              <a:xfrm>
                <a:off x="0" y="432"/>
                <a:ext cx="1104" cy="240"/>
              </a:xfrm>
              <a:prstGeom prst="rect">
                <a:avLst/>
              </a:prstGeom>
              <a:noFill/>
              <a:ln w="12700" cap="flat">
                <a:noFill/>
                <a:miter lim="800000"/>
                <a:headEnd type="none" w="med" len="med"/>
                <a:tailEnd type="none" w="med" len="med"/>
              </a:ln>
            </p:spPr>
            <p:txBody>
              <a:bodyPr lIns="0" tIns="0" rIns="40639" bIns="0" anchor="ctr"/>
              <a:lstStyle/>
              <a:p>
                <a:pPr marL="39688" algn="ctr"/>
                <a:r>
                  <a:rPr lang="en-US">
                    <a:solidFill>
                      <a:srgbClr val="FFFFFF"/>
                    </a:solidFill>
                    <a:latin typeface="Helvetica" charset="0"/>
                    <a:cs typeface="Helvetica" charset="0"/>
                    <a:sym typeface="Helvetica" charset="0"/>
                  </a:rPr>
                  <a:t> </a:t>
                </a:r>
              </a:p>
            </p:txBody>
          </p:sp>
        </p:grpSp>
      </p:grpSp>
      <p:grpSp>
        <p:nvGrpSpPr>
          <p:cNvPr id="6" name="Group 20"/>
          <p:cNvGrpSpPr>
            <a:grpSpLocks/>
          </p:cNvGrpSpPr>
          <p:nvPr/>
        </p:nvGrpSpPr>
        <p:grpSpPr bwMode="auto">
          <a:xfrm>
            <a:off x="3962400" y="2514600"/>
            <a:ext cx="228600" cy="228600"/>
            <a:chOff x="0" y="0"/>
            <a:chExt cx="144" cy="144"/>
          </a:xfrm>
        </p:grpSpPr>
        <p:sp>
          <p:nvSpPr>
            <p:cNvPr id="19" name="Oval 21"/>
            <p:cNvSpPr>
              <a:spLocks/>
            </p:cNvSpPr>
            <p:nvPr/>
          </p:nvSpPr>
          <p:spPr bwMode="auto">
            <a:xfrm>
              <a:off x="0" y="0"/>
              <a:ext cx="144" cy="144"/>
            </a:xfrm>
            <a:prstGeom prst="ellipse">
              <a:avLst/>
            </a:prstGeom>
            <a:solidFill>
              <a:srgbClr val="FFFFFF"/>
            </a:solidFill>
            <a:ln w="25400" cap="flat">
              <a:solidFill>
                <a:schemeClr val="tx1"/>
              </a:solidFill>
              <a:prstDash val="solid"/>
              <a:round/>
              <a:headEnd type="none" w="med" len="med"/>
              <a:tailEnd type="none" w="med" len="med"/>
            </a:ln>
          </p:spPr>
          <p:txBody>
            <a:bodyPr lIns="0" tIns="0" rIns="0" bIns="0"/>
            <a:lstStyle/>
            <a:p>
              <a:endParaRPr lang="en-US"/>
            </a:p>
          </p:txBody>
        </p:sp>
        <p:sp>
          <p:nvSpPr>
            <p:cNvPr id="20" name="Rectangle 22"/>
            <p:cNvSpPr>
              <a:spLocks/>
            </p:cNvSpPr>
            <p:nvPr/>
          </p:nvSpPr>
          <p:spPr bwMode="auto">
            <a:xfrm>
              <a:off x="20" y="4"/>
              <a:ext cx="104" cy="136"/>
            </a:xfrm>
            <a:prstGeom prst="rect">
              <a:avLst/>
            </a:prstGeom>
            <a:noFill/>
            <a:ln w="12700" cap="flat">
              <a:noFill/>
              <a:miter lim="800000"/>
              <a:headEnd type="none" w="med" len="med"/>
              <a:tailEnd type="none" w="med" len="med"/>
            </a:ln>
          </p:spPr>
          <p:txBody>
            <a:bodyPr lIns="0" tIns="0" rIns="39949" bIns="0" anchor="ctr"/>
            <a:lstStyle/>
            <a:p>
              <a:pPr marL="39688" algn="ctr"/>
              <a:r>
                <a:rPr lang="en-US" sz="1400" b="1">
                  <a:solidFill>
                    <a:schemeClr val="tx1"/>
                  </a:solidFill>
                  <a:latin typeface="Helvetica" charset="0"/>
                  <a:cs typeface="Helvetica" charset="0"/>
                  <a:sym typeface="Helvetica" charset="0"/>
                </a:rPr>
                <a:t>B</a:t>
              </a:r>
            </a:p>
          </p:txBody>
        </p:sp>
      </p:grpSp>
      <p:grpSp>
        <p:nvGrpSpPr>
          <p:cNvPr id="7" name="Group 23"/>
          <p:cNvGrpSpPr>
            <a:grpSpLocks/>
          </p:cNvGrpSpPr>
          <p:nvPr/>
        </p:nvGrpSpPr>
        <p:grpSpPr bwMode="auto">
          <a:xfrm>
            <a:off x="4648200" y="2286000"/>
            <a:ext cx="228600" cy="228600"/>
            <a:chOff x="0" y="0"/>
            <a:chExt cx="144" cy="144"/>
          </a:xfrm>
        </p:grpSpPr>
        <p:sp>
          <p:nvSpPr>
            <p:cNvPr id="22" name="Oval 24"/>
            <p:cNvSpPr>
              <a:spLocks/>
            </p:cNvSpPr>
            <p:nvPr/>
          </p:nvSpPr>
          <p:spPr bwMode="auto">
            <a:xfrm>
              <a:off x="0" y="0"/>
              <a:ext cx="144" cy="144"/>
            </a:xfrm>
            <a:prstGeom prst="ellipse">
              <a:avLst/>
            </a:prstGeom>
            <a:solidFill>
              <a:srgbClr val="FFFFFF"/>
            </a:solidFill>
            <a:ln w="25400" cap="flat">
              <a:solidFill>
                <a:schemeClr val="tx1"/>
              </a:solidFill>
              <a:prstDash val="solid"/>
              <a:round/>
              <a:headEnd type="none" w="med" len="med"/>
              <a:tailEnd type="none" w="med" len="med"/>
            </a:ln>
          </p:spPr>
          <p:txBody>
            <a:bodyPr lIns="0" tIns="0" rIns="0" bIns="0"/>
            <a:lstStyle/>
            <a:p>
              <a:endParaRPr lang="en-US"/>
            </a:p>
          </p:txBody>
        </p:sp>
        <p:sp>
          <p:nvSpPr>
            <p:cNvPr id="23" name="Rectangle 25"/>
            <p:cNvSpPr>
              <a:spLocks/>
            </p:cNvSpPr>
            <p:nvPr/>
          </p:nvSpPr>
          <p:spPr bwMode="auto">
            <a:xfrm>
              <a:off x="20" y="4"/>
              <a:ext cx="104" cy="136"/>
            </a:xfrm>
            <a:prstGeom prst="rect">
              <a:avLst/>
            </a:prstGeom>
            <a:noFill/>
            <a:ln w="12700" cap="flat">
              <a:noFill/>
              <a:miter lim="800000"/>
              <a:headEnd type="none" w="med" len="med"/>
              <a:tailEnd type="none" w="med" len="med"/>
            </a:ln>
          </p:spPr>
          <p:txBody>
            <a:bodyPr lIns="0" tIns="0" rIns="39949" bIns="0" anchor="ctr"/>
            <a:lstStyle/>
            <a:p>
              <a:pPr marL="39688" algn="ctr"/>
              <a:r>
                <a:rPr lang="en-US" sz="1400" b="1">
                  <a:solidFill>
                    <a:schemeClr val="tx1"/>
                  </a:solidFill>
                  <a:latin typeface="Helvetica" charset="0"/>
                  <a:cs typeface="Helvetica" charset="0"/>
                  <a:sym typeface="Helvetica" charset="0"/>
                </a:rPr>
                <a:t>C</a:t>
              </a:r>
            </a:p>
          </p:txBody>
        </p:sp>
      </p:grpSp>
      <p:grpSp>
        <p:nvGrpSpPr>
          <p:cNvPr id="10" name="Group 26"/>
          <p:cNvGrpSpPr>
            <a:grpSpLocks/>
          </p:cNvGrpSpPr>
          <p:nvPr/>
        </p:nvGrpSpPr>
        <p:grpSpPr bwMode="auto">
          <a:xfrm>
            <a:off x="2795588" y="2763838"/>
            <a:ext cx="228600" cy="228600"/>
            <a:chOff x="0" y="0"/>
            <a:chExt cx="144" cy="144"/>
          </a:xfrm>
        </p:grpSpPr>
        <p:sp>
          <p:nvSpPr>
            <p:cNvPr id="26" name="Oval 27"/>
            <p:cNvSpPr>
              <a:spLocks/>
            </p:cNvSpPr>
            <p:nvPr/>
          </p:nvSpPr>
          <p:spPr bwMode="auto">
            <a:xfrm>
              <a:off x="0" y="0"/>
              <a:ext cx="144" cy="144"/>
            </a:xfrm>
            <a:prstGeom prst="ellipse">
              <a:avLst/>
            </a:prstGeom>
            <a:solidFill>
              <a:srgbClr val="FFFFFF"/>
            </a:solidFill>
            <a:ln w="25400" cap="flat">
              <a:solidFill>
                <a:schemeClr val="tx1"/>
              </a:solidFill>
              <a:prstDash val="solid"/>
              <a:round/>
              <a:headEnd type="none" w="med" len="med"/>
              <a:tailEnd type="none" w="med" len="med"/>
            </a:ln>
          </p:spPr>
          <p:txBody>
            <a:bodyPr lIns="0" tIns="0" rIns="0" bIns="0"/>
            <a:lstStyle/>
            <a:p>
              <a:endParaRPr lang="en-US"/>
            </a:p>
          </p:txBody>
        </p:sp>
        <p:sp>
          <p:nvSpPr>
            <p:cNvPr id="29" name="Rectangle 28"/>
            <p:cNvSpPr>
              <a:spLocks/>
            </p:cNvSpPr>
            <p:nvPr/>
          </p:nvSpPr>
          <p:spPr bwMode="auto">
            <a:xfrm>
              <a:off x="20" y="4"/>
              <a:ext cx="104" cy="136"/>
            </a:xfrm>
            <a:prstGeom prst="rect">
              <a:avLst/>
            </a:prstGeom>
            <a:noFill/>
            <a:ln w="12700" cap="flat">
              <a:noFill/>
              <a:miter lim="800000"/>
              <a:headEnd type="none" w="med" len="med"/>
              <a:tailEnd type="none" w="med" len="med"/>
            </a:ln>
          </p:spPr>
          <p:txBody>
            <a:bodyPr lIns="0" tIns="0" rIns="39949" bIns="0" anchor="ctr"/>
            <a:lstStyle/>
            <a:p>
              <a:pPr marL="39688" algn="ctr"/>
              <a:r>
                <a:rPr lang="en-US" sz="1400" b="1">
                  <a:solidFill>
                    <a:schemeClr val="tx1"/>
                  </a:solidFill>
                  <a:latin typeface="Helvetica" charset="0"/>
                  <a:cs typeface="Helvetica" charset="0"/>
                  <a:sym typeface="Helvetica" charset="0"/>
                </a:rPr>
                <a:t>A</a:t>
              </a:r>
            </a:p>
          </p:txBody>
        </p:sp>
      </p:grpSp>
      <p:grpSp>
        <p:nvGrpSpPr>
          <p:cNvPr id="13" name="Group 29"/>
          <p:cNvGrpSpPr>
            <a:grpSpLocks/>
          </p:cNvGrpSpPr>
          <p:nvPr/>
        </p:nvGrpSpPr>
        <p:grpSpPr bwMode="auto">
          <a:xfrm>
            <a:off x="1524000" y="4183063"/>
            <a:ext cx="228600" cy="228600"/>
            <a:chOff x="0" y="0"/>
            <a:chExt cx="144" cy="144"/>
          </a:xfrm>
        </p:grpSpPr>
        <p:sp>
          <p:nvSpPr>
            <p:cNvPr id="31" name="Oval 30"/>
            <p:cNvSpPr>
              <a:spLocks/>
            </p:cNvSpPr>
            <p:nvPr/>
          </p:nvSpPr>
          <p:spPr bwMode="auto">
            <a:xfrm>
              <a:off x="0" y="0"/>
              <a:ext cx="144" cy="144"/>
            </a:xfrm>
            <a:prstGeom prst="ellipse">
              <a:avLst/>
            </a:prstGeom>
            <a:solidFill>
              <a:srgbClr val="FFFFFF"/>
            </a:solidFill>
            <a:ln w="25400" cap="flat">
              <a:solidFill>
                <a:schemeClr val="tx1"/>
              </a:solidFill>
              <a:prstDash val="solid"/>
              <a:round/>
              <a:headEnd type="none" w="med" len="med"/>
              <a:tailEnd type="none" w="med" len="med"/>
            </a:ln>
          </p:spPr>
          <p:txBody>
            <a:bodyPr lIns="0" tIns="0" rIns="0" bIns="0"/>
            <a:lstStyle/>
            <a:p>
              <a:endParaRPr lang="en-US"/>
            </a:p>
          </p:txBody>
        </p:sp>
        <p:sp>
          <p:nvSpPr>
            <p:cNvPr id="32" name="Rectangle 31"/>
            <p:cNvSpPr>
              <a:spLocks/>
            </p:cNvSpPr>
            <p:nvPr/>
          </p:nvSpPr>
          <p:spPr bwMode="auto">
            <a:xfrm>
              <a:off x="20" y="4"/>
              <a:ext cx="104" cy="136"/>
            </a:xfrm>
            <a:prstGeom prst="rect">
              <a:avLst/>
            </a:prstGeom>
            <a:noFill/>
            <a:ln w="12700" cap="flat">
              <a:noFill/>
              <a:miter lim="800000"/>
              <a:headEnd type="none" w="med" len="med"/>
              <a:tailEnd type="none" w="med" len="med"/>
            </a:ln>
          </p:spPr>
          <p:txBody>
            <a:bodyPr lIns="0" tIns="0" rIns="39949" bIns="0" anchor="ctr"/>
            <a:lstStyle/>
            <a:p>
              <a:pPr marL="39688" algn="ctr"/>
              <a:r>
                <a:rPr lang="en-US" sz="1400" b="1">
                  <a:solidFill>
                    <a:schemeClr val="tx1"/>
                  </a:solidFill>
                  <a:latin typeface="Helvetica" charset="0"/>
                  <a:cs typeface="Helvetica" charset="0"/>
                  <a:sym typeface="Helvetica" charset="0"/>
                </a:rPr>
                <a:t>A</a:t>
              </a:r>
            </a:p>
          </p:txBody>
        </p:sp>
      </p:grpSp>
      <p:grpSp>
        <p:nvGrpSpPr>
          <p:cNvPr id="15" name="Group 32"/>
          <p:cNvGrpSpPr>
            <a:grpSpLocks/>
          </p:cNvGrpSpPr>
          <p:nvPr/>
        </p:nvGrpSpPr>
        <p:grpSpPr bwMode="auto">
          <a:xfrm>
            <a:off x="1524000" y="4648200"/>
            <a:ext cx="228600" cy="228600"/>
            <a:chOff x="0" y="0"/>
            <a:chExt cx="144" cy="144"/>
          </a:xfrm>
        </p:grpSpPr>
        <p:sp>
          <p:nvSpPr>
            <p:cNvPr id="34" name="Oval 33"/>
            <p:cNvSpPr>
              <a:spLocks/>
            </p:cNvSpPr>
            <p:nvPr/>
          </p:nvSpPr>
          <p:spPr bwMode="auto">
            <a:xfrm>
              <a:off x="0" y="0"/>
              <a:ext cx="144" cy="144"/>
            </a:xfrm>
            <a:prstGeom prst="ellipse">
              <a:avLst/>
            </a:prstGeom>
            <a:solidFill>
              <a:srgbClr val="FFFFFF"/>
            </a:solidFill>
            <a:ln w="25400" cap="flat">
              <a:solidFill>
                <a:schemeClr val="tx1"/>
              </a:solidFill>
              <a:prstDash val="solid"/>
              <a:round/>
              <a:headEnd type="none" w="med" len="med"/>
              <a:tailEnd type="none" w="med" len="med"/>
            </a:ln>
          </p:spPr>
          <p:txBody>
            <a:bodyPr lIns="0" tIns="0" rIns="0" bIns="0"/>
            <a:lstStyle/>
            <a:p>
              <a:endParaRPr lang="en-US"/>
            </a:p>
          </p:txBody>
        </p:sp>
        <p:sp>
          <p:nvSpPr>
            <p:cNvPr id="37" name="Rectangle 34"/>
            <p:cNvSpPr>
              <a:spLocks/>
            </p:cNvSpPr>
            <p:nvPr/>
          </p:nvSpPr>
          <p:spPr bwMode="auto">
            <a:xfrm>
              <a:off x="20" y="4"/>
              <a:ext cx="104" cy="136"/>
            </a:xfrm>
            <a:prstGeom prst="rect">
              <a:avLst/>
            </a:prstGeom>
            <a:noFill/>
            <a:ln w="12700" cap="flat">
              <a:noFill/>
              <a:miter lim="800000"/>
              <a:headEnd type="none" w="med" len="med"/>
              <a:tailEnd type="none" w="med" len="med"/>
            </a:ln>
          </p:spPr>
          <p:txBody>
            <a:bodyPr lIns="0" tIns="0" rIns="39949" bIns="0" anchor="ctr"/>
            <a:lstStyle/>
            <a:p>
              <a:pPr marL="39688" algn="ctr"/>
              <a:r>
                <a:rPr lang="en-US" sz="1400" b="1">
                  <a:solidFill>
                    <a:schemeClr val="tx1"/>
                  </a:solidFill>
                  <a:latin typeface="Helvetica" charset="0"/>
                  <a:cs typeface="Helvetica" charset="0"/>
                  <a:sym typeface="Helvetica" charset="0"/>
                </a:rPr>
                <a:t>B</a:t>
              </a:r>
            </a:p>
          </p:txBody>
        </p:sp>
      </p:grpSp>
      <p:grpSp>
        <p:nvGrpSpPr>
          <p:cNvPr id="18" name="Group 35"/>
          <p:cNvGrpSpPr>
            <a:grpSpLocks/>
          </p:cNvGrpSpPr>
          <p:nvPr/>
        </p:nvGrpSpPr>
        <p:grpSpPr bwMode="auto">
          <a:xfrm>
            <a:off x="1524000" y="5113338"/>
            <a:ext cx="228600" cy="228600"/>
            <a:chOff x="0" y="0"/>
            <a:chExt cx="144" cy="144"/>
          </a:xfrm>
        </p:grpSpPr>
        <p:sp>
          <p:nvSpPr>
            <p:cNvPr id="39" name="Oval 36"/>
            <p:cNvSpPr>
              <a:spLocks/>
            </p:cNvSpPr>
            <p:nvPr/>
          </p:nvSpPr>
          <p:spPr bwMode="auto">
            <a:xfrm>
              <a:off x="0" y="0"/>
              <a:ext cx="144" cy="144"/>
            </a:xfrm>
            <a:prstGeom prst="ellipse">
              <a:avLst/>
            </a:prstGeom>
            <a:solidFill>
              <a:srgbClr val="FFFFFF"/>
            </a:solidFill>
            <a:ln w="25400" cap="flat">
              <a:solidFill>
                <a:schemeClr val="tx1"/>
              </a:solidFill>
              <a:prstDash val="solid"/>
              <a:round/>
              <a:headEnd type="none" w="med" len="med"/>
              <a:tailEnd type="none" w="med" len="med"/>
            </a:ln>
          </p:spPr>
          <p:txBody>
            <a:bodyPr lIns="0" tIns="0" rIns="0" bIns="0"/>
            <a:lstStyle/>
            <a:p>
              <a:endParaRPr lang="en-US"/>
            </a:p>
          </p:txBody>
        </p:sp>
        <p:sp>
          <p:nvSpPr>
            <p:cNvPr id="40" name="Rectangle 37"/>
            <p:cNvSpPr>
              <a:spLocks/>
            </p:cNvSpPr>
            <p:nvPr/>
          </p:nvSpPr>
          <p:spPr bwMode="auto">
            <a:xfrm>
              <a:off x="20" y="4"/>
              <a:ext cx="104" cy="136"/>
            </a:xfrm>
            <a:prstGeom prst="rect">
              <a:avLst/>
            </a:prstGeom>
            <a:noFill/>
            <a:ln w="12700" cap="flat">
              <a:noFill/>
              <a:miter lim="800000"/>
              <a:headEnd type="none" w="med" len="med"/>
              <a:tailEnd type="none" w="med" len="med"/>
            </a:ln>
          </p:spPr>
          <p:txBody>
            <a:bodyPr lIns="0" tIns="0" rIns="39949" bIns="0" anchor="ctr"/>
            <a:lstStyle/>
            <a:p>
              <a:pPr marL="39688" algn="ctr"/>
              <a:r>
                <a:rPr lang="en-US" sz="1400" b="1">
                  <a:solidFill>
                    <a:schemeClr val="tx1"/>
                  </a:solidFill>
                  <a:latin typeface="Helvetica" charset="0"/>
                  <a:cs typeface="Helvetica" charset="0"/>
                  <a:sym typeface="Helvetica" charset="0"/>
                </a:rPr>
                <a:t>C</a:t>
              </a:r>
            </a:p>
          </p:txBody>
        </p:sp>
      </p:grpSp>
      <p:sp>
        <p:nvSpPr>
          <p:cNvPr id="41" name="Rectangle 38"/>
          <p:cNvSpPr>
            <a:spLocks/>
          </p:cNvSpPr>
          <p:nvPr/>
        </p:nvSpPr>
        <p:spPr bwMode="auto">
          <a:xfrm>
            <a:off x="2133600" y="4114800"/>
            <a:ext cx="914400" cy="365125"/>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42" name="Rectangle 39"/>
          <p:cNvSpPr>
            <a:spLocks/>
          </p:cNvSpPr>
          <p:nvPr/>
        </p:nvSpPr>
        <p:spPr bwMode="auto">
          <a:xfrm>
            <a:off x="4572000" y="4114800"/>
            <a:ext cx="914400" cy="365125"/>
          </a:xfrm>
          <a:prstGeom prst="rect">
            <a:avLst/>
          </a:prstGeom>
          <a:solidFill>
            <a:srgbClr val="92D050"/>
          </a:solidFill>
          <a:ln w="25400" cap="flat">
            <a:noFill/>
            <a:miter lim="800000"/>
            <a:headEnd type="none" w="med" len="med"/>
            <a:tailEnd type="none" w="med" len="med"/>
          </a:ln>
        </p:spPr>
        <p:txBody>
          <a:bodyPr lIns="0" tIns="0" rIns="0" bIns="0"/>
          <a:lstStyle/>
          <a:p>
            <a:endParaRPr lang="en-US"/>
          </a:p>
        </p:txBody>
      </p:sp>
      <p:sp>
        <p:nvSpPr>
          <p:cNvPr id="43" name="Rectangle 40"/>
          <p:cNvSpPr>
            <a:spLocks/>
          </p:cNvSpPr>
          <p:nvPr/>
        </p:nvSpPr>
        <p:spPr bwMode="auto">
          <a:xfrm>
            <a:off x="2133600" y="4579938"/>
            <a:ext cx="914400" cy="365125"/>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44" name="Rectangle 41"/>
          <p:cNvSpPr>
            <a:spLocks/>
          </p:cNvSpPr>
          <p:nvPr/>
        </p:nvSpPr>
        <p:spPr bwMode="auto">
          <a:xfrm>
            <a:off x="3352800" y="4114800"/>
            <a:ext cx="914400" cy="365125"/>
          </a:xfrm>
          <a:prstGeom prst="rect">
            <a:avLst/>
          </a:prstGeom>
          <a:solidFill>
            <a:srgbClr val="FF5050"/>
          </a:solidFill>
          <a:ln w="25400" cap="flat">
            <a:noFill/>
            <a:miter lim="800000"/>
            <a:headEnd type="none" w="med" len="med"/>
            <a:tailEnd type="none" w="med" len="med"/>
          </a:ln>
        </p:spPr>
        <p:txBody>
          <a:bodyPr lIns="0" tIns="0" rIns="0" bIns="0"/>
          <a:lstStyle/>
          <a:p>
            <a:endParaRPr lang="en-US"/>
          </a:p>
        </p:txBody>
      </p:sp>
      <p:sp>
        <p:nvSpPr>
          <p:cNvPr id="45" name="Rectangle 42"/>
          <p:cNvSpPr>
            <a:spLocks/>
          </p:cNvSpPr>
          <p:nvPr/>
        </p:nvSpPr>
        <p:spPr bwMode="auto">
          <a:xfrm>
            <a:off x="2133600" y="5045075"/>
            <a:ext cx="914400" cy="365125"/>
          </a:xfrm>
          <a:prstGeom prst="rect">
            <a:avLst/>
          </a:prstGeom>
          <a:solidFill>
            <a:srgbClr val="92D050"/>
          </a:solidFill>
          <a:ln w="25400" cap="flat">
            <a:noFill/>
            <a:miter lim="800000"/>
            <a:headEnd type="none" w="med" len="med"/>
            <a:tailEnd type="none" w="med" len="med"/>
          </a:ln>
        </p:spPr>
        <p:txBody>
          <a:bodyPr lIns="0" tIns="0" rIns="0" bIns="0"/>
          <a:lstStyle/>
          <a:p>
            <a:endParaRPr lang="en-US"/>
          </a:p>
        </p:txBody>
      </p:sp>
      <p:sp>
        <p:nvSpPr>
          <p:cNvPr id="46" name="Rectangle 43"/>
          <p:cNvSpPr>
            <a:spLocks/>
          </p:cNvSpPr>
          <p:nvPr/>
        </p:nvSpPr>
        <p:spPr bwMode="auto">
          <a:xfrm>
            <a:off x="3352800" y="5045075"/>
            <a:ext cx="914400" cy="365125"/>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47" name="Rectangle 44"/>
          <p:cNvSpPr>
            <a:spLocks/>
          </p:cNvSpPr>
          <p:nvPr/>
        </p:nvSpPr>
        <p:spPr bwMode="auto">
          <a:xfrm>
            <a:off x="4572000" y="4579938"/>
            <a:ext cx="914400" cy="365125"/>
          </a:xfrm>
          <a:prstGeom prst="rect">
            <a:avLst/>
          </a:prstGeom>
          <a:solidFill>
            <a:srgbClr val="92D050"/>
          </a:solidFill>
          <a:ln w="25400" cap="flat">
            <a:noFill/>
            <a:miter lim="800000"/>
            <a:headEnd type="none" w="med" len="med"/>
            <a:tailEnd type="none" w="med" len="med"/>
          </a:ln>
        </p:spPr>
        <p:txBody>
          <a:bodyPr lIns="0" tIns="0" rIns="0" bIns="0"/>
          <a:lstStyle/>
          <a:p>
            <a:endParaRPr lang="en-US"/>
          </a:p>
        </p:txBody>
      </p:sp>
      <p:sp>
        <p:nvSpPr>
          <p:cNvPr id="48" name="Rectangle 45"/>
          <p:cNvSpPr>
            <a:spLocks/>
          </p:cNvSpPr>
          <p:nvPr/>
        </p:nvSpPr>
        <p:spPr bwMode="auto">
          <a:xfrm>
            <a:off x="4572000" y="5045075"/>
            <a:ext cx="914400" cy="365125"/>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49" name="Rectangle 46"/>
          <p:cNvSpPr>
            <a:spLocks/>
          </p:cNvSpPr>
          <p:nvPr/>
        </p:nvSpPr>
        <p:spPr bwMode="auto">
          <a:xfrm>
            <a:off x="3352800" y="4579938"/>
            <a:ext cx="914400" cy="365125"/>
          </a:xfrm>
          <a:prstGeom prst="rect">
            <a:avLst/>
          </a:prstGeom>
          <a:solidFill>
            <a:srgbClr val="FF5050"/>
          </a:solidFill>
          <a:ln w="25400" cap="flat">
            <a:noFill/>
            <a:miter lim="800000"/>
            <a:headEnd type="none" w="med" len="med"/>
            <a:tailEnd type="none" w="med" len="med"/>
          </a:ln>
        </p:spPr>
        <p:txBody>
          <a:bodyPr lIns="0" tIns="0" rIns="0" bIns="0"/>
          <a:lstStyle/>
          <a:p>
            <a:endParaRPr lang="en-US"/>
          </a:p>
        </p:txBody>
      </p:sp>
      <p:sp>
        <p:nvSpPr>
          <p:cNvPr id="50" name="Line 47"/>
          <p:cNvSpPr>
            <a:spLocks noChangeShapeType="1"/>
          </p:cNvSpPr>
          <p:nvPr/>
        </p:nvSpPr>
        <p:spPr bwMode="auto">
          <a:xfrm>
            <a:off x="5638800" y="4298950"/>
            <a:ext cx="381000" cy="1588"/>
          </a:xfrm>
          <a:prstGeom prst="line">
            <a:avLst/>
          </a:prstGeom>
          <a:noFill/>
          <a:ln w="12700" cap="flat">
            <a:solidFill>
              <a:schemeClr val="tx1"/>
            </a:solidFill>
            <a:prstDash val="solid"/>
            <a:round/>
            <a:headEnd type="none" w="med" len="med"/>
            <a:tailEnd type="arrow" w="med" len="med"/>
          </a:ln>
        </p:spPr>
        <p:txBody>
          <a:bodyPr lIns="0" tIns="0" rIns="0" bIns="0"/>
          <a:lstStyle/>
          <a:p>
            <a:endParaRPr lang="en-US"/>
          </a:p>
        </p:txBody>
      </p:sp>
      <p:sp>
        <p:nvSpPr>
          <p:cNvPr id="51" name="Line 48"/>
          <p:cNvSpPr>
            <a:spLocks noChangeShapeType="1"/>
          </p:cNvSpPr>
          <p:nvPr/>
        </p:nvSpPr>
        <p:spPr bwMode="auto">
          <a:xfrm>
            <a:off x="5637213" y="4748213"/>
            <a:ext cx="382587" cy="0"/>
          </a:xfrm>
          <a:prstGeom prst="line">
            <a:avLst/>
          </a:prstGeom>
          <a:noFill/>
          <a:ln w="12700" cap="flat">
            <a:solidFill>
              <a:schemeClr val="tx1"/>
            </a:solidFill>
            <a:prstDash val="solid"/>
            <a:round/>
            <a:headEnd type="none" w="med" len="med"/>
            <a:tailEnd type="arrow" w="med" len="med"/>
          </a:ln>
        </p:spPr>
        <p:txBody>
          <a:bodyPr lIns="0" tIns="0" rIns="0" bIns="0"/>
          <a:lstStyle/>
          <a:p>
            <a:endParaRPr lang="en-US"/>
          </a:p>
        </p:txBody>
      </p:sp>
      <p:sp>
        <p:nvSpPr>
          <p:cNvPr id="52" name="Line 49"/>
          <p:cNvSpPr>
            <a:spLocks noChangeShapeType="1"/>
          </p:cNvSpPr>
          <p:nvPr/>
        </p:nvSpPr>
        <p:spPr bwMode="auto">
          <a:xfrm>
            <a:off x="5637213" y="5214938"/>
            <a:ext cx="382587" cy="0"/>
          </a:xfrm>
          <a:prstGeom prst="line">
            <a:avLst/>
          </a:prstGeom>
          <a:noFill/>
          <a:ln w="12700" cap="flat">
            <a:solidFill>
              <a:schemeClr val="tx1"/>
            </a:solidFill>
            <a:prstDash val="solid"/>
            <a:round/>
            <a:headEnd type="none" w="med" len="med"/>
            <a:tailEnd type="arrow" w="med" len="med"/>
          </a:ln>
        </p:spPr>
        <p:txBody>
          <a:bodyPr lIns="0" tIns="0" rIns="0" bIns="0"/>
          <a:lstStyle/>
          <a:p>
            <a:endParaRPr lang="en-US"/>
          </a:p>
        </p:txBody>
      </p:sp>
      <p:sp>
        <p:nvSpPr>
          <p:cNvPr id="53" name="Rectangle 50"/>
          <p:cNvSpPr>
            <a:spLocks/>
          </p:cNvSpPr>
          <p:nvPr/>
        </p:nvSpPr>
        <p:spPr bwMode="auto">
          <a:xfrm>
            <a:off x="6172200" y="4114800"/>
            <a:ext cx="914400" cy="365125"/>
          </a:xfrm>
          <a:prstGeom prst="rect">
            <a:avLst/>
          </a:prstGeom>
          <a:solidFill>
            <a:srgbClr val="D9D9D9"/>
          </a:solidFill>
          <a:ln w="25400" cap="flat">
            <a:noFill/>
            <a:miter lim="800000"/>
            <a:headEnd type="none" w="med" len="med"/>
            <a:tailEnd type="none" w="med" len="med"/>
          </a:ln>
        </p:spPr>
        <p:txBody>
          <a:bodyPr lIns="0" tIns="0" rIns="0" bIns="0"/>
          <a:lstStyle/>
          <a:p>
            <a:endParaRPr lang="en-US"/>
          </a:p>
        </p:txBody>
      </p:sp>
      <p:sp>
        <p:nvSpPr>
          <p:cNvPr id="54" name="Rectangle 51"/>
          <p:cNvSpPr>
            <a:spLocks/>
          </p:cNvSpPr>
          <p:nvPr/>
        </p:nvSpPr>
        <p:spPr bwMode="auto">
          <a:xfrm>
            <a:off x="6172200" y="4572000"/>
            <a:ext cx="914400" cy="365125"/>
          </a:xfrm>
          <a:prstGeom prst="rect">
            <a:avLst/>
          </a:prstGeom>
          <a:solidFill>
            <a:srgbClr val="D9D9D9"/>
          </a:solidFill>
          <a:ln w="25400" cap="flat">
            <a:noFill/>
            <a:miter lim="800000"/>
            <a:headEnd type="none" w="med" len="med"/>
            <a:tailEnd type="none" w="med" len="med"/>
          </a:ln>
        </p:spPr>
        <p:txBody>
          <a:bodyPr lIns="0" tIns="0" rIns="0" bIns="0"/>
          <a:lstStyle/>
          <a:p>
            <a:endParaRPr lang="en-US"/>
          </a:p>
        </p:txBody>
      </p:sp>
      <p:sp>
        <p:nvSpPr>
          <p:cNvPr id="55" name="Rectangle 52"/>
          <p:cNvSpPr>
            <a:spLocks/>
          </p:cNvSpPr>
          <p:nvPr/>
        </p:nvSpPr>
        <p:spPr bwMode="auto">
          <a:xfrm>
            <a:off x="6172200" y="5029200"/>
            <a:ext cx="914400" cy="365125"/>
          </a:xfrm>
          <a:prstGeom prst="rect">
            <a:avLst/>
          </a:prstGeom>
          <a:solidFill>
            <a:srgbClr val="57CFFF"/>
          </a:solidFill>
          <a:ln w="25400" cap="flat">
            <a:noFill/>
            <a:miter lim="800000"/>
            <a:headEnd type="none" w="med" len="med"/>
            <a:tailEnd type="none" w="med" len="med"/>
          </a:ln>
        </p:spPr>
        <p:txBody>
          <a:bodyPr lIns="0" tIns="0" rIns="0" bIns="0"/>
          <a:lstStyle/>
          <a:p>
            <a:endParaRPr lang="en-US"/>
          </a:p>
        </p:txBody>
      </p:sp>
      <p:sp>
        <p:nvSpPr>
          <p:cNvPr id="56" name="Oval 53"/>
          <p:cNvSpPr>
            <a:spLocks/>
          </p:cNvSpPr>
          <p:nvPr/>
        </p:nvSpPr>
        <p:spPr bwMode="auto">
          <a:xfrm>
            <a:off x="2955925" y="19050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57" name="Oval 54"/>
          <p:cNvSpPr>
            <a:spLocks/>
          </p:cNvSpPr>
          <p:nvPr/>
        </p:nvSpPr>
        <p:spPr bwMode="auto">
          <a:xfrm>
            <a:off x="3429000" y="21336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58" name="Oval 55"/>
          <p:cNvSpPr>
            <a:spLocks/>
          </p:cNvSpPr>
          <p:nvPr/>
        </p:nvSpPr>
        <p:spPr bwMode="auto">
          <a:xfrm>
            <a:off x="2879725" y="24384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59" name="Oval 56"/>
          <p:cNvSpPr>
            <a:spLocks/>
          </p:cNvSpPr>
          <p:nvPr/>
        </p:nvSpPr>
        <p:spPr bwMode="auto">
          <a:xfrm>
            <a:off x="3489325" y="26670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60" name="Oval 57"/>
          <p:cNvSpPr>
            <a:spLocks/>
          </p:cNvSpPr>
          <p:nvPr/>
        </p:nvSpPr>
        <p:spPr bwMode="auto">
          <a:xfrm>
            <a:off x="2651125" y="34290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61" name="Oval 58"/>
          <p:cNvSpPr>
            <a:spLocks/>
          </p:cNvSpPr>
          <p:nvPr/>
        </p:nvSpPr>
        <p:spPr bwMode="auto">
          <a:xfrm>
            <a:off x="5105400" y="22860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62" name="Oval 59"/>
          <p:cNvSpPr>
            <a:spLocks/>
          </p:cNvSpPr>
          <p:nvPr/>
        </p:nvSpPr>
        <p:spPr bwMode="auto">
          <a:xfrm>
            <a:off x="3184525" y="31242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63" name="Oval 60"/>
          <p:cNvSpPr>
            <a:spLocks/>
          </p:cNvSpPr>
          <p:nvPr/>
        </p:nvSpPr>
        <p:spPr bwMode="auto">
          <a:xfrm>
            <a:off x="4038600" y="19050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64" name="Oval 61"/>
          <p:cNvSpPr>
            <a:spLocks/>
          </p:cNvSpPr>
          <p:nvPr/>
        </p:nvSpPr>
        <p:spPr bwMode="auto">
          <a:xfrm>
            <a:off x="3794125" y="34290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65" name="Oval 62"/>
          <p:cNvSpPr>
            <a:spLocks/>
          </p:cNvSpPr>
          <p:nvPr/>
        </p:nvSpPr>
        <p:spPr bwMode="auto">
          <a:xfrm>
            <a:off x="4784725" y="17526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66" name="Oval 63"/>
          <p:cNvSpPr>
            <a:spLocks/>
          </p:cNvSpPr>
          <p:nvPr/>
        </p:nvSpPr>
        <p:spPr bwMode="auto">
          <a:xfrm>
            <a:off x="5851525" y="27432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67" name="Oval 64"/>
          <p:cNvSpPr>
            <a:spLocks/>
          </p:cNvSpPr>
          <p:nvPr/>
        </p:nvSpPr>
        <p:spPr bwMode="auto">
          <a:xfrm>
            <a:off x="3886200" y="29718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68" name="Oval 65"/>
          <p:cNvSpPr>
            <a:spLocks/>
          </p:cNvSpPr>
          <p:nvPr/>
        </p:nvSpPr>
        <p:spPr bwMode="auto">
          <a:xfrm>
            <a:off x="5927725" y="22098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69" name="Oval 66"/>
          <p:cNvSpPr>
            <a:spLocks/>
          </p:cNvSpPr>
          <p:nvPr/>
        </p:nvSpPr>
        <p:spPr bwMode="auto">
          <a:xfrm>
            <a:off x="4860925" y="32766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70" name="Oval 67"/>
          <p:cNvSpPr>
            <a:spLocks/>
          </p:cNvSpPr>
          <p:nvPr/>
        </p:nvSpPr>
        <p:spPr bwMode="auto">
          <a:xfrm>
            <a:off x="5486400" y="19812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71" name="Oval 68"/>
          <p:cNvSpPr>
            <a:spLocks/>
          </p:cNvSpPr>
          <p:nvPr/>
        </p:nvSpPr>
        <p:spPr bwMode="auto">
          <a:xfrm rot="21509551">
            <a:off x="4724400" y="28194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72" name="Oval 69"/>
          <p:cNvSpPr>
            <a:spLocks/>
          </p:cNvSpPr>
          <p:nvPr/>
        </p:nvSpPr>
        <p:spPr bwMode="auto">
          <a:xfrm>
            <a:off x="5410200" y="27432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73" name="Oval 70"/>
          <p:cNvSpPr>
            <a:spLocks/>
          </p:cNvSpPr>
          <p:nvPr/>
        </p:nvSpPr>
        <p:spPr bwMode="auto">
          <a:xfrm>
            <a:off x="5622925" y="335280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74" name="Rectangle 71"/>
          <p:cNvSpPr>
            <a:spLocks/>
          </p:cNvSpPr>
          <p:nvPr/>
        </p:nvSpPr>
        <p:spPr bwMode="auto">
          <a:xfrm>
            <a:off x="3200400" y="3657600"/>
            <a:ext cx="636588"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b="1">
                <a:solidFill>
                  <a:schemeClr val="tx1"/>
                </a:solidFill>
                <a:latin typeface="Helvetica" charset="0"/>
                <a:cs typeface="Helvetica" charset="0"/>
                <a:sym typeface="Helvetica" charset="0"/>
              </a:rPr>
              <a:t>Pixel 1</a:t>
            </a:r>
          </a:p>
        </p:txBody>
      </p:sp>
      <p:sp>
        <p:nvSpPr>
          <p:cNvPr id="75" name="Rectangle 72"/>
          <p:cNvSpPr>
            <a:spLocks/>
          </p:cNvSpPr>
          <p:nvPr/>
        </p:nvSpPr>
        <p:spPr bwMode="auto">
          <a:xfrm>
            <a:off x="4953000" y="3657600"/>
            <a:ext cx="636588"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b="1">
                <a:solidFill>
                  <a:schemeClr val="tx1"/>
                </a:solidFill>
                <a:latin typeface="Helvetica" charset="0"/>
                <a:cs typeface="Helvetica" charset="0"/>
                <a:sym typeface="Helvetica" charset="0"/>
              </a:rPr>
              <a:t>Pixel 2</a:t>
            </a:r>
          </a:p>
        </p:txBody>
      </p:sp>
      <p:grpSp>
        <p:nvGrpSpPr>
          <p:cNvPr id="21" name="Group 73"/>
          <p:cNvGrpSpPr>
            <a:grpSpLocks/>
          </p:cNvGrpSpPr>
          <p:nvPr/>
        </p:nvGrpSpPr>
        <p:grpSpPr bwMode="auto">
          <a:xfrm>
            <a:off x="7010400" y="2514600"/>
            <a:ext cx="1828800" cy="381000"/>
            <a:chOff x="0" y="0"/>
            <a:chExt cx="1152" cy="240"/>
          </a:xfrm>
        </p:grpSpPr>
        <p:sp>
          <p:nvSpPr>
            <p:cNvPr id="77" name="Oval 74"/>
            <p:cNvSpPr>
              <a:spLocks/>
            </p:cNvSpPr>
            <p:nvPr/>
          </p:nvSpPr>
          <p:spPr bwMode="auto">
            <a:xfrm>
              <a:off x="95" y="53"/>
              <a:ext cx="145" cy="144"/>
            </a:xfrm>
            <a:prstGeom prst="ellipse">
              <a:avLst/>
            </a:prstGeom>
            <a:solidFill>
              <a:srgbClr val="FFFFFF"/>
            </a:solidFill>
            <a:ln w="25400" cap="flat">
              <a:solidFill>
                <a:schemeClr val="tx1"/>
              </a:solidFill>
              <a:prstDash val="solid"/>
              <a:round/>
              <a:headEnd type="none" w="med" len="med"/>
              <a:tailEnd type="none" w="med" len="med"/>
            </a:ln>
          </p:spPr>
          <p:txBody>
            <a:bodyPr lIns="0" tIns="0" rIns="0" bIns="0"/>
            <a:lstStyle/>
            <a:p>
              <a:endParaRPr lang="en-US"/>
            </a:p>
          </p:txBody>
        </p:sp>
        <p:sp>
          <p:nvSpPr>
            <p:cNvPr id="78" name="Rectangle 75"/>
            <p:cNvSpPr>
              <a:spLocks/>
            </p:cNvSpPr>
            <p:nvPr/>
          </p:nvSpPr>
          <p:spPr bwMode="auto">
            <a:xfrm>
              <a:off x="288" y="23"/>
              <a:ext cx="808" cy="216"/>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600" b="1" dirty="0">
                  <a:solidFill>
                    <a:schemeClr val="tx1"/>
                  </a:solidFill>
                  <a:cs typeface="Arial" charset="0"/>
                </a:rPr>
                <a:t>→</a:t>
              </a:r>
              <a:r>
                <a:rPr lang="en-US" sz="1600" b="1" dirty="0">
                  <a:solidFill>
                    <a:schemeClr val="tx1"/>
                  </a:solidFill>
                  <a:latin typeface="Helvetica" charset="0"/>
                  <a:cs typeface="Helvetica" charset="0"/>
                  <a:sym typeface="Helvetica" charset="0"/>
                </a:rPr>
                <a:t>  receptor</a:t>
              </a:r>
            </a:p>
          </p:txBody>
        </p:sp>
        <p:sp>
          <p:nvSpPr>
            <p:cNvPr id="79" name="Rectangle 76"/>
            <p:cNvSpPr>
              <a:spLocks/>
            </p:cNvSpPr>
            <p:nvPr/>
          </p:nvSpPr>
          <p:spPr bwMode="auto">
            <a:xfrm>
              <a:off x="0" y="0"/>
              <a:ext cx="1152" cy="240"/>
            </a:xfrm>
            <a:prstGeom prst="rect">
              <a:avLst/>
            </a:prstGeom>
            <a:noFill/>
            <a:ln w="9525" cap="flat">
              <a:solidFill>
                <a:schemeClr val="tx1"/>
              </a:solidFill>
              <a:prstDash val="solid"/>
              <a:round/>
              <a:headEnd type="none" w="med" len="med"/>
              <a:tailEnd type="none" w="med" len="med"/>
            </a:ln>
          </p:spPr>
          <p:txBody>
            <a:bodyPr lIns="0" tIns="0" rIns="0" bIns="0"/>
            <a:lstStyle/>
            <a:p>
              <a:endParaRPr lang="en-US"/>
            </a:p>
          </p:txBody>
        </p:sp>
      </p:grpSp>
      <p:sp>
        <p:nvSpPr>
          <p:cNvPr id="80" name="Rectangle 77"/>
          <p:cNvSpPr>
            <a:spLocks/>
          </p:cNvSpPr>
          <p:nvPr/>
        </p:nvSpPr>
        <p:spPr bwMode="auto">
          <a:xfrm>
            <a:off x="2264846" y="5421848"/>
            <a:ext cx="696913"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b="1">
                <a:solidFill>
                  <a:schemeClr val="tx1"/>
                </a:solidFill>
                <a:latin typeface="Helvetica" charset="0"/>
                <a:cs typeface="Helvetica" charset="0"/>
                <a:sym typeface="Helvetica" charset="0"/>
              </a:rPr>
              <a:t>frame 1</a:t>
            </a:r>
          </a:p>
        </p:txBody>
      </p:sp>
      <p:sp>
        <p:nvSpPr>
          <p:cNvPr id="81" name="Rectangle 78"/>
          <p:cNvSpPr>
            <a:spLocks/>
          </p:cNvSpPr>
          <p:nvPr/>
        </p:nvSpPr>
        <p:spPr bwMode="auto">
          <a:xfrm>
            <a:off x="4703246" y="5421848"/>
            <a:ext cx="696913"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b="1">
                <a:solidFill>
                  <a:schemeClr val="tx1"/>
                </a:solidFill>
                <a:latin typeface="Helvetica" charset="0"/>
                <a:cs typeface="Helvetica" charset="0"/>
                <a:sym typeface="Helvetica" charset="0"/>
              </a:rPr>
              <a:t>frame 3</a:t>
            </a:r>
          </a:p>
        </p:txBody>
      </p:sp>
      <p:sp>
        <p:nvSpPr>
          <p:cNvPr id="82" name="Rectangle 79"/>
          <p:cNvSpPr>
            <a:spLocks/>
          </p:cNvSpPr>
          <p:nvPr/>
        </p:nvSpPr>
        <p:spPr bwMode="auto">
          <a:xfrm>
            <a:off x="3477696" y="5421848"/>
            <a:ext cx="696913"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b="1">
                <a:solidFill>
                  <a:schemeClr val="tx1"/>
                </a:solidFill>
                <a:latin typeface="Helvetica" charset="0"/>
                <a:cs typeface="Helvetica" charset="0"/>
                <a:sym typeface="Helvetica" charset="0"/>
              </a:rPr>
              <a:t>frame 2</a:t>
            </a:r>
          </a:p>
        </p:txBody>
      </p:sp>
      <p:sp>
        <p:nvSpPr>
          <p:cNvPr id="83" name="Rectangle 80"/>
          <p:cNvSpPr>
            <a:spLocks/>
          </p:cNvSpPr>
          <p:nvPr/>
        </p:nvSpPr>
        <p:spPr bwMode="auto">
          <a:xfrm>
            <a:off x="5867400" y="5418128"/>
            <a:ext cx="1628775"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b="1" dirty="0">
                <a:solidFill>
                  <a:schemeClr val="tx1"/>
                </a:solidFill>
                <a:latin typeface="Helvetica" charset="0"/>
                <a:cs typeface="Helvetica" charset="0"/>
                <a:sym typeface="Helvetica" charset="0"/>
              </a:rPr>
              <a:t>temporal integration</a:t>
            </a:r>
          </a:p>
        </p:txBody>
      </p:sp>
      <p:sp>
        <p:nvSpPr>
          <p:cNvPr id="84" name="Oval 81"/>
          <p:cNvSpPr>
            <a:spLocks/>
          </p:cNvSpPr>
          <p:nvPr/>
        </p:nvSpPr>
        <p:spPr bwMode="auto">
          <a:xfrm>
            <a:off x="2794000" y="276225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85" name="Oval 82"/>
          <p:cNvSpPr>
            <a:spLocks/>
          </p:cNvSpPr>
          <p:nvPr/>
        </p:nvSpPr>
        <p:spPr bwMode="auto">
          <a:xfrm>
            <a:off x="3962400" y="250825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86" name="Oval 83"/>
          <p:cNvSpPr>
            <a:spLocks/>
          </p:cNvSpPr>
          <p:nvPr/>
        </p:nvSpPr>
        <p:spPr bwMode="auto">
          <a:xfrm>
            <a:off x="4648200" y="2279650"/>
            <a:ext cx="228600" cy="228600"/>
          </a:xfrm>
          <a:prstGeom prst="ellipse">
            <a:avLst/>
          </a:prstGeom>
          <a:solidFill>
            <a:srgbClr val="FFFFFF">
              <a:alpha val="49803"/>
            </a:srgbClr>
          </a:solidFill>
          <a:ln w="25400" cap="flat">
            <a:solidFill>
              <a:schemeClr val="tx1">
                <a:alpha val="50195"/>
              </a:schemeClr>
            </a:solidFill>
            <a:prstDash val="solid"/>
            <a:round/>
            <a:headEnd type="none" w="med" len="med"/>
            <a:tailEnd type="none" w="med" len="med"/>
          </a:ln>
        </p:spPr>
        <p:txBody>
          <a:bodyPr lIns="0" tIns="0" rIns="0" bIns="0"/>
          <a:lstStyle/>
          <a:p>
            <a:endParaRPr lang="en-US"/>
          </a:p>
        </p:txBody>
      </p:sp>
      <p:sp>
        <p:nvSpPr>
          <p:cNvPr id="87" name="Titel 5"/>
          <p:cNvSpPr>
            <a:spLocks noGrp="1"/>
          </p:cNvSpPr>
          <p:nvPr>
            <p:ph type="title"/>
          </p:nvPr>
        </p:nvSpPr>
        <p:spPr/>
        <p:txBody>
          <a:bodyPr/>
          <a:lstStyle/>
          <a:p>
            <a:pPr>
              <a:defRPr/>
            </a:pPr>
            <a:r>
              <a:rPr lang="de-DE" sz="3200" b="1" dirty="0" smtClean="0"/>
              <a:t>Temporal Domain – static case</a:t>
            </a:r>
          </a:p>
        </p:txBody>
      </p:sp>
      <p:sp>
        <p:nvSpPr>
          <p:cNvPr id="88" name="Inhaltsplatzhalter 87"/>
          <p:cNvSpPr>
            <a:spLocks noGrp="1"/>
          </p:cNvSpPr>
          <p:nvPr>
            <p:ph idx="1"/>
          </p:nvPr>
        </p:nvSpPr>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10"/>
                                        </p:tgtEl>
                                        <p:attrNameLst>
                                          <p:attrName>style.visibility</p:attrName>
                                        </p:attrNameLst>
                                      </p:cBhvr>
                                      <p:to>
                                        <p:strVal val="visible"/>
                                      </p:to>
                                    </p:set>
                                  </p:childTnLst>
                                </p:cTn>
                              </p:par>
                              <p:par>
                                <p:cTn id="11" presetID="1" presetClass="exit" presetSubtype="0" fill="hold" grpId="0" nodeType="withEffect">
                                  <p:stCondLst>
                                    <p:cond delay="0"/>
                                  </p:stCondLst>
                                  <p:childTnLst>
                                    <p:set>
                                      <p:cBhvr>
                                        <p:cTn id="12" dur="1" fill="hold">
                                          <p:stCondLst>
                                            <p:cond delay="0"/>
                                          </p:stCondLst>
                                        </p:cTn>
                                        <p:tgtEl>
                                          <p:spTgt spid="84"/>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85"/>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86"/>
                                        </p:tgtEl>
                                        <p:attrNameLst>
                                          <p:attrName>style.visibility</p:attrName>
                                        </p:attrNameLst>
                                      </p:cBhvr>
                                      <p:to>
                                        <p:strVal val="hidden"/>
                                      </p:to>
                                    </p:set>
                                  </p:childTnLst>
                                </p:cTn>
                              </p:par>
                            </p:childTnLst>
                          </p:cTn>
                        </p:par>
                        <p:par>
                          <p:cTn id="17" fill="hold">
                            <p:stCondLst>
                              <p:cond delay="500"/>
                            </p:stCondLst>
                            <p:childTnLst>
                              <p:par>
                                <p:cTn id="18" presetID="1" presetClass="entr" presetSubtype="0" fill="hold" nodeType="afterEffect">
                                  <p:stCondLst>
                                    <p:cond delay="0"/>
                                  </p:stCondLst>
                                  <p:childTnLst>
                                    <p:set>
                                      <p:cBhvr>
                                        <p:cTn id="19" dur="1" fill="hold">
                                          <p:stCondLst>
                                            <p:cond delay="499"/>
                                          </p:stCondLst>
                                        </p:cTn>
                                        <p:tgtEl>
                                          <p:spTgt spid="13"/>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499"/>
                                          </p:stCondLst>
                                        </p:cTn>
                                        <p:tgtEl>
                                          <p:spTgt spid="15"/>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499"/>
                                          </p:stCondLst>
                                        </p:cTn>
                                        <p:tgtEl>
                                          <p:spTgt spid="1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80"/>
                                        </p:tgtEl>
                                        <p:attrNameLst>
                                          <p:attrName>style.visibility</p:attrName>
                                        </p:attrNameLst>
                                      </p:cBhvr>
                                      <p:to>
                                        <p:strVal val="visible"/>
                                      </p:to>
                                    </p:set>
                                  </p:childTnLst>
                                </p:cTn>
                              </p:par>
                              <p:par>
                                <p:cTn id="28" presetID="22" presetClass="entr" presetSubtype="8"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left)">
                                      <p:cBhvr>
                                        <p:cTn id="33" dur="500"/>
                                        <p:tgtEl>
                                          <p:spTgt spid="43"/>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wipe(left)">
                                      <p:cBhvr>
                                        <p:cTn id="36" dur="500"/>
                                        <p:tgtEl>
                                          <p:spTgt spid="45"/>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499"/>
                                          </p:stCondLst>
                                        </p:cTn>
                                        <p:tgtEl>
                                          <p:spTgt spid="3"/>
                                        </p:tgtEl>
                                        <p:attrNameLst>
                                          <p:attrName>style.visibility</p:attrName>
                                        </p:attrNameLst>
                                      </p:cBhvr>
                                      <p:to>
                                        <p:strVal val="visible"/>
                                      </p:to>
                                    </p:set>
                                  </p:childTnLst>
                                </p:cTn>
                              </p:par>
                            </p:childTnLst>
                          </p:cTn>
                        </p:par>
                        <p:par>
                          <p:cTn id="41" fill="hold">
                            <p:stCondLst>
                              <p:cond delay="500"/>
                            </p:stCondLst>
                            <p:childTnLst>
                              <p:par>
                                <p:cTn id="42" presetID="1" presetClass="entr" presetSubtype="0" fill="hold" grpId="0" nodeType="afterEffect">
                                  <p:stCondLst>
                                    <p:cond delay="0"/>
                                  </p:stCondLst>
                                  <p:childTnLst>
                                    <p:set>
                                      <p:cBhvr>
                                        <p:cTn id="43" dur="1" fill="hold">
                                          <p:stCondLst>
                                            <p:cond delay="499"/>
                                          </p:stCondLst>
                                        </p:cTn>
                                        <p:tgtEl>
                                          <p:spTgt spid="82"/>
                                        </p:tgtEl>
                                        <p:attrNameLst>
                                          <p:attrName>style.visibility</p:attrName>
                                        </p:attrNameLst>
                                      </p:cBhvr>
                                      <p:to>
                                        <p:strVal val="visible"/>
                                      </p:to>
                                    </p:set>
                                  </p:childTnLst>
                                </p:cTn>
                              </p:par>
                              <p:par>
                                <p:cTn id="44" presetID="22" presetClass="entr" presetSubtype="8"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left)">
                                      <p:cBhvr>
                                        <p:cTn id="46" dur="500"/>
                                        <p:tgtEl>
                                          <p:spTgt spid="4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left)">
                                      <p:cBhvr>
                                        <p:cTn id="49" dur="500"/>
                                        <p:tgtEl>
                                          <p:spTgt spid="4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wipe(left)">
                                      <p:cBhvr>
                                        <p:cTn id="52" dur="500"/>
                                        <p:tgtEl>
                                          <p:spTgt spid="49"/>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499"/>
                                          </p:stCondLst>
                                        </p:cTn>
                                        <p:tgtEl>
                                          <p:spTgt spid="4"/>
                                        </p:tgtEl>
                                        <p:attrNameLst>
                                          <p:attrName>style.visibility</p:attrName>
                                        </p:attrNameLst>
                                      </p:cBhvr>
                                      <p:to>
                                        <p:strVal val="visible"/>
                                      </p:to>
                                    </p:set>
                                  </p:childTnLst>
                                </p:cTn>
                              </p:par>
                            </p:childTnLst>
                          </p:cTn>
                        </p:par>
                        <p:par>
                          <p:cTn id="57" fill="hold">
                            <p:stCondLst>
                              <p:cond delay="500"/>
                            </p:stCondLst>
                            <p:childTnLst>
                              <p:par>
                                <p:cTn id="58" presetID="1" presetClass="entr" presetSubtype="0" fill="hold" grpId="0" nodeType="afterEffect">
                                  <p:stCondLst>
                                    <p:cond delay="0"/>
                                  </p:stCondLst>
                                  <p:childTnLst>
                                    <p:set>
                                      <p:cBhvr>
                                        <p:cTn id="59" dur="1" fill="hold">
                                          <p:stCondLst>
                                            <p:cond delay="499"/>
                                          </p:stCondLst>
                                        </p:cTn>
                                        <p:tgtEl>
                                          <p:spTgt spid="81"/>
                                        </p:tgtEl>
                                        <p:attrNameLst>
                                          <p:attrName>style.visibility</p:attrName>
                                        </p:attrNameLst>
                                      </p:cBhvr>
                                      <p:to>
                                        <p:strVal val="visible"/>
                                      </p:to>
                                    </p:set>
                                  </p:childTnLst>
                                </p:cTn>
                              </p:par>
                              <p:par>
                                <p:cTn id="60" presetID="22" presetClass="entr" presetSubtype="8" fill="hold" grpId="0" nodeType="with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ipe(left)">
                                      <p:cBhvr>
                                        <p:cTn id="62" dur="500"/>
                                        <p:tgtEl>
                                          <p:spTgt spid="4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left)">
                                      <p:cBhvr>
                                        <p:cTn id="65" dur="500"/>
                                        <p:tgtEl>
                                          <p:spTgt spid="4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left)">
                                      <p:cBhvr>
                                        <p:cTn id="68" dur="500"/>
                                        <p:tgtEl>
                                          <p:spTgt spid="42"/>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wipe(left)">
                                      <p:cBhvr>
                                        <p:cTn id="73" dur="500"/>
                                        <p:tgtEl>
                                          <p:spTgt spid="50"/>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51"/>
                                        </p:tgtEl>
                                        <p:attrNameLst>
                                          <p:attrName>style.visibility</p:attrName>
                                        </p:attrNameLst>
                                      </p:cBhvr>
                                      <p:to>
                                        <p:strVal val="visible"/>
                                      </p:to>
                                    </p:set>
                                    <p:animEffect transition="in" filter="wipe(left)">
                                      <p:cBhvr>
                                        <p:cTn id="76" dur="500"/>
                                        <p:tgtEl>
                                          <p:spTgt spid="51"/>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ipe(left)">
                                      <p:cBhvr>
                                        <p:cTn id="79" dur="500"/>
                                        <p:tgtEl>
                                          <p:spTgt spid="52"/>
                                        </p:tgtEl>
                                      </p:cBhvr>
                                    </p:animEffect>
                                  </p:childTnLst>
                                </p:cTn>
                              </p:par>
                            </p:childTnLst>
                          </p:cTn>
                        </p:par>
                        <p:par>
                          <p:cTn id="80" fill="hold">
                            <p:stCondLst>
                              <p:cond delay="500"/>
                            </p:stCondLst>
                            <p:childTnLst>
                              <p:par>
                                <p:cTn id="81" presetID="1" presetClass="entr" presetSubtype="0" fill="hold" grpId="0" nodeType="afterEffect">
                                  <p:stCondLst>
                                    <p:cond delay="0"/>
                                  </p:stCondLst>
                                  <p:childTnLst>
                                    <p:set>
                                      <p:cBhvr>
                                        <p:cTn id="82" dur="1" fill="hold">
                                          <p:stCondLst>
                                            <p:cond delay="499"/>
                                          </p:stCondLst>
                                        </p:cTn>
                                        <p:tgtEl>
                                          <p:spTgt spid="83"/>
                                        </p:tgtEl>
                                        <p:attrNameLst>
                                          <p:attrName>style.visibility</p:attrName>
                                        </p:attrNameLst>
                                      </p:cBhvr>
                                      <p:to>
                                        <p:strVal val="visible"/>
                                      </p:to>
                                    </p:set>
                                  </p:childTnLst>
                                </p:cTn>
                              </p:par>
                              <p:par>
                                <p:cTn id="83" presetID="22" presetClass="entr" presetSubtype="8" fill="hold" grpId="0" nodeType="with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wipe(left)">
                                      <p:cBhvr>
                                        <p:cTn id="85" dur="500"/>
                                        <p:tgtEl>
                                          <p:spTgt spid="53"/>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54"/>
                                        </p:tgtEl>
                                        <p:attrNameLst>
                                          <p:attrName>style.visibility</p:attrName>
                                        </p:attrNameLst>
                                      </p:cBhvr>
                                      <p:to>
                                        <p:strVal val="visible"/>
                                      </p:to>
                                    </p:set>
                                    <p:animEffect transition="in" filter="wipe(left)">
                                      <p:cBhvr>
                                        <p:cTn id="88" dur="500"/>
                                        <p:tgtEl>
                                          <p:spTgt spid="54"/>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wipe(left)">
                                      <p:cBhvr>
                                        <p:cTn id="9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80" grpId="0" autoUpdateAnimBg="0"/>
      <p:bldP spid="81" grpId="0" autoUpdateAnimBg="0"/>
      <p:bldP spid="82" grpId="0" autoUpdateAnimBg="0"/>
      <p:bldP spid="83" grpId="0" autoUpdateAnimBg="0"/>
      <p:bldP spid="84" grpId="0" animBg="1"/>
      <p:bldP spid="85" grpId="0" animBg="1"/>
      <p:bldP spid="8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2667000" y="1828800"/>
            <a:ext cx="3533775" cy="1752600"/>
            <a:chOff x="0" y="0"/>
            <a:chExt cx="2226" cy="1104"/>
          </a:xfrm>
        </p:grpSpPr>
        <p:sp>
          <p:nvSpPr>
            <p:cNvPr id="3" name="Rectangle 10"/>
            <p:cNvSpPr>
              <a:spLocks/>
            </p:cNvSpPr>
            <p:nvPr/>
          </p:nvSpPr>
          <p:spPr bwMode="auto">
            <a:xfrm>
              <a:off x="0" y="0"/>
              <a:ext cx="1104" cy="1104"/>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4" name="Rectangle 11"/>
            <p:cNvSpPr>
              <a:spLocks/>
            </p:cNvSpPr>
            <p:nvPr/>
          </p:nvSpPr>
          <p:spPr bwMode="auto">
            <a:xfrm>
              <a:off x="1122" y="0"/>
              <a:ext cx="1104" cy="1104"/>
            </a:xfrm>
            <a:prstGeom prst="rect">
              <a:avLst/>
            </a:prstGeom>
            <a:solidFill>
              <a:srgbClr val="92D050"/>
            </a:solidFill>
            <a:ln w="25400" cap="flat">
              <a:noFill/>
              <a:miter lim="800000"/>
              <a:headEnd type="none" w="med" len="med"/>
              <a:tailEnd type="none" w="med" len="med"/>
            </a:ln>
          </p:spPr>
          <p:txBody>
            <a:bodyPr lIns="0" tIns="0" rIns="0" bIns="0"/>
            <a:lstStyle/>
            <a:p>
              <a:endParaRPr lang="en-US"/>
            </a:p>
          </p:txBody>
        </p:sp>
      </p:grpSp>
      <p:grpSp>
        <p:nvGrpSpPr>
          <p:cNvPr id="5" name="Group 12"/>
          <p:cNvGrpSpPr>
            <a:grpSpLocks/>
          </p:cNvGrpSpPr>
          <p:nvPr/>
        </p:nvGrpSpPr>
        <p:grpSpPr bwMode="auto">
          <a:xfrm>
            <a:off x="2667000" y="1828800"/>
            <a:ext cx="3533775" cy="1752600"/>
            <a:chOff x="0" y="0"/>
            <a:chExt cx="2226" cy="1104"/>
          </a:xfrm>
        </p:grpSpPr>
        <p:sp>
          <p:nvSpPr>
            <p:cNvPr id="6" name="Rectangle 13"/>
            <p:cNvSpPr>
              <a:spLocks/>
            </p:cNvSpPr>
            <p:nvPr/>
          </p:nvSpPr>
          <p:spPr bwMode="auto">
            <a:xfrm>
              <a:off x="0" y="0"/>
              <a:ext cx="1104" cy="1104"/>
            </a:xfrm>
            <a:prstGeom prst="rect">
              <a:avLst/>
            </a:prstGeom>
            <a:solidFill>
              <a:srgbClr val="FF5050"/>
            </a:solidFill>
            <a:ln w="25400" cap="flat">
              <a:noFill/>
              <a:miter lim="800000"/>
              <a:headEnd type="none" w="med" len="med"/>
              <a:tailEnd type="none" w="med" len="med"/>
            </a:ln>
          </p:spPr>
          <p:txBody>
            <a:bodyPr lIns="0" tIns="0" rIns="0" bIns="0"/>
            <a:lstStyle/>
            <a:p>
              <a:endParaRPr lang="en-US"/>
            </a:p>
          </p:txBody>
        </p:sp>
        <p:sp>
          <p:nvSpPr>
            <p:cNvPr id="7" name="Rectangle 14"/>
            <p:cNvSpPr>
              <a:spLocks/>
            </p:cNvSpPr>
            <p:nvPr/>
          </p:nvSpPr>
          <p:spPr bwMode="auto">
            <a:xfrm>
              <a:off x="1122" y="0"/>
              <a:ext cx="1104" cy="1104"/>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grpSp>
      <p:grpSp>
        <p:nvGrpSpPr>
          <p:cNvPr id="8" name="Group 15"/>
          <p:cNvGrpSpPr>
            <a:grpSpLocks/>
          </p:cNvGrpSpPr>
          <p:nvPr/>
        </p:nvGrpSpPr>
        <p:grpSpPr bwMode="auto">
          <a:xfrm>
            <a:off x="2667000" y="1828800"/>
            <a:ext cx="3533775" cy="1752600"/>
            <a:chOff x="0" y="0"/>
            <a:chExt cx="2226" cy="1104"/>
          </a:xfrm>
        </p:grpSpPr>
        <p:sp>
          <p:nvSpPr>
            <p:cNvPr id="9" name="Rectangle 16"/>
            <p:cNvSpPr>
              <a:spLocks/>
            </p:cNvSpPr>
            <p:nvPr/>
          </p:nvSpPr>
          <p:spPr bwMode="auto">
            <a:xfrm>
              <a:off x="0" y="0"/>
              <a:ext cx="1104" cy="1104"/>
            </a:xfrm>
            <a:prstGeom prst="rect">
              <a:avLst/>
            </a:prstGeom>
            <a:solidFill>
              <a:srgbClr val="92D050"/>
            </a:solidFill>
            <a:ln w="25400" cap="flat">
              <a:noFill/>
              <a:miter lim="800000"/>
              <a:headEnd type="none" w="med" len="med"/>
              <a:tailEnd type="none" w="med" len="med"/>
            </a:ln>
          </p:spPr>
          <p:txBody>
            <a:bodyPr lIns="0" tIns="0" rIns="0" bIns="0"/>
            <a:lstStyle/>
            <a:p>
              <a:endParaRPr lang="en-US"/>
            </a:p>
          </p:txBody>
        </p:sp>
        <p:grpSp>
          <p:nvGrpSpPr>
            <p:cNvPr id="10" name="Group 17"/>
            <p:cNvGrpSpPr>
              <a:grpSpLocks/>
            </p:cNvGrpSpPr>
            <p:nvPr/>
          </p:nvGrpSpPr>
          <p:grpSpPr bwMode="auto">
            <a:xfrm>
              <a:off x="1121" y="0"/>
              <a:ext cx="1105" cy="1104"/>
              <a:chOff x="0" y="0"/>
              <a:chExt cx="1104" cy="1104"/>
            </a:xfrm>
          </p:grpSpPr>
          <p:sp>
            <p:nvSpPr>
              <p:cNvPr id="11" name="Rectangle 18"/>
              <p:cNvSpPr>
                <a:spLocks/>
              </p:cNvSpPr>
              <p:nvPr/>
            </p:nvSpPr>
            <p:spPr bwMode="auto">
              <a:xfrm>
                <a:off x="0" y="0"/>
                <a:ext cx="1104" cy="1104"/>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12" name="Rectangle 19"/>
              <p:cNvSpPr>
                <a:spLocks/>
              </p:cNvSpPr>
              <p:nvPr/>
            </p:nvSpPr>
            <p:spPr bwMode="auto">
              <a:xfrm>
                <a:off x="0" y="432"/>
                <a:ext cx="1104" cy="240"/>
              </a:xfrm>
              <a:prstGeom prst="rect">
                <a:avLst/>
              </a:prstGeom>
              <a:noFill/>
              <a:ln w="12700" cap="flat">
                <a:noFill/>
                <a:miter lim="800000"/>
                <a:headEnd type="none" w="med" len="med"/>
                <a:tailEnd type="none" w="med" len="med"/>
              </a:ln>
            </p:spPr>
            <p:txBody>
              <a:bodyPr lIns="0" tIns="0" rIns="40639" bIns="0" anchor="ctr"/>
              <a:lstStyle/>
              <a:p>
                <a:pPr marL="39688" algn="ctr"/>
                <a:r>
                  <a:rPr lang="en-US">
                    <a:solidFill>
                      <a:srgbClr val="FFFFFF"/>
                    </a:solidFill>
                    <a:latin typeface="Helvetica" charset="0"/>
                    <a:cs typeface="Helvetica" charset="0"/>
                    <a:sym typeface="Helvetica" charset="0"/>
                  </a:rPr>
                  <a:t> </a:t>
                </a:r>
              </a:p>
            </p:txBody>
          </p:sp>
        </p:grpSp>
      </p:grpSp>
      <p:grpSp>
        <p:nvGrpSpPr>
          <p:cNvPr id="13" name="Group 20"/>
          <p:cNvGrpSpPr>
            <a:grpSpLocks/>
          </p:cNvGrpSpPr>
          <p:nvPr/>
        </p:nvGrpSpPr>
        <p:grpSpPr bwMode="auto">
          <a:xfrm>
            <a:off x="3300413" y="2209800"/>
            <a:ext cx="228600" cy="228600"/>
            <a:chOff x="0" y="0"/>
            <a:chExt cx="144" cy="144"/>
          </a:xfrm>
        </p:grpSpPr>
        <p:sp>
          <p:nvSpPr>
            <p:cNvPr id="14" name="Oval 21"/>
            <p:cNvSpPr>
              <a:spLocks/>
            </p:cNvSpPr>
            <p:nvPr/>
          </p:nvSpPr>
          <p:spPr bwMode="auto">
            <a:xfrm>
              <a:off x="0" y="0"/>
              <a:ext cx="144" cy="144"/>
            </a:xfrm>
            <a:prstGeom prst="ellipse">
              <a:avLst/>
            </a:prstGeom>
            <a:solidFill>
              <a:srgbClr val="FFFFFF"/>
            </a:solidFill>
            <a:ln w="25400" cap="flat">
              <a:solidFill>
                <a:schemeClr val="tx1"/>
              </a:solidFill>
              <a:prstDash val="solid"/>
              <a:round/>
              <a:headEnd type="none" w="med" len="med"/>
              <a:tailEnd type="none" w="med" len="med"/>
            </a:ln>
          </p:spPr>
          <p:txBody>
            <a:bodyPr lIns="0" tIns="0" rIns="0" bIns="0"/>
            <a:lstStyle/>
            <a:p>
              <a:endParaRPr lang="en-US"/>
            </a:p>
          </p:txBody>
        </p:sp>
        <p:sp>
          <p:nvSpPr>
            <p:cNvPr id="15" name="Rectangle 22"/>
            <p:cNvSpPr>
              <a:spLocks/>
            </p:cNvSpPr>
            <p:nvPr/>
          </p:nvSpPr>
          <p:spPr bwMode="auto">
            <a:xfrm>
              <a:off x="20" y="8"/>
              <a:ext cx="104" cy="136"/>
            </a:xfrm>
            <a:prstGeom prst="rect">
              <a:avLst/>
            </a:prstGeom>
            <a:noFill/>
            <a:ln w="12700" cap="flat">
              <a:noFill/>
              <a:miter lim="800000"/>
              <a:headEnd type="none" w="med" len="med"/>
              <a:tailEnd type="none" w="med" len="med"/>
            </a:ln>
          </p:spPr>
          <p:txBody>
            <a:bodyPr lIns="0" tIns="0" rIns="39949" bIns="0" anchor="ctr"/>
            <a:lstStyle/>
            <a:p>
              <a:pPr marL="39688" algn="ctr"/>
              <a:r>
                <a:rPr lang="en-US" sz="1400" b="1" dirty="0">
                  <a:solidFill>
                    <a:schemeClr val="tx1"/>
                  </a:solidFill>
                  <a:latin typeface="Helvetica" charset="0"/>
                  <a:cs typeface="Helvetica" charset="0"/>
                  <a:sym typeface="Helvetica" charset="0"/>
                </a:rPr>
                <a:t>B</a:t>
              </a:r>
            </a:p>
          </p:txBody>
        </p:sp>
      </p:grpSp>
      <p:grpSp>
        <p:nvGrpSpPr>
          <p:cNvPr id="16" name="Group 29"/>
          <p:cNvGrpSpPr>
            <a:grpSpLocks/>
          </p:cNvGrpSpPr>
          <p:nvPr/>
        </p:nvGrpSpPr>
        <p:grpSpPr bwMode="auto">
          <a:xfrm>
            <a:off x="1524000" y="4183063"/>
            <a:ext cx="228600" cy="228600"/>
            <a:chOff x="0" y="0"/>
            <a:chExt cx="144" cy="144"/>
          </a:xfrm>
        </p:grpSpPr>
        <p:sp>
          <p:nvSpPr>
            <p:cNvPr id="17" name="Oval 30"/>
            <p:cNvSpPr>
              <a:spLocks/>
            </p:cNvSpPr>
            <p:nvPr/>
          </p:nvSpPr>
          <p:spPr bwMode="auto">
            <a:xfrm>
              <a:off x="0" y="0"/>
              <a:ext cx="144" cy="144"/>
            </a:xfrm>
            <a:prstGeom prst="ellipse">
              <a:avLst/>
            </a:prstGeom>
            <a:solidFill>
              <a:srgbClr val="FFFFFF"/>
            </a:solidFill>
            <a:ln w="25400" cap="flat">
              <a:solidFill>
                <a:schemeClr val="tx1"/>
              </a:solidFill>
              <a:prstDash val="solid"/>
              <a:round/>
              <a:headEnd type="none" w="med" len="med"/>
              <a:tailEnd type="none" w="med" len="med"/>
            </a:ln>
          </p:spPr>
          <p:txBody>
            <a:bodyPr lIns="0" tIns="0" rIns="0" bIns="0"/>
            <a:lstStyle/>
            <a:p>
              <a:endParaRPr lang="en-US"/>
            </a:p>
          </p:txBody>
        </p:sp>
        <p:sp>
          <p:nvSpPr>
            <p:cNvPr id="18" name="Rectangle 31"/>
            <p:cNvSpPr>
              <a:spLocks/>
            </p:cNvSpPr>
            <p:nvPr/>
          </p:nvSpPr>
          <p:spPr bwMode="auto">
            <a:xfrm>
              <a:off x="20" y="4"/>
              <a:ext cx="104" cy="136"/>
            </a:xfrm>
            <a:prstGeom prst="rect">
              <a:avLst/>
            </a:prstGeom>
            <a:noFill/>
            <a:ln w="12700" cap="flat">
              <a:noFill/>
              <a:miter lim="800000"/>
              <a:headEnd type="none" w="med" len="med"/>
              <a:tailEnd type="none" w="med" len="med"/>
            </a:ln>
          </p:spPr>
          <p:txBody>
            <a:bodyPr lIns="0" tIns="0" rIns="39949" bIns="0" anchor="ctr"/>
            <a:lstStyle/>
            <a:p>
              <a:pPr marL="39688" algn="ctr"/>
              <a:r>
                <a:rPr lang="en-US" sz="1400" b="1">
                  <a:solidFill>
                    <a:schemeClr val="tx1"/>
                  </a:solidFill>
                  <a:latin typeface="Helvetica" charset="0"/>
                  <a:cs typeface="Helvetica" charset="0"/>
                  <a:sym typeface="Helvetica" charset="0"/>
                </a:rPr>
                <a:t>A</a:t>
              </a:r>
            </a:p>
          </p:txBody>
        </p:sp>
      </p:grpSp>
      <p:grpSp>
        <p:nvGrpSpPr>
          <p:cNvPr id="19" name="Group 32"/>
          <p:cNvGrpSpPr>
            <a:grpSpLocks/>
          </p:cNvGrpSpPr>
          <p:nvPr/>
        </p:nvGrpSpPr>
        <p:grpSpPr bwMode="auto">
          <a:xfrm>
            <a:off x="1524000" y="4648200"/>
            <a:ext cx="228600" cy="228600"/>
            <a:chOff x="0" y="0"/>
            <a:chExt cx="144" cy="144"/>
          </a:xfrm>
        </p:grpSpPr>
        <p:sp>
          <p:nvSpPr>
            <p:cNvPr id="20" name="Oval 33"/>
            <p:cNvSpPr>
              <a:spLocks/>
            </p:cNvSpPr>
            <p:nvPr/>
          </p:nvSpPr>
          <p:spPr bwMode="auto">
            <a:xfrm>
              <a:off x="0" y="0"/>
              <a:ext cx="144" cy="144"/>
            </a:xfrm>
            <a:prstGeom prst="ellipse">
              <a:avLst/>
            </a:prstGeom>
            <a:solidFill>
              <a:srgbClr val="FFFFFF"/>
            </a:solidFill>
            <a:ln w="25400" cap="flat">
              <a:solidFill>
                <a:schemeClr val="tx1"/>
              </a:solidFill>
              <a:prstDash val="solid"/>
              <a:round/>
              <a:headEnd type="none" w="med" len="med"/>
              <a:tailEnd type="none" w="med" len="med"/>
            </a:ln>
          </p:spPr>
          <p:txBody>
            <a:bodyPr lIns="0" tIns="0" rIns="0" bIns="0"/>
            <a:lstStyle/>
            <a:p>
              <a:endParaRPr lang="en-US"/>
            </a:p>
          </p:txBody>
        </p:sp>
        <p:sp>
          <p:nvSpPr>
            <p:cNvPr id="21" name="Rectangle 34"/>
            <p:cNvSpPr>
              <a:spLocks/>
            </p:cNvSpPr>
            <p:nvPr/>
          </p:nvSpPr>
          <p:spPr bwMode="auto">
            <a:xfrm>
              <a:off x="20" y="4"/>
              <a:ext cx="104" cy="136"/>
            </a:xfrm>
            <a:prstGeom prst="rect">
              <a:avLst/>
            </a:prstGeom>
            <a:noFill/>
            <a:ln w="12700" cap="flat">
              <a:noFill/>
              <a:miter lim="800000"/>
              <a:headEnd type="none" w="med" len="med"/>
              <a:tailEnd type="none" w="med" len="med"/>
            </a:ln>
          </p:spPr>
          <p:txBody>
            <a:bodyPr lIns="0" tIns="0" rIns="39949" bIns="0" anchor="ctr"/>
            <a:lstStyle/>
            <a:p>
              <a:pPr marL="39688" algn="ctr"/>
              <a:r>
                <a:rPr lang="en-US" sz="1400" b="1">
                  <a:solidFill>
                    <a:schemeClr val="tx1"/>
                  </a:solidFill>
                  <a:latin typeface="Helvetica" charset="0"/>
                  <a:cs typeface="Helvetica" charset="0"/>
                  <a:sym typeface="Helvetica" charset="0"/>
                </a:rPr>
                <a:t>B</a:t>
              </a:r>
            </a:p>
          </p:txBody>
        </p:sp>
      </p:grpSp>
      <p:grpSp>
        <p:nvGrpSpPr>
          <p:cNvPr id="22" name="Group 35"/>
          <p:cNvGrpSpPr>
            <a:grpSpLocks/>
          </p:cNvGrpSpPr>
          <p:nvPr/>
        </p:nvGrpSpPr>
        <p:grpSpPr bwMode="auto">
          <a:xfrm>
            <a:off x="1524000" y="5114925"/>
            <a:ext cx="228600" cy="228600"/>
            <a:chOff x="0" y="0"/>
            <a:chExt cx="144" cy="144"/>
          </a:xfrm>
        </p:grpSpPr>
        <p:sp>
          <p:nvSpPr>
            <p:cNvPr id="23" name="Oval 36"/>
            <p:cNvSpPr>
              <a:spLocks/>
            </p:cNvSpPr>
            <p:nvPr/>
          </p:nvSpPr>
          <p:spPr bwMode="auto">
            <a:xfrm>
              <a:off x="0" y="0"/>
              <a:ext cx="144" cy="144"/>
            </a:xfrm>
            <a:prstGeom prst="ellipse">
              <a:avLst/>
            </a:prstGeom>
            <a:solidFill>
              <a:srgbClr val="FFFFFF"/>
            </a:solidFill>
            <a:ln w="25400" cap="flat">
              <a:solidFill>
                <a:schemeClr val="tx1"/>
              </a:solidFill>
              <a:prstDash val="solid"/>
              <a:round/>
              <a:headEnd type="none" w="med" len="med"/>
              <a:tailEnd type="none" w="med" len="med"/>
            </a:ln>
          </p:spPr>
          <p:txBody>
            <a:bodyPr lIns="0" tIns="0" rIns="0" bIns="0"/>
            <a:lstStyle/>
            <a:p>
              <a:endParaRPr lang="en-US"/>
            </a:p>
          </p:txBody>
        </p:sp>
        <p:sp>
          <p:nvSpPr>
            <p:cNvPr id="24" name="Rectangle 37"/>
            <p:cNvSpPr>
              <a:spLocks/>
            </p:cNvSpPr>
            <p:nvPr/>
          </p:nvSpPr>
          <p:spPr bwMode="auto">
            <a:xfrm>
              <a:off x="20" y="4"/>
              <a:ext cx="104" cy="136"/>
            </a:xfrm>
            <a:prstGeom prst="rect">
              <a:avLst/>
            </a:prstGeom>
            <a:noFill/>
            <a:ln w="12700" cap="flat">
              <a:noFill/>
              <a:miter lim="800000"/>
              <a:headEnd type="none" w="med" len="med"/>
              <a:tailEnd type="none" w="med" len="med"/>
            </a:ln>
          </p:spPr>
          <p:txBody>
            <a:bodyPr lIns="0" tIns="0" rIns="39949" bIns="0" anchor="ctr"/>
            <a:lstStyle/>
            <a:p>
              <a:pPr marL="39688" algn="ctr"/>
              <a:r>
                <a:rPr lang="en-US" sz="1400" b="1">
                  <a:solidFill>
                    <a:schemeClr val="tx1"/>
                  </a:solidFill>
                  <a:latin typeface="Helvetica" charset="0"/>
                  <a:cs typeface="Helvetica" charset="0"/>
                  <a:sym typeface="Helvetica" charset="0"/>
                </a:rPr>
                <a:t>C</a:t>
              </a:r>
            </a:p>
          </p:txBody>
        </p:sp>
      </p:grpSp>
      <p:sp>
        <p:nvSpPr>
          <p:cNvPr id="25" name="Rectangle 38"/>
          <p:cNvSpPr>
            <a:spLocks/>
          </p:cNvSpPr>
          <p:nvPr/>
        </p:nvSpPr>
        <p:spPr bwMode="auto">
          <a:xfrm>
            <a:off x="2133600" y="4114800"/>
            <a:ext cx="914400" cy="365125"/>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26" name="Rectangle 39"/>
          <p:cNvSpPr>
            <a:spLocks/>
          </p:cNvSpPr>
          <p:nvPr/>
        </p:nvSpPr>
        <p:spPr bwMode="auto">
          <a:xfrm>
            <a:off x="4572000" y="4114800"/>
            <a:ext cx="914400" cy="365125"/>
          </a:xfrm>
          <a:prstGeom prst="rect">
            <a:avLst/>
          </a:prstGeom>
          <a:solidFill>
            <a:srgbClr val="92D050"/>
          </a:solidFill>
          <a:ln w="25400" cap="flat">
            <a:noFill/>
            <a:miter lim="800000"/>
            <a:headEnd type="none" w="med" len="med"/>
            <a:tailEnd type="none" w="med" len="med"/>
          </a:ln>
        </p:spPr>
        <p:txBody>
          <a:bodyPr lIns="0" tIns="0" rIns="0" bIns="0"/>
          <a:lstStyle/>
          <a:p>
            <a:endParaRPr lang="en-US"/>
          </a:p>
        </p:txBody>
      </p:sp>
      <p:sp>
        <p:nvSpPr>
          <p:cNvPr id="27" name="Rectangle 40"/>
          <p:cNvSpPr>
            <a:spLocks/>
          </p:cNvSpPr>
          <p:nvPr/>
        </p:nvSpPr>
        <p:spPr bwMode="auto">
          <a:xfrm>
            <a:off x="2133600" y="4579938"/>
            <a:ext cx="914400" cy="365125"/>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28" name="Rectangle 41"/>
          <p:cNvSpPr>
            <a:spLocks/>
          </p:cNvSpPr>
          <p:nvPr/>
        </p:nvSpPr>
        <p:spPr bwMode="auto">
          <a:xfrm>
            <a:off x="3352800" y="4114800"/>
            <a:ext cx="914400" cy="365125"/>
          </a:xfrm>
          <a:prstGeom prst="rect">
            <a:avLst/>
          </a:prstGeom>
          <a:solidFill>
            <a:srgbClr val="FF5050"/>
          </a:solidFill>
          <a:ln w="25400" cap="flat">
            <a:noFill/>
            <a:miter lim="800000"/>
            <a:headEnd type="none" w="med" len="med"/>
            <a:tailEnd type="none" w="med" len="med"/>
          </a:ln>
        </p:spPr>
        <p:txBody>
          <a:bodyPr lIns="0" tIns="0" rIns="0" bIns="0"/>
          <a:lstStyle/>
          <a:p>
            <a:endParaRPr lang="en-US"/>
          </a:p>
        </p:txBody>
      </p:sp>
      <p:sp>
        <p:nvSpPr>
          <p:cNvPr id="29" name="Rectangle 42"/>
          <p:cNvSpPr>
            <a:spLocks/>
          </p:cNvSpPr>
          <p:nvPr/>
        </p:nvSpPr>
        <p:spPr bwMode="auto">
          <a:xfrm>
            <a:off x="2133600" y="5045075"/>
            <a:ext cx="914400" cy="365125"/>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30" name="Rectangle 43"/>
          <p:cNvSpPr>
            <a:spLocks/>
          </p:cNvSpPr>
          <p:nvPr/>
        </p:nvSpPr>
        <p:spPr bwMode="auto">
          <a:xfrm>
            <a:off x="3352800" y="5045075"/>
            <a:ext cx="914400" cy="365125"/>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31" name="Rectangle 44"/>
          <p:cNvSpPr>
            <a:spLocks/>
          </p:cNvSpPr>
          <p:nvPr/>
        </p:nvSpPr>
        <p:spPr bwMode="auto">
          <a:xfrm>
            <a:off x="4572000" y="4579938"/>
            <a:ext cx="914400" cy="365125"/>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32" name="Rectangle 45"/>
          <p:cNvSpPr>
            <a:spLocks/>
          </p:cNvSpPr>
          <p:nvPr/>
        </p:nvSpPr>
        <p:spPr bwMode="auto">
          <a:xfrm>
            <a:off x="4572000" y="5045075"/>
            <a:ext cx="914400" cy="365125"/>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33" name="Rectangle 46"/>
          <p:cNvSpPr>
            <a:spLocks/>
          </p:cNvSpPr>
          <p:nvPr/>
        </p:nvSpPr>
        <p:spPr bwMode="auto">
          <a:xfrm>
            <a:off x="3352800" y="4579938"/>
            <a:ext cx="914400" cy="365125"/>
          </a:xfrm>
          <a:prstGeom prst="rect">
            <a:avLst/>
          </a:prstGeom>
          <a:solidFill>
            <a:srgbClr val="FF5050"/>
          </a:solidFill>
          <a:ln w="25400" cap="flat">
            <a:noFill/>
            <a:miter lim="800000"/>
            <a:headEnd type="none" w="med" len="med"/>
            <a:tailEnd type="none" w="med" len="med"/>
          </a:ln>
        </p:spPr>
        <p:txBody>
          <a:bodyPr lIns="0" tIns="0" rIns="0" bIns="0"/>
          <a:lstStyle/>
          <a:p>
            <a:endParaRPr lang="en-US"/>
          </a:p>
        </p:txBody>
      </p:sp>
      <p:sp>
        <p:nvSpPr>
          <p:cNvPr id="34" name="Line 47"/>
          <p:cNvSpPr>
            <a:spLocks noChangeShapeType="1"/>
          </p:cNvSpPr>
          <p:nvPr/>
        </p:nvSpPr>
        <p:spPr bwMode="auto">
          <a:xfrm>
            <a:off x="5638800" y="4298950"/>
            <a:ext cx="381000" cy="1588"/>
          </a:xfrm>
          <a:prstGeom prst="line">
            <a:avLst/>
          </a:prstGeom>
          <a:noFill/>
          <a:ln w="12700" cap="flat">
            <a:solidFill>
              <a:schemeClr val="tx1"/>
            </a:solidFill>
            <a:prstDash val="solid"/>
            <a:round/>
            <a:headEnd type="none" w="med" len="med"/>
            <a:tailEnd type="arrow" w="med" len="med"/>
          </a:ln>
        </p:spPr>
        <p:txBody>
          <a:bodyPr lIns="0" tIns="0" rIns="0" bIns="0"/>
          <a:lstStyle/>
          <a:p>
            <a:endParaRPr lang="en-US"/>
          </a:p>
        </p:txBody>
      </p:sp>
      <p:sp>
        <p:nvSpPr>
          <p:cNvPr id="35" name="Line 48"/>
          <p:cNvSpPr>
            <a:spLocks noChangeShapeType="1"/>
          </p:cNvSpPr>
          <p:nvPr/>
        </p:nvSpPr>
        <p:spPr bwMode="auto">
          <a:xfrm>
            <a:off x="5637213" y="4748213"/>
            <a:ext cx="382587" cy="0"/>
          </a:xfrm>
          <a:prstGeom prst="line">
            <a:avLst/>
          </a:prstGeom>
          <a:noFill/>
          <a:ln w="12700" cap="flat">
            <a:solidFill>
              <a:schemeClr val="tx1"/>
            </a:solidFill>
            <a:prstDash val="solid"/>
            <a:round/>
            <a:headEnd type="none" w="med" len="med"/>
            <a:tailEnd type="arrow" w="med" len="med"/>
          </a:ln>
        </p:spPr>
        <p:txBody>
          <a:bodyPr lIns="0" tIns="0" rIns="0" bIns="0"/>
          <a:lstStyle/>
          <a:p>
            <a:endParaRPr lang="en-US"/>
          </a:p>
        </p:txBody>
      </p:sp>
      <p:sp>
        <p:nvSpPr>
          <p:cNvPr id="36" name="Line 49"/>
          <p:cNvSpPr>
            <a:spLocks noChangeShapeType="1"/>
          </p:cNvSpPr>
          <p:nvPr/>
        </p:nvSpPr>
        <p:spPr bwMode="auto">
          <a:xfrm>
            <a:off x="5638800" y="5244564"/>
            <a:ext cx="381000" cy="1588"/>
          </a:xfrm>
          <a:prstGeom prst="line">
            <a:avLst/>
          </a:prstGeom>
          <a:noFill/>
          <a:ln w="12700" cap="flat">
            <a:solidFill>
              <a:schemeClr val="tx1"/>
            </a:solidFill>
            <a:prstDash val="solid"/>
            <a:round/>
            <a:headEnd type="none" w="med" len="med"/>
            <a:tailEnd type="arrow" w="med" len="med"/>
          </a:ln>
        </p:spPr>
        <p:txBody>
          <a:bodyPr lIns="0" tIns="0" rIns="0" bIns="0"/>
          <a:lstStyle/>
          <a:p>
            <a:endParaRPr lang="en-US"/>
          </a:p>
        </p:txBody>
      </p:sp>
      <p:sp>
        <p:nvSpPr>
          <p:cNvPr id="37" name="Rectangle 50"/>
          <p:cNvSpPr>
            <a:spLocks/>
          </p:cNvSpPr>
          <p:nvPr/>
        </p:nvSpPr>
        <p:spPr bwMode="auto">
          <a:xfrm>
            <a:off x="6172200" y="4114800"/>
            <a:ext cx="914400" cy="365125"/>
          </a:xfrm>
          <a:prstGeom prst="rect">
            <a:avLst/>
          </a:prstGeom>
          <a:solidFill>
            <a:srgbClr val="D9D9D9"/>
          </a:solidFill>
          <a:ln w="25400" cap="flat">
            <a:noFill/>
            <a:miter lim="800000"/>
            <a:headEnd type="none" w="med" len="med"/>
            <a:tailEnd type="none" w="med" len="med"/>
          </a:ln>
        </p:spPr>
        <p:txBody>
          <a:bodyPr lIns="0" tIns="0" rIns="0" bIns="0"/>
          <a:lstStyle/>
          <a:p>
            <a:endParaRPr lang="en-US"/>
          </a:p>
        </p:txBody>
      </p:sp>
      <p:sp>
        <p:nvSpPr>
          <p:cNvPr id="38" name="Rectangle 51"/>
          <p:cNvSpPr>
            <a:spLocks/>
          </p:cNvSpPr>
          <p:nvPr/>
        </p:nvSpPr>
        <p:spPr bwMode="auto">
          <a:xfrm>
            <a:off x="6172200" y="4572000"/>
            <a:ext cx="914400" cy="365125"/>
          </a:xfrm>
          <a:prstGeom prst="rect">
            <a:avLst/>
          </a:prstGeom>
          <a:solidFill>
            <a:srgbClr val="D45BFF"/>
          </a:solidFill>
          <a:ln w="25400" cap="flat">
            <a:noFill/>
            <a:miter lim="800000"/>
            <a:headEnd type="none" w="med" len="med"/>
            <a:tailEnd type="none" w="med" len="med"/>
          </a:ln>
        </p:spPr>
        <p:txBody>
          <a:bodyPr lIns="0" tIns="0" rIns="0" bIns="0"/>
          <a:lstStyle/>
          <a:p>
            <a:endParaRPr lang="en-US"/>
          </a:p>
        </p:txBody>
      </p:sp>
      <p:sp>
        <p:nvSpPr>
          <p:cNvPr id="39" name="Rectangle 52"/>
          <p:cNvSpPr>
            <a:spLocks/>
          </p:cNvSpPr>
          <p:nvPr/>
        </p:nvSpPr>
        <p:spPr bwMode="auto">
          <a:xfrm>
            <a:off x="6172200" y="5029200"/>
            <a:ext cx="914400" cy="365125"/>
          </a:xfrm>
          <a:prstGeom prst="rect">
            <a:avLst/>
          </a:prstGeom>
          <a:solidFill>
            <a:srgbClr val="558ED5"/>
          </a:solidFill>
          <a:ln w="25400" cap="flat">
            <a:noFill/>
            <a:miter lim="800000"/>
            <a:headEnd type="none" w="med" len="med"/>
            <a:tailEnd type="none" w="med" len="med"/>
          </a:ln>
        </p:spPr>
        <p:txBody>
          <a:bodyPr lIns="0" tIns="0" rIns="0" bIns="0"/>
          <a:lstStyle/>
          <a:p>
            <a:endParaRPr lang="en-US"/>
          </a:p>
        </p:txBody>
      </p:sp>
      <p:sp>
        <p:nvSpPr>
          <p:cNvPr id="40" name="Line 53"/>
          <p:cNvSpPr>
            <a:spLocks noChangeShapeType="1"/>
          </p:cNvSpPr>
          <p:nvPr/>
        </p:nvSpPr>
        <p:spPr bwMode="auto">
          <a:xfrm>
            <a:off x="3532188" y="2322513"/>
            <a:ext cx="368300" cy="1587"/>
          </a:xfrm>
          <a:prstGeom prst="line">
            <a:avLst/>
          </a:prstGeom>
          <a:noFill/>
          <a:ln w="9525" cap="flat">
            <a:solidFill>
              <a:schemeClr val="tx1"/>
            </a:solidFill>
            <a:prstDash val="solid"/>
            <a:round/>
            <a:headEnd type="none" w="med" len="med"/>
            <a:tailEnd type="arrow" w="med" len="med"/>
          </a:ln>
        </p:spPr>
        <p:txBody>
          <a:bodyPr lIns="0" tIns="0" rIns="0" bIns="0"/>
          <a:lstStyle/>
          <a:p>
            <a:endParaRPr lang="en-US"/>
          </a:p>
        </p:txBody>
      </p:sp>
      <p:sp>
        <p:nvSpPr>
          <p:cNvPr id="41" name="Rectangle 56"/>
          <p:cNvSpPr>
            <a:spLocks/>
          </p:cNvSpPr>
          <p:nvPr/>
        </p:nvSpPr>
        <p:spPr bwMode="auto">
          <a:xfrm>
            <a:off x="3200400" y="3657600"/>
            <a:ext cx="636588"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b="1">
                <a:solidFill>
                  <a:schemeClr val="tx1"/>
                </a:solidFill>
                <a:latin typeface="Helvetica" charset="0"/>
                <a:cs typeface="Helvetica" charset="0"/>
                <a:sym typeface="Helvetica" charset="0"/>
              </a:rPr>
              <a:t>Pixel 1</a:t>
            </a:r>
          </a:p>
        </p:txBody>
      </p:sp>
      <p:sp>
        <p:nvSpPr>
          <p:cNvPr id="42" name="Rectangle 57"/>
          <p:cNvSpPr>
            <a:spLocks/>
          </p:cNvSpPr>
          <p:nvPr/>
        </p:nvSpPr>
        <p:spPr bwMode="auto">
          <a:xfrm>
            <a:off x="4953000" y="3657600"/>
            <a:ext cx="636588"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b="1">
                <a:solidFill>
                  <a:schemeClr val="tx1"/>
                </a:solidFill>
                <a:latin typeface="Helvetica" charset="0"/>
                <a:cs typeface="Helvetica" charset="0"/>
                <a:sym typeface="Helvetica" charset="0"/>
              </a:rPr>
              <a:t>Pixel 2</a:t>
            </a:r>
          </a:p>
        </p:txBody>
      </p:sp>
      <p:sp>
        <p:nvSpPr>
          <p:cNvPr id="43" name="Rectangle 58"/>
          <p:cNvSpPr>
            <a:spLocks/>
          </p:cNvSpPr>
          <p:nvPr/>
        </p:nvSpPr>
        <p:spPr bwMode="auto">
          <a:xfrm>
            <a:off x="2270670" y="5435600"/>
            <a:ext cx="696913"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b="1" dirty="0">
                <a:solidFill>
                  <a:schemeClr val="tx1"/>
                </a:solidFill>
                <a:latin typeface="Helvetica" charset="0"/>
                <a:cs typeface="Helvetica" charset="0"/>
                <a:sym typeface="Helvetica" charset="0"/>
              </a:rPr>
              <a:t>frame 1</a:t>
            </a:r>
          </a:p>
        </p:txBody>
      </p:sp>
      <p:sp>
        <p:nvSpPr>
          <p:cNvPr id="44" name="Rectangle 59"/>
          <p:cNvSpPr>
            <a:spLocks/>
          </p:cNvSpPr>
          <p:nvPr/>
        </p:nvSpPr>
        <p:spPr bwMode="auto">
          <a:xfrm>
            <a:off x="4703246" y="5435600"/>
            <a:ext cx="696913"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b="1" dirty="0">
                <a:solidFill>
                  <a:schemeClr val="tx1"/>
                </a:solidFill>
                <a:latin typeface="Helvetica" charset="0"/>
                <a:cs typeface="Helvetica" charset="0"/>
                <a:sym typeface="Helvetica" charset="0"/>
              </a:rPr>
              <a:t>frame 3</a:t>
            </a:r>
          </a:p>
        </p:txBody>
      </p:sp>
      <p:sp>
        <p:nvSpPr>
          <p:cNvPr id="45" name="Rectangle 60"/>
          <p:cNvSpPr>
            <a:spLocks/>
          </p:cNvSpPr>
          <p:nvPr/>
        </p:nvSpPr>
        <p:spPr bwMode="auto">
          <a:xfrm>
            <a:off x="3489344" y="5435600"/>
            <a:ext cx="696913"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b="1" dirty="0">
                <a:solidFill>
                  <a:schemeClr val="tx1"/>
                </a:solidFill>
                <a:latin typeface="Helvetica" charset="0"/>
                <a:cs typeface="Helvetica" charset="0"/>
                <a:sym typeface="Helvetica" charset="0"/>
              </a:rPr>
              <a:t>frame 2</a:t>
            </a:r>
          </a:p>
        </p:txBody>
      </p:sp>
      <p:sp>
        <p:nvSpPr>
          <p:cNvPr id="46" name="Rectangle 61"/>
          <p:cNvSpPr>
            <a:spLocks/>
          </p:cNvSpPr>
          <p:nvPr/>
        </p:nvSpPr>
        <p:spPr bwMode="auto">
          <a:xfrm>
            <a:off x="5815013" y="5435600"/>
            <a:ext cx="1628775"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b="1">
                <a:solidFill>
                  <a:schemeClr val="tx1"/>
                </a:solidFill>
                <a:latin typeface="Helvetica" charset="0"/>
                <a:cs typeface="Helvetica" charset="0"/>
                <a:sym typeface="Helvetica" charset="0"/>
              </a:rPr>
              <a:t>temporal integration</a:t>
            </a:r>
          </a:p>
        </p:txBody>
      </p:sp>
      <p:sp>
        <p:nvSpPr>
          <p:cNvPr id="47" name="Line 62"/>
          <p:cNvSpPr>
            <a:spLocks noChangeShapeType="1"/>
          </p:cNvSpPr>
          <p:nvPr/>
        </p:nvSpPr>
        <p:spPr bwMode="auto">
          <a:xfrm>
            <a:off x="3995770" y="2322513"/>
            <a:ext cx="419100" cy="1587"/>
          </a:xfrm>
          <a:prstGeom prst="line">
            <a:avLst/>
          </a:prstGeom>
          <a:noFill/>
          <a:ln w="9525" cap="flat">
            <a:solidFill>
              <a:schemeClr val="tx1"/>
            </a:solidFill>
            <a:prstDash val="solid"/>
            <a:round/>
            <a:headEnd type="none" w="med" len="med"/>
            <a:tailEnd type="arrow" w="med" len="med"/>
          </a:ln>
        </p:spPr>
        <p:txBody>
          <a:bodyPr lIns="0" tIns="0" rIns="0" bIns="0"/>
          <a:lstStyle/>
          <a:p>
            <a:endParaRPr lang="en-US"/>
          </a:p>
        </p:txBody>
      </p:sp>
      <p:sp>
        <p:nvSpPr>
          <p:cNvPr id="48" name="Line 65"/>
          <p:cNvSpPr>
            <a:spLocks noChangeShapeType="1"/>
          </p:cNvSpPr>
          <p:nvPr/>
        </p:nvSpPr>
        <p:spPr bwMode="auto">
          <a:xfrm>
            <a:off x="4529170" y="2317750"/>
            <a:ext cx="381000" cy="1588"/>
          </a:xfrm>
          <a:prstGeom prst="line">
            <a:avLst/>
          </a:prstGeom>
          <a:noFill/>
          <a:ln w="9525" cap="flat">
            <a:solidFill>
              <a:schemeClr val="tx1"/>
            </a:solidFill>
            <a:prstDash val="solid"/>
            <a:round/>
            <a:headEnd type="none" w="med" len="med"/>
            <a:tailEnd type="arrow" w="med" len="med"/>
          </a:ln>
        </p:spPr>
        <p:txBody>
          <a:bodyPr lIns="0" tIns="0" rIns="0" bIns="0"/>
          <a:lstStyle/>
          <a:p>
            <a:endParaRPr lang="en-US"/>
          </a:p>
        </p:txBody>
      </p:sp>
      <p:grpSp>
        <p:nvGrpSpPr>
          <p:cNvPr id="49" name="Group 73"/>
          <p:cNvGrpSpPr>
            <a:grpSpLocks/>
          </p:cNvGrpSpPr>
          <p:nvPr/>
        </p:nvGrpSpPr>
        <p:grpSpPr bwMode="auto">
          <a:xfrm>
            <a:off x="7010400" y="2514600"/>
            <a:ext cx="1828800" cy="381000"/>
            <a:chOff x="0" y="0"/>
            <a:chExt cx="1152" cy="240"/>
          </a:xfrm>
        </p:grpSpPr>
        <p:sp>
          <p:nvSpPr>
            <p:cNvPr id="50" name="Oval 74"/>
            <p:cNvSpPr>
              <a:spLocks/>
            </p:cNvSpPr>
            <p:nvPr/>
          </p:nvSpPr>
          <p:spPr bwMode="auto">
            <a:xfrm>
              <a:off x="95" y="53"/>
              <a:ext cx="145" cy="144"/>
            </a:xfrm>
            <a:prstGeom prst="ellipse">
              <a:avLst/>
            </a:prstGeom>
            <a:solidFill>
              <a:srgbClr val="FFFFFF"/>
            </a:solidFill>
            <a:ln w="25400" cap="flat">
              <a:solidFill>
                <a:schemeClr val="tx1"/>
              </a:solidFill>
              <a:prstDash val="solid"/>
              <a:round/>
              <a:headEnd type="none" w="med" len="med"/>
              <a:tailEnd type="none" w="med" len="med"/>
            </a:ln>
          </p:spPr>
          <p:txBody>
            <a:bodyPr lIns="0" tIns="0" rIns="0" bIns="0"/>
            <a:lstStyle/>
            <a:p>
              <a:endParaRPr lang="en-US"/>
            </a:p>
          </p:txBody>
        </p:sp>
        <p:sp>
          <p:nvSpPr>
            <p:cNvPr id="51" name="Rectangle 75"/>
            <p:cNvSpPr>
              <a:spLocks/>
            </p:cNvSpPr>
            <p:nvPr/>
          </p:nvSpPr>
          <p:spPr bwMode="auto">
            <a:xfrm>
              <a:off x="288" y="23"/>
              <a:ext cx="808" cy="216"/>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600" b="1" dirty="0">
                  <a:solidFill>
                    <a:schemeClr val="tx1"/>
                  </a:solidFill>
                  <a:cs typeface="Arial" charset="0"/>
                </a:rPr>
                <a:t>→</a:t>
              </a:r>
              <a:r>
                <a:rPr lang="en-US" sz="1600" b="1" dirty="0">
                  <a:solidFill>
                    <a:schemeClr val="tx1"/>
                  </a:solidFill>
                  <a:latin typeface="Helvetica" charset="0"/>
                  <a:cs typeface="Helvetica" charset="0"/>
                  <a:sym typeface="Helvetica" charset="0"/>
                </a:rPr>
                <a:t>  receptor</a:t>
              </a:r>
            </a:p>
          </p:txBody>
        </p:sp>
        <p:sp>
          <p:nvSpPr>
            <p:cNvPr id="52" name="Rectangle 76"/>
            <p:cNvSpPr>
              <a:spLocks/>
            </p:cNvSpPr>
            <p:nvPr/>
          </p:nvSpPr>
          <p:spPr bwMode="auto">
            <a:xfrm>
              <a:off x="0" y="0"/>
              <a:ext cx="1152" cy="240"/>
            </a:xfrm>
            <a:prstGeom prst="rect">
              <a:avLst/>
            </a:prstGeom>
            <a:noFill/>
            <a:ln w="9525" cap="flat">
              <a:solidFill>
                <a:schemeClr val="tx1"/>
              </a:solidFill>
              <a:prstDash val="solid"/>
              <a:round/>
              <a:headEnd type="none" w="med" len="med"/>
              <a:tailEnd type="none" w="med" len="med"/>
            </a:ln>
          </p:spPr>
          <p:txBody>
            <a:bodyPr lIns="0" tIns="0" rIns="0" bIns="0"/>
            <a:lstStyle/>
            <a:p>
              <a:endParaRPr lang="en-US"/>
            </a:p>
          </p:txBody>
        </p:sp>
      </p:grpSp>
      <p:grpSp>
        <p:nvGrpSpPr>
          <p:cNvPr id="53" name="Group 20"/>
          <p:cNvGrpSpPr>
            <a:grpSpLocks/>
          </p:cNvGrpSpPr>
          <p:nvPr/>
        </p:nvGrpSpPr>
        <p:grpSpPr bwMode="auto">
          <a:xfrm>
            <a:off x="2822674" y="2743200"/>
            <a:ext cx="228600" cy="228600"/>
            <a:chOff x="0" y="0"/>
            <a:chExt cx="144" cy="144"/>
          </a:xfrm>
        </p:grpSpPr>
        <p:sp>
          <p:nvSpPr>
            <p:cNvPr id="54" name="Oval 21"/>
            <p:cNvSpPr>
              <a:spLocks/>
            </p:cNvSpPr>
            <p:nvPr/>
          </p:nvSpPr>
          <p:spPr bwMode="auto">
            <a:xfrm>
              <a:off x="0" y="0"/>
              <a:ext cx="144" cy="144"/>
            </a:xfrm>
            <a:prstGeom prst="ellipse">
              <a:avLst/>
            </a:prstGeom>
            <a:solidFill>
              <a:srgbClr val="FFFFFF"/>
            </a:solidFill>
            <a:ln w="25400" cap="flat">
              <a:solidFill>
                <a:schemeClr val="tx1"/>
              </a:solidFill>
              <a:prstDash val="solid"/>
              <a:round/>
              <a:headEnd type="none" w="med" len="med"/>
              <a:tailEnd type="none" w="med" len="med"/>
            </a:ln>
          </p:spPr>
          <p:txBody>
            <a:bodyPr lIns="0" tIns="0" rIns="0" bIns="0"/>
            <a:lstStyle/>
            <a:p>
              <a:endParaRPr lang="en-US"/>
            </a:p>
          </p:txBody>
        </p:sp>
        <p:sp>
          <p:nvSpPr>
            <p:cNvPr id="55" name="Rectangle 22"/>
            <p:cNvSpPr>
              <a:spLocks/>
            </p:cNvSpPr>
            <p:nvPr/>
          </p:nvSpPr>
          <p:spPr bwMode="auto">
            <a:xfrm>
              <a:off x="20" y="8"/>
              <a:ext cx="104" cy="136"/>
            </a:xfrm>
            <a:prstGeom prst="rect">
              <a:avLst/>
            </a:prstGeom>
            <a:noFill/>
            <a:ln w="12700" cap="flat">
              <a:noFill/>
              <a:miter lim="800000"/>
              <a:headEnd type="none" w="med" len="med"/>
              <a:tailEnd type="none" w="med" len="med"/>
            </a:ln>
          </p:spPr>
          <p:txBody>
            <a:bodyPr lIns="0" tIns="0" rIns="39949" bIns="0" anchor="ctr"/>
            <a:lstStyle/>
            <a:p>
              <a:pPr marL="39688" algn="ctr"/>
              <a:r>
                <a:rPr lang="en-US" sz="1400" b="1" dirty="0" smtClean="0">
                  <a:solidFill>
                    <a:schemeClr val="tx1"/>
                  </a:solidFill>
                  <a:latin typeface="Helvetica" charset="0"/>
                  <a:cs typeface="Helvetica" charset="0"/>
                  <a:sym typeface="Helvetica" charset="0"/>
                </a:rPr>
                <a:t>A</a:t>
              </a:r>
              <a:endParaRPr lang="en-US" sz="1400" b="1" dirty="0">
                <a:solidFill>
                  <a:schemeClr val="tx1"/>
                </a:solidFill>
                <a:latin typeface="Helvetica" charset="0"/>
                <a:cs typeface="Helvetica" charset="0"/>
                <a:sym typeface="Helvetica" charset="0"/>
              </a:endParaRPr>
            </a:p>
          </p:txBody>
        </p:sp>
      </p:grpSp>
      <p:sp>
        <p:nvSpPr>
          <p:cNvPr id="56" name="Line 53"/>
          <p:cNvSpPr>
            <a:spLocks noChangeShapeType="1"/>
          </p:cNvSpPr>
          <p:nvPr/>
        </p:nvSpPr>
        <p:spPr bwMode="auto">
          <a:xfrm>
            <a:off x="3054449" y="2855913"/>
            <a:ext cx="368300" cy="1587"/>
          </a:xfrm>
          <a:prstGeom prst="line">
            <a:avLst/>
          </a:prstGeom>
          <a:noFill/>
          <a:ln w="9525" cap="flat">
            <a:solidFill>
              <a:schemeClr val="tx1"/>
            </a:solidFill>
            <a:prstDash val="solid"/>
            <a:round/>
            <a:headEnd type="none" w="med" len="med"/>
            <a:tailEnd type="arrow" w="med" len="med"/>
          </a:ln>
        </p:spPr>
        <p:txBody>
          <a:bodyPr lIns="0" tIns="0" rIns="0" bIns="0"/>
          <a:lstStyle/>
          <a:p>
            <a:endParaRPr lang="en-US"/>
          </a:p>
        </p:txBody>
      </p:sp>
      <p:sp>
        <p:nvSpPr>
          <p:cNvPr id="57" name="Line 62"/>
          <p:cNvSpPr>
            <a:spLocks noChangeShapeType="1"/>
          </p:cNvSpPr>
          <p:nvPr/>
        </p:nvSpPr>
        <p:spPr bwMode="auto">
          <a:xfrm>
            <a:off x="3518031" y="2855913"/>
            <a:ext cx="419100" cy="1587"/>
          </a:xfrm>
          <a:prstGeom prst="line">
            <a:avLst/>
          </a:prstGeom>
          <a:noFill/>
          <a:ln w="9525" cap="flat">
            <a:solidFill>
              <a:schemeClr val="tx1"/>
            </a:solidFill>
            <a:prstDash val="solid"/>
            <a:round/>
            <a:headEnd type="none" w="med" len="med"/>
            <a:tailEnd type="arrow" w="med" len="med"/>
          </a:ln>
        </p:spPr>
        <p:txBody>
          <a:bodyPr lIns="0" tIns="0" rIns="0" bIns="0"/>
          <a:lstStyle/>
          <a:p>
            <a:endParaRPr lang="en-US"/>
          </a:p>
        </p:txBody>
      </p:sp>
      <p:sp>
        <p:nvSpPr>
          <p:cNvPr id="58" name="Line 65"/>
          <p:cNvSpPr>
            <a:spLocks noChangeShapeType="1"/>
          </p:cNvSpPr>
          <p:nvPr/>
        </p:nvSpPr>
        <p:spPr bwMode="auto">
          <a:xfrm>
            <a:off x="4051431" y="2851150"/>
            <a:ext cx="381000" cy="1588"/>
          </a:xfrm>
          <a:prstGeom prst="line">
            <a:avLst/>
          </a:prstGeom>
          <a:noFill/>
          <a:ln w="9525" cap="flat">
            <a:solidFill>
              <a:schemeClr val="tx1"/>
            </a:solidFill>
            <a:prstDash val="solid"/>
            <a:round/>
            <a:headEnd type="none" w="med" len="med"/>
            <a:tailEnd type="arrow" w="med" len="med"/>
          </a:ln>
        </p:spPr>
        <p:txBody>
          <a:bodyPr lIns="0" tIns="0" rIns="0" bIns="0"/>
          <a:lstStyle/>
          <a:p>
            <a:endParaRPr lang="en-US"/>
          </a:p>
        </p:txBody>
      </p:sp>
      <p:grpSp>
        <p:nvGrpSpPr>
          <p:cNvPr id="59" name="Group 20"/>
          <p:cNvGrpSpPr>
            <a:grpSpLocks/>
          </p:cNvGrpSpPr>
          <p:nvPr/>
        </p:nvGrpSpPr>
        <p:grpSpPr bwMode="auto">
          <a:xfrm>
            <a:off x="3804176" y="3153320"/>
            <a:ext cx="228600" cy="228600"/>
            <a:chOff x="0" y="0"/>
            <a:chExt cx="144" cy="144"/>
          </a:xfrm>
        </p:grpSpPr>
        <p:sp>
          <p:nvSpPr>
            <p:cNvPr id="60" name="Oval 21"/>
            <p:cNvSpPr>
              <a:spLocks/>
            </p:cNvSpPr>
            <p:nvPr/>
          </p:nvSpPr>
          <p:spPr bwMode="auto">
            <a:xfrm>
              <a:off x="0" y="0"/>
              <a:ext cx="144" cy="144"/>
            </a:xfrm>
            <a:prstGeom prst="ellipse">
              <a:avLst/>
            </a:prstGeom>
            <a:solidFill>
              <a:srgbClr val="FFFFFF"/>
            </a:solidFill>
            <a:ln w="25400" cap="flat">
              <a:solidFill>
                <a:schemeClr val="tx1"/>
              </a:solidFill>
              <a:prstDash val="solid"/>
              <a:round/>
              <a:headEnd type="none" w="med" len="med"/>
              <a:tailEnd type="none" w="med" len="med"/>
            </a:ln>
          </p:spPr>
          <p:txBody>
            <a:bodyPr lIns="0" tIns="0" rIns="0" bIns="0"/>
            <a:lstStyle/>
            <a:p>
              <a:endParaRPr lang="en-US"/>
            </a:p>
          </p:txBody>
        </p:sp>
        <p:sp>
          <p:nvSpPr>
            <p:cNvPr id="61" name="Rectangle 22"/>
            <p:cNvSpPr>
              <a:spLocks/>
            </p:cNvSpPr>
            <p:nvPr/>
          </p:nvSpPr>
          <p:spPr bwMode="auto">
            <a:xfrm>
              <a:off x="20" y="8"/>
              <a:ext cx="104" cy="136"/>
            </a:xfrm>
            <a:prstGeom prst="rect">
              <a:avLst/>
            </a:prstGeom>
            <a:noFill/>
            <a:ln w="12700" cap="flat">
              <a:noFill/>
              <a:miter lim="800000"/>
              <a:headEnd type="none" w="med" len="med"/>
              <a:tailEnd type="none" w="med" len="med"/>
            </a:ln>
          </p:spPr>
          <p:txBody>
            <a:bodyPr lIns="0" tIns="0" rIns="39949" bIns="0" anchor="ctr"/>
            <a:lstStyle/>
            <a:p>
              <a:pPr marL="39688" algn="ctr"/>
              <a:r>
                <a:rPr lang="en-US" sz="1400" b="1" dirty="0">
                  <a:solidFill>
                    <a:schemeClr val="tx1"/>
                  </a:solidFill>
                  <a:latin typeface="Helvetica" charset="0"/>
                  <a:cs typeface="Helvetica" charset="0"/>
                  <a:sym typeface="Helvetica" charset="0"/>
                </a:rPr>
                <a:t>C</a:t>
              </a:r>
            </a:p>
          </p:txBody>
        </p:sp>
      </p:grpSp>
      <p:sp>
        <p:nvSpPr>
          <p:cNvPr id="62" name="Line 53"/>
          <p:cNvSpPr>
            <a:spLocks noChangeShapeType="1"/>
          </p:cNvSpPr>
          <p:nvPr/>
        </p:nvSpPr>
        <p:spPr bwMode="auto">
          <a:xfrm>
            <a:off x="4035951" y="3266033"/>
            <a:ext cx="368300" cy="1587"/>
          </a:xfrm>
          <a:prstGeom prst="line">
            <a:avLst/>
          </a:prstGeom>
          <a:noFill/>
          <a:ln w="9525" cap="flat">
            <a:solidFill>
              <a:schemeClr val="tx1"/>
            </a:solidFill>
            <a:prstDash val="solid"/>
            <a:round/>
            <a:headEnd type="none" w="med" len="med"/>
            <a:tailEnd type="arrow" w="med" len="med"/>
          </a:ln>
        </p:spPr>
        <p:txBody>
          <a:bodyPr lIns="0" tIns="0" rIns="0" bIns="0"/>
          <a:lstStyle/>
          <a:p>
            <a:endParaRPr lang="en-US"/>
          </a:p>
        </p:txBody>
      </p:sp>
      <p:sp>
        <p:nvSpPr>
          <p:cNvPr id="63" name="Line 62"/>
          <p:cNvSpPr>
            <a:spLocks noChangeShapeType="1"/>
          </p:cNvSpPr>
          <p:nvPr/>
        </p:nvSpPr>
        <p:spPr bwMode="auto">
          <a:xfrm>
            <a:off x="4499533" y="3266033"/>
            <a:ext cx="419100" cy="1587"/>
          </a:xfrm>
          <a:prstGeom prst="line">
            <a:avLst/>
          </a:prstGeom>
          <a:noFill/>
          <a:ln w="9525" cap="flat">
            <a:solidFill>
              <a:schemeClr val="tx1"/>
            </a:solidFill>
            <a:prstDash val="solid"/>
            <a:round/>
            <a:headEnd type="none" w="med" len="med"/>
            <a:tailEnd type="arrow" w="med" len="med"/>
          </a:ln>
        </p:spPr>
        <p:txBody>
          <a:bodyPr lIns="0" tIns="0" rIns="0" bIns="0"/>
          <a:lstStyle/>
          <a:p>
            <a:endParaRPr lang="en-US"/>
          </a:p>
        </p:txBody>
      </p:sp>
      <p:sp>
        <p:nvSpPr>
          <p:cNvPr id="64" name="Line 65"/>
          <p:cNvSpPr>
            <a:spLocks noChangeShapeType="1"/>
          </p:cNvSpPr>
          <p:nvPr/>
        </p:nvSpPr>
        <p:spPr bwMode="auto">
          <a:xfrm>
            <a:off x="5032933" y="3261270"/>
            <a:ext cx="381000" cy="1588"/>
          </a:xfrm>
          <a:prstGeom prst="line">
            <a:avLst/>
          </a:prstGeom>
          <a:noFill/>
          <a:ln w="9525" cap="flat">
            <a:solidFill>
              <a:schemeClr val="tx1"/>
            </a:solidFill>
            <a:prstDash val="solid"/>
            <a:round/>
            <a:headEnd type="none" w="med" len="med"/>
            <a:tailEnd type="arrow" w="med" len="med"/>
          </a:ln>
        </p:spPr>
        <p:txBody>
          <a:bodyPr lIns="0" tIns="0" rIns="0" bIns="0"/>
          <a:lstStyle/>
          <a:p>
            <a:endParaRPr lang="en-US"/>
          </a:p>
        </p:txBody>
      </p:sp>
      <p:sp>
        <p:nvSpPr>
          <p:cNvPr id="65" name="Titel 5"/>
          <p:cNvSpPr>
            <a:spLocks noGrp="1"/>
          </p:cNvSpPr>
          <p:nvPr>
            <p:ph type="title"/>
          </p:nvPr>
        </p:nvSpPr>
        <p:spPr/>
        <p:txBody>
          <a:bodyPr/>
          <a:lstStyle/>
          <a:p>
            <a:pPr>
              <a:defRPr/>
            </a:pPr>
            <a:r>
              <a:rPr lang="de-DE" sz="3200" b="1" dirty="0" smtClean="0"/>
              <a:t>Temporal Domain – dynamic case</a:t>
            </a:r>
          </a:p>
        </p:txBody>
      </p:sp>
      <p:sp>
        <p:nvSpPr>
          <p:cNvPr id="66" name="Inhaltsplatzhalter 65"/>
          <p:cNvSpPr>
            <a:spLocks noGrp="1"/>
          </p:cNvSpPr>
          <p:nvPr>
            <p:ph idx="1"/>
          </p:nvPr>
        </p:nvSpPr>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3"/>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56"/>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hidden"/>
                                      </p:to>
                                    </p:set>
                                  </p:childTnLst>
                                </p:cTn>
                              </p:par>
                            </p:childTnLst>
                          </p:cTn>
                        </p:par>
                        <p:par>
                          <p:cTn id="13" fill="hold">
                            <p:stCondLst>
                              <p:cond delay="500"/>
                            </p:stCondLst>
                            <p:childTnLst>
                              <p:par>
                                <p:cTn id="14" presetID="63" presetClass="path" presetSubtype="0" fill="hold" nodeType="afterEffect">
                                  <p:stCondLst>
                                    <p:cond delay="0"/>
                                  </p:stCondLst>
                                  <p:childTnLst>
                                    <p:animMotion origin="layout" path="M 2.5E-6 -6.04565E-7 L 0.05156 -6.04565E-7 " pathEditMode="relative" rAng="0" ptsTypes="AA">
                                      <p:cBhvr>
                                        <p:cTn id="15" dur="1000" fill="hold"/>
                                        <p:tgtEl>
                                          <p:spTgt spid="13"/>
                                        </p:tgtEl>
                                        <p:attrNameLst>
                                          <p:attrName>ppt_x</p:attrName>
                                          <p:attrName>ppt_y</p:attrName>
                                        </p:attrNameLst>
                                      </p:cBhvr>
                                      <p:rCtr x="26" y="0"/>
                                    </p:animMotion>
                                  </p:childTnLst>
                                </p:cTn>
                              </p:par>
                              <p:par>
                                <p:cTn id="16" presetID="63" presetClass="path" presetSubtype="0" fill="hold" nodeType="withEffect">
                                  <p:stCondLst>
                                    <p:cond delay="0"/>
                                  </p:stCondLst>
                                  <p:childTnLst>
                                    <p:animMotion origin="layout" path="M 2.5E-6 -6.04565E-7 L 0.05156 -6.04565E-7 " pathEditMode="relative" rAng="0" ptsTypes="AA">
                                      <p:cBhvr>
                                        <p:cTn id="17" dur="1000" fill="hold"/>
                                        <p:tgtEl>
                                          <p:spTgt spid="53"/>
                                        </p:tgtEl>
                                        <p:attrNameLst>
                                          <p:attrName>ppt_x</p:attrName>
                                          <p:attrName>ppt_y</p:attrName>
                                        </p:attrNameLst>
                                      </p:cBhvr>
                                      <p:rCtr x="26" y="0"/>
                                    </p:animMotion>
                                  </p:childTnLst>
                                </p:cTn>
                              </p:par>
                              <p:par>
                                <p:cTn id="18" presetID="63" presetClass="path" presetSubtype="0" fill="hold" nodeType="withEffect">
                                  <p:stCondLst>
                                    <p:cond delay="0"/>
                                  </p:stCondLst>
                                  <p:childTnLst>
                                    <p:animMotion origin="layout" path="M 2.5E-6 -6.04565E-7 L 0.05156 -6.04565E-7 " pathEditMode="relative" rAng="0" ptsTypes="AA">
                                      <p:cBhvr>
                                        <p:cTn id="19" dur="1000" fill="hold"/>
                                        <p:tgtEl>
                                          <p:spTgt spid="59"/>
                                        </p:tgtEl>
                                        <p:attrNameLst>
                                          <p:attrName>ppt_x</p:attrName>
                                          <p:attrName>ppt_y</p:attrName>
                                        </p:attrNameLst>
                                      </p:cBhvr>
                                      <p:rCtr x="26" y="0"/>
                                    </p:animMotion>
                                  </p:childTnLst>
                                </p:cTn>
                              </p:par>
                              <p:par>
                                <p:cTn id="20" presetID="22" presetClass="entr" presetSubtype="8"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1000"/>
                                        <p:tgtEl>
                                          <p:spTgt spid="2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10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10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499"/>
                                          </p:stCondLst>
                                        </p:cTn>
                                        <p:tgtEl>
                                          <p:spTgt spid="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4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499"/>
                                          </p:stCondLst>
                                        </p:cTn>
                                        <p:tgtEl>
                                          <p:spTgt spid="5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6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45"/>
                                        </p:tgtEl>
                                        <p:attrNameLst>
                                          <p:attrName>style.visibility</p:attrName>
                                        </p:attrNameLst>
                                      </p:cBhvr>
                                      <p:to>
                                        <p:strVal val="visible"/>
                                      </p:to>
                                    </p:set>
                                  </p:childTnLst>
                                </p:cTn>
                              </p:par>
                              <p:par>
                                <p:cTn id="43" presetID="1" presetClass="exit" presetSubtype="0" fill="hold" grpId="1" nodeType="withEffect">
                                  <p:stCondLst>
                                    <p:cond delay="0"/>
                                  </p:stCondLst>
                                  <p:childTnLst>
                                    <p:set>
                                      <p:cBhvr>
                                        <p:cTn id="44" dur="1" fill="hold">
                                          <p:stCondLst>
                                            <p:cond delay="0"/>
                                          </p:stCondLst>
                                        </p:cTn>
                                        <p:tgtEl>
                                          <p:spTgt spid="47"/>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57"/>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63"/>
                                        </p:tgtEl>
                                        <p:attrNameLst>
                                          <p:attrName>style.visibility</p:attrName>
                                        </p:attrNameLst>
                                      </p:cBhvr>
                                      <p:to>
                                        <p:strVal val="hidden"/>
                                      </p:to>
                                    </p:set>
                                  </p:childTnLst>
                                </p:cTn>
                              </p:par>
                            </p:childTnLst>
                          </p:cTn>
                        </p:par>
                        <p:par>
                          <p:cTn id="49" fill="hold">
                            <p:stCondLst>
                              <p:cond delay="500"/>
                            </p:stCondLst>
                            <p:childTnLst>
                              <p:par>
                                <p:cTn id="50" presetID="63" presetClass="path" presetSubtype="0" fill="hold" nodeType="afterEffect">
                                  <p:stCondLst>
                                    <p:cond delay="0"/>
                                  </p:stCondLst>
                                  <p:childTnLst>
                                    <p:animMotion origin="layout" path="M 0.05156 4.75015E-7 L 0.10989 4.75015E-7 " pathEditMode="relative" rAng="0" ptsTypes="AA">
                                      <p:cBhvr>
                                        <p:cTn id="51" dur="1000" fill="hold"/>
                                        <p:tgtEl>
                                          <p:spTgt spid="13"/>
                                        </p:tgtEl>
                                        <p:attrNameLst>
                                          <p:attrName>ppt_x</p:attrName>
                                          <p:attrName>ppt_y</p:attrName>
                                        </p:attrNameLst>
                                      </p:cBhvr>
                                      <p:rCtr x="29" y="0"/>
                                    </p:animMotion>
                                  </p:childTnLst>
                                </p:cTn>
                              </p:par>
                              <p:par>
                                <p:cTn id="52" presetID="63" presetClass="path" presetSubtype="0" fill="hold" nodeType="withEffect">
                                  <p:stCondLst>
                                    <p:cond delay="0"/>
                                  </p:stCondLst>
                                  <p:childTnLst>
                                    <p:animMotion origin="layout" path="M 0.05156 4.75015E-7 L 0.10989 4.75015E-7 " pathEditMode="relative" rAng="0" ptsTypes="AA">
                                      <p:cBhvr>
                                        <p:cTn id="53" dur="1000" fill="hold"/>
                                        <p:tgtEl>
                                          <p:spTgt spid="53"/>
                                        </p:tgtEl>
                                        <p:attrNameLst>
                                          <p:attrName>ppt_x</p:attrName>
                                          <p:attrName>ppt_y</p:attrName>
                                        </p:attrNameLst>
                                      </p:cBhvr>
                                      <p:rCtr x="29" y="0"/>
                                    </p:animMotion>
                                  </p:childTnLst>
                                </p:cTn>
                              </p:par>
                              <p:par>
                                <p:cTn id="54" presetID="63" presetClass="path" presetSubtype="0" fill="hold" nodeType="withEffect">
                                  <p:stCondLst>
                                    <p:cond delay="0"/>
                                  </p:stCondLst>
                                  <p:childTnLst>
                                    <p:animMotion origin="layout" path="M 0.05156 4.75015E-7 L 0.10989 4.75015E-7 " pathEditMode="relative" rAng="0" ptsTypes="AA">
                                      <p:cBhvr>
                                        <p:cTn id="55" dur="1000" fill="hold"/>
                                        <p:tgtEl>
                                          <p:spTgt spid="59"/>
                                        </p:tgtEl>
                                        <p:attrNameLst>
                                          <p:attrName>ppt_x</p:attrName>
                                          <p:attrName>ppt_y</p:attrName>
                                        </p:attrNameLst>
                                      </p:cBhvr>
                                      <p:rCtr x="29" y="0"/>
                                    </p:animMotion>
                                  </p:childTnLst>
                                </p:cTn>
                              </p:par>
                              <p:par>
                                <p:cTn id="56" presetID="22" presetClass="entr" presetSubtype="8"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left)">
                                      <p:cBhvr>
                                        <p:cTn id="58" dur="1000"/>
                                        <p:tgtEl>
                                          <p:spTgt spid="3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left)">
                                      <p:cBhvr>
                                        <p:cTn id="61" dur="1000"/>
                                        <p:tgtEl>
                                          <p:spTgt spid="2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left)">
                                      <p:cBhvr>
                                        <p:cTn id="64" dur="1000"/>
                                        <p:tgtEl>
                                          <p:spTgt spid="33"/>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499"/>
                                          </p:stCondLst>
                                        </p:cTn>
                                        <p:tgtEl>
                                          <p:spTgt spid="8"/>
                                        </p:tgtEl>
                                        <p:attrNameLst>
                                          <p:attrName>style.visibility</p:attrName>
                                        </p:attrNameLst>
                                      </p:cBhvr>
                                      <p:to>
                                        <p:strVal val="visible"/>
                                      </p:to>
                                    </p:set>
                                  </p:childTnLst>
                                </p:cTn>
                              </p:par>
                            </p:childTnLst>
                          </p:cTn>
                        </p:par>
                        <p:par>
                          <p:cTn id="69" fill="hold">
                            <p:stCondLst>
                              <p:cond delay="500"/>
                            </p:stCondLst>
                            <p:childTnLst>
                              <p:par>
                                <p:cTn id="70" presetID="1" presetClass="entr" presetSubtype="0" fill="hold" grpId="0" nodeType="afterEffect">
                                  <p:stCondLst>
                                    <p:cond delay="0"/>
                                  </p:stCondLst>
                                  <p:childTnLst>
                                    <p:set>
                                      <p:cBhvr>
                                        <p:cTn id="71" dur="1" fill="hold">
                                          <p:stCondLst>
                                            <p:cond delay="499"/>
                                          </p:stCondLst>
                                        </p:cTn>
                                        <p:tgtEl>
                                          <p:spTgt spid="48"/>
                                        </p:tgtEl>
                                        <p:attrNameLst>
                                          <p:attrName>style.visibility</p:attrName>
                                        </p:attrNameLst>
                                      </p:cBhvr>
                                      <p:to>
                                        <p:strVal val="visible"/>
                                      </p:to>
                                    </p:set>
                                  </p:childTnLst>
                                </p:cTn>
                              </p:par>
                              <p:par>
                                <p:cTn id="72" presetID="1" presetClass="entr" presetSubtype="0" fill="hold" grpId="0" nodeType="withEffect">
                                  <p:stCondLst>
                                    <p:cond delay="0"/>
                                  </p:stCondLst>
                                  <p:childTnLst>
                                    <p:set>
                                      <p:cBhvr>
                                        <p:cTn id="73" dur="1" fill="hold">
                                          <p:stCondLst>
                                            <p:cond delay="499"/>
                                          </p:stCondLst>
                                        </p:cTn>
                                        <p:tgtEl>
                                          <p:spTgt spid="58"/>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499"/>
                                          </p:stCondLst>
                                        </p:cTn>
                                        <p:tgtEl>
                                          <p:spTgt spid="64"/>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499"/>
                                          </p:stCondLst>
                                        </p:cTn>
                                        <p:tgtEl>
                                          <p:spTgt spid="44"/>
                                        </p:tgtEl>
                                        <p:attrNameLst>
                                          <p:attrName>style.visibility</p:attrName>
                                        </p:attrNameLst>
                                      </p:cBhvr>
                                      <p:to>
                                        <p:strVal val="visible"/>
                                      </p:to>
                                    </p:set>
                                  </p:childTnLst>
                                </p:cTn>
                              </p:par>
                              <p:par>
                                <p:cTn id="80" presetID="1" presetClass="exit" presetSubtype="0" fill="hold" grpId="1" nodeType="withEffect">
                                  <p:stCondLst>
                                    <p:cond delay="0"/>
                                  </p:stCondLst>
                                  <p:childTnLst>
                                    <p:set>
                                      <p:cBhvr>
                                        <p:cTn id="81" dur="1" fill="hold">
                                          <p:stCondLst>
                                            <p:cond delay="0"/>
                                          </p:stCondLst>
                                        </p:cTn>
                                        <p:tgtEl>
                                          <p:spTgt spid="48"/>
                                        </p:tgtEl>
                                        <p:attrNameLst>
                                          <p:attrName>style.visibility</p:attrName>
                                        </p:attrNameLst>
                                      </p:cBhvr>
                                      <p:to>
                                        <p:strVal val="hidden"/>
                                      </p:to>
                                    </p:set>
                                  </p:childTnLst>
                                </p:cTn>
                              </p:par>
                              <p:par>
                                <p:cTn id="82" presetID="1" presetClass="exit" presetSubtype="0" fill="hold" grpId="1" nodeType="withEffect">
                                  <p:stCondLst>
                                    <p:cond delay="0"/>
                                  </p:stCondLst>
                                  <p:childTnLst>
                                    <p:set>
                                      <p:cBhvr>
                                        <p:cTn id="83" dur="1" fill="hold">
                                          <p:stCondLst>
                                            <p:cond delay="0"/>
                                          </p:stCondLst>
                                        </p:cTn>
                                        <p:tgtEl>
                                          <p:spTgt spid="58"/>
                                        </p:tgtEl>
                                        <p:attrNameLst>
                                          <p:attrName>style.visibility</p:attrName>
                                        </p:attrNameLst>
                                      </p:cBhvr>
                                      <p:to>
                                        <p:strVal val="hidden"/>
                                      </p:to>
                                    </p:set>
                                  </p:childTnLst>
                                </p:cTn>
                              </p:par>
                              <p:par>
                                <p:cTn id="84" presetID="1" presetClass="exit" presetSubtype="0" fill="hold" grpId="1" nodeType="withEffect">
                                  <p:stCondLst>
                                    <p:cond delay="0"/>
                                  </p:stCondLst>
                                  <p:childTnLst>
                                    <p:set>
                                      <p:cBhvr>
                                        <p:cTn id="85" dur="1" fill="hold">
                                          <p:stCondLst>
                                            <p:cond delay="0"/>
                                          </p:stCondLst>
                                        </p:cTn>
                                        <p:tgtEl>
                                          <p:spTgt spid="64"/>
                                        </p:tgtEl>
                                        <p:attrNameLst>
                                          <p:attrName>style.visibility</p:attrName>
                                        </p:attrNameLst>
                                      </p:cBhvr>
                                      <p:to>
                                        <p:strVal val="hidden"/>
                                      </p:to>
                                    </p:set>
                                  </p:childTnLst>
                                </p:cTn>
                              </p:par>
                            </p:childTnLst>
                          </p:cTn>
                        </p:par>
                        <p:par>
                          <p:cTn id="86" fill="hold">
                            <p:stCondLst>
                              <p:cond delay="500"/>
                            </p:stCondLst>
                            <p:childTnLst>
                              <p:par>
                                <p:cTn id="87" presetID="63" presetClass="path" presetSubtype="0" fill="hold" nodeType="afterEffect">
                                  <p:stCondLst>
                                    <p:cond delay="0"/>
                                  </p:stCondLst>
                                  <p:childTnLst>
                                    <p:animMotion origin="layout" path="M 0.1099 -3.84948E-6 L 0.1599 -3.84948E-6 " pathEditMode="relative" rAng="0" ptsTypes="AA">
                                      <p:cBhvr>
                                        <p:cTn id="88" dur="1000" fill="hold"/>
                                        <p:tgtEl>
                                          <p:spTgt spid="13"/>
                                        </p:tgtEl>
                                        <p:attrNameLst>
                                          <p:attrName>ppt_x</p:attrName>
                                          <p:attrName>ppt_y</p:attrName>
                                        </p:attrNameLst>
                                      </p:cBhvr>
                                      <p:rCtr x="25" y="0"/>
                                    </p:animMotion>
                                  </p:childTnLst>
                                </p:cTn>
                              </p:par>
                              <p:par>
                                <p:cTn id="89" presetID="63" presetClass="path" presetSubtype="0" fill="hold" nodeType="withEffect">
                                  <p:stCondLst>
                                    <p:cond delay="0"/>
                                  </p:stCondLst>
                                  <p:childTnLst>
                                    <p:animMotion origin="layout" path="M 0.1099 -3.84948E-6 L 0.1599 -3.84948E-6 " pathEditMode="relative" rAng="0" ptsTypes="AA">
                                      <p:cBhvr>
                                        <p:cTn id="90" dur="1000" fill="hold"/>
                                        <p:tgtEl>
                                          <p:spTgt spid="53"/>
                                        </p:tgtEl>
                                        <p:attrNameLst>
                                          <p:attrName>ppt_x</p:attrName>
                                          <p:attrName>ppt_y</p:attrName>
                                        </p:attrNameLst>
                                      </p:cBhvr>
                                      <p:rCtr x="25" y="0"/>
                                    </p:animMotion>
                                  </p:childTnLst>
                                </p:cTn>
                              </p:par>
                              <p:par>
                                <p:cTn id="91" presetID="63" presetClass="path" presetSubtype="0" fill="hold" nodeType="withEffect">
                                  <p:stCondLst>
                                    <p:cond delay="0"/>
                                  </p:stCondLst>
                                  <p:childTnLst>
                                    <p:animMotion origin="layout" path="M 0.1099 -3.84948E-6 L 0.1599 -3.84948E-6 " pathEditMode="relative" rAng="0" ptsTypes="AA">
                                      <p:cBhvr>
                                        <p:cTn id="92" dur="1000" fill="hold"/>
                                        <p:tgtEl>
                                          <p:spTgt spid="59"/>
                                        </p:tgtEl>
                                        <p:attrNameLst>
                                          <p:attrName>ppt_x</p:attrName>
                                          <p:attrName>ppt_y</p:attrName>
                                        </p:attrNameLst>
                                      </p:cBhvr>
                                      <p:rCtr x="25" y="0"/>
                                    </p:animMotion>
                                  </p:childTnLst>
                                </p:cTn>
                              </p:par>
                              <p:par>
                                <p:cTn id="93" presetID="22" presetClass="entr" presetSubtype="8" fill="hold" grpId="0" nodeType="with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wipe(left)">
                                      <p:cBhvr>
                                        <p:cTn id="95" dur="1000"/>
                                        <p:tgtEl>
                                          <p:spTgt spid="31"/>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wipe(left)">
                                      <p:cBhvr>
                                        <p:cTn id="98" dur="1000"/>
                                        <p:tgtEl>
                                          <p:spTgt spid="32"/>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wipe(left)">
                                      <p:cBhvr>
                                        <p:cTn id="101" dur="1000"/>
                                        <p:tgtEl>
                                          <p:spTgt spid="26"/>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wipe(left)">
                                      <p:cBhvr>
                                        <p:cTn id="106" dur="500"/>
                                        <p:tgtEl>
                                          <p:spTgt spid="34"/>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35"/>
                                        </p:tgtEl>
                                        <p:attrNameLst>
                                          <p:attrName>style.visibility</p:attrName>
                                        </p:attrNameLst>
                                      </p:cBhvr>
                                      <p:to>
                                        <p:strVal val="visible"/>
                                      </p:to>
                                    </p:set>
                                    <p:animEffect transition="in" filter="wipe(left)">
                                      <p:cBhvr>
                                        <p:cTn id="109" dur="500"/>
                                        <p:tgtEl>
                                          <p:spTgt spid="35"/>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36"/>
                                        </p:tgtEl>
                                        <p:attrNameLst>
                                          <p:attrName>style.visibility</p:attrName>
                                        </p:attrNameLst>
                                      </p:cBhvr>
                                      <p:to>
                                        <p:strVal val="visible"/>
                                      </p:to>
                                    </p:set>
                                    <p:animEffect transition="in" filter="wipe(left)">
                                      <p:cBhvr>
                                        <p:cTn id="112" dur="500"/>
                                        <p:tgtEl>
                                          <p:spTgt spid="36"/>
                                        </p:tgtEl>
                                      </p:cBhvr>
                                    </p:animEffect>
                                  </p:childTnLst>
                                </p:cTn>
                              </p:par>
                            </p:childTnLst>
                          </p:cTn>
                        </p:par>
                        <p:par>
                          <p:cTn id="113" fill="hold">
                            <p:stCondLst>
                              <p:cond delay="500"/>
                            </p:stCondLst>
                            <p:childTnLst>
                              <p:par>
                                <p:cTn id="114" presetID="1" presetClass="entr" presetSubtype="0" fill="hold" grpId="0" nodeType="afterEffect">
                                  <p:stCondLst>
                                    <p:cond delay="0"/>
                                  </p:stCondLst>
                                  <p:childTnLst>
                                    <p:set>
                                      <p:cBhvr>
                                        <p:cTn id="115" dur="1" fill="hold">
                                          <p:stCondLst>
                                            <p:cond delay="499"/>
                                          </p:stCondLst>
                                        </p:cTn>
                                        <p:tgtEl>
                                          <p:spTgt spid="46"/>
                                        </p:tgtEl>
                                        <p:attrNameLst>
                                          <p:attrName>style.visibility</p:attrName>
                                        </p:attrNameLst>
                                      </p:cBhvr>
                                      <p:to>
                                        <p:strVal val="visible"/>
                                      </p:to>
                                    </p:set>
                                  </p:childTnLst>
                                </p:cTn>
                              </p:par>
                              <p:par>
                                <p:cTn id="116" presetID="22" presetClass="entr" presetSubtype="8"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Effect transition="in" filter="wipe(left)">
                                      <p:cBhvr>
                                        <p:cTn id="118" dur="500"/>
                                        <p:tgtEl>
                                          <p:spTgt spid="37"/>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38"/>
                                        </p:tgtEl>
                                        <p:attrNameLst>
                                          <p:attrName>style.visibility</p:attrName>
                                        </p:attrNameLst>
                                      </p:cBhvr>
                                      <p:to>
                                        <p:strVal val="visible"/>
                                      </p:to>
                                    </p:set>
                                    <p:animEffect transition="in" filter="wipe(left)">
                                      <p:cBhvr>
                                        <p:cTn id="121" dur="500"/>
                                        <p:tgtEl>
                                          <p:spTgt spid="38"/>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wipe(left)">
                                      <p:cBhvr>
                                        <p:cTn id="1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3" grpId="0" autoUpdateAnimBg="0"/>
      <p:bldP spid="44" grpId="0" autoUpdateAnimBg="0"/>
      <p:bldP spid="45" grpId="0" autoUpdateAnimBg="0"/>
      <p:bldP spid="46" grpId="0" autoUpdateAnimBg="0"/>
      <p:bldP spid="47" grpId="0" animBg="1"/>
      <p:bldP spid="47" grpId="1" animBg="1"/>
      <p:bldP spid="48" grpId="0" animBg="1"/>
      <p:bldP spid="48" grpId="1" animBg="1"/>
      <p:bldP spid="56" grpId="0" animBg="1"/>
      <p:bldP spid="57" grpId="0" animBg="1"/>
      <p:bldP spid="57" grpId="1" animBg="1"/>
      <p:bldP spid="58" grpId="0" animBg="1"/>
      <p:bldP spid="58" grpId="1" animBg="1"/>
      <p:bldP spid="62" grpId="0" animBg="1"/>
      <p:bldP spid="63" grpId="0" animBg="1"/>
      <p:bldP spid="63" grpId="1" animBg="1"/>
      <p:bldP spid="64" grpId="0" animBg="1"/>
      <p:bldP spid="64" grpId="1"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5129213" y="2092325"/>
            <a:ext cx="3508375" cy="2628900"/>
            <a:chOff x="0" y="0"/>
            <a:chExt cx="2209" cy="1656"/>
          </a:xfrm>
        </p:grpSpPr>
        <p:sp>
          <p:nvSpPr>
            <p:cNvPr id="3" name="Rectangle 10"/>
            <p:cNvSpPr>
              <a:spLocks/>
            </p:cNvSpPr>
            <p:nvPr/>
          </p:nvSpPr>
          <p:spPr bwMode="auto">
            <a:xfrm>
              <a:off x="0" y="0"/>
              <a:ext cx="552" cy="551"/>
            </a:xfrm>
            <a:prstGeom prst="rect">
              <a:avLst/>
            </a:prstGeom>
            <a:solidFill>
              <a:srgbClr val="FF008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4" name="Rectangle 11"/>
            <p:cNvSpPr>
              <a:spLocks/>
            </p:cNvSpPr>
            <p:nvPr/>
          </p:nvSpPr>
          <p:spPr bwMode="auto">
            <a:xfrm>
              <a:off x="555" y="2"/>
              <a:ext cx="549" cy="551"/>
            </a:xfrm>
            <a:prstGeom prst="rect">
              <a:avLst/>
            </a:prstGeom>
            <a:solidFill>
              <a:srgbClr val="80FF0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5" name="Rectangle 12"/>
            <p:cNvSpPr>
              <a:spLocks/>
            </p:cNvSpPr>
            <p:nvPr/>
          </p:nvSpPr>
          <p:spPr bwMode="auto">
            <a:xfrm>
              <a:off x="556" y="553"/>
              <a:ext cx="548" cy="551"/>
            </a:xfrm>
            <a:prstGeom prst="rect">
              <a:avLst/>
            </a:prstGeom>
            <a:solidFill>
              <a:srgbClr val="0000FF">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6" name="Rectangle 13"/>
            <p:cNvSpPr>
              <a:spLocks/>
            </p:cNvSpPr>
            <p:nvPr/>
          </p:nvSpPr>
          <p:spPr bwMode="auto">
            <a:xfrm>
              <a:off x="1104" y="553"/>
              <a:ext cx="551" cy="551"/>
            </a:xfrm>
            <a:prstGeom prst="rect">
              <a:avLst/>
            </a:prstGeom>
            <a:solidFill>
              <a:srgbClr val="FF008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7" name="Rectangle 14"/>
            <p:cNvSpPr>
              <a:spLocks/>
            </p:cNvSpPr>
            <p:nvPr/>
          </p:nvSpPr>
          <p:spPr bwMode="auto">
            <a:xfrm>
              <a:off x="1654" y="1104"/>
              <a:ext cx="555" cy="552"/>
            </a:xfrm>
            <a:prstGeom prst="rect">
              <a:avLst/>
            </a:prstGeom>
            <a:solidFill>
              <a:srgbClr val="FFFF0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grpSp>
      <p:grpSp>
        <p:nvGrpSpPr>
          <p:cNvPr id="8" name="Group 15"/>
          <p:cNvGrpSpPr>
            <a:grpSpLocks/>
          </p:cNvGrpSpPr>
          <p:nvPr/>
        </p:nvGrpSpPr>
        <p:grpSpPr bwMode="auto">
          <a:xfrm>
            <a:off x="5130800" y="2098675"/>
            <a:ext cx="3497263" cy="2627313"/>
            <a:chOff x="0" y="0"/>
            <a:chExt cx="2203" cy="1655"/>
          </a:xfrm>
        </p:grpSpPr>
        <p:sp>
          <p:nvSpPr>
            <p:cNvPr id="9" name="Rectangle 16"/>
            <p:cNvSpPr>
              <a:spLocks/>
            </p:cNvSpPr>
            <p:nvPr/>
          </p:nvSpPr>
          <p:spPr bwMode="auto">
            <a:xfrm>
              <a:off x="0" y="0"/>
              <a:ext cx="552" cy="551"/>
            </a:xfrm>
            <a:prstGeom prst="rect">
              <a:avLst/>
            </a:prstGeom>
            <a:solidFill>
              <a:srgbClr val="00FF0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10" name="Rectangle 17"/>
            <p:cNvSpPr>
              <a:spLocks/>
            </p:cNvSpPr>
            <p:nvPr/>
          </p:nvSpPr>
          <p:spPr bwMode="auto">
            <a:xfrm>
              <a:off x="552" y="0"/>
              <a:ext cx="548" cy="551"/>
            </a:xfrm>
            <a:prstGeom prst="rect">
              <a:avLst/>
            </a:prstGeom>
            <a:solidFill>
              <a:srgbClr val="0080FF">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11" name="Rectangle 18"/>
            <p:cNvSpPr>
              <a:spLocks/>
            </p:cNvSpPr>
            <p:nvPr/>
          </p:nvSpPr>
          <p:spPr bwMode="auto">
            <a:xfrm>
              <a:off x="552" y="552"/>
              <a:ext cx="547" cy="551"/>
            </a:xfrm>
            <a:prstGeom prst="rect">
              <a:avLst/>
            </a:prstGeom>
            <a:solidFill>
              <a:srgbClr val="FFFF0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12" name="Rectangle 19"/>
            <p:cNvSpPr>
              <a:spLocks/>
            </p:cNvSpPr>
            <p:nvPr/>
          </p:nvSpPr>
          <p:spPr bwMode="auto">
            <a:xfrm>
              <a:off x="1104" y="552"/>
              <a:ext cx="550" cy="551"/>
            </a:xfrm>
            <a:prstGeom prst="rect">
              <a:avLst/>
            </a:prstGeom>
            <a:solidFill>
              <a:srgbClr val="FF008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13" name="Rectangle 20"/>
            <p:cNvSpPr>
              <a:spLocks/>
            </p:cNvSpPr>
            <p:nvPr/>
          </p:nvSpPr>
          <p:spPr bwMode="auto">
            <a:xfrm>
              <a:off x="1648" y="1104"/>
              <a:ext cx="555" cy="551"/>
            </a:xfrm>
            <a:prstGeom prst="rect">
              <a:avLst/>
            </a:prstGeom>
            <a:solidFill>
              <a:srgbClr val="FFFF0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grpSp>
      <p:sp>
        <p:nvSpPr>
          <p:cNvPr id="14" name="Rectangle 21"/>
          <p:cNvSpPr>
            <a:spLocks/>
          </p:cNvSpPr>
          <p:nvPr/>
        </p:nvSpPr>
        <p:spPr bwMode="auto">
          <a:xfrm>
            <a:off x="803248" y="2584450"/>
            <a:ext cx="685800" cy="584200"/>
          </a:xfrm>
          <a:prstGeom prst="rect">
            <a:avLst/>
          </a:prstGeom>
          <a:solidFill>
            <a:srgbClr val="FF008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15" name="Rectangle 22"/>
          <p:cNvSpPr>
            <a:spLocks/>
          </p:cNvSpPr>
          <p:nvPr/>
        </p:nvSpPr>
        <p:spPr bwMode="auto">
          <a:xfrm>
            <a:off x="1539848" y="2582863"/>
            <a:ext cx="254000" cy="584200"/>
          </a:xfrm>
          <a:prstGeom prst="rect">
            <a:avLst/>
          </a:prstGeom>
          <a:solidFill>
            <a:srgbClr val="00FF0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grpSp>
        <p:nvGrpSpPr>
          <p:cNvPr id="16" name="Group 24"/>
          <p:cNvGrpSpPr>
            <a:grpSpLocks/>
          </p:cNvGrpSpPr>
          <p:nvPr/>
        </p:nvGrpSpPr>
        <p:grpSpPr bwMode="auto">
          <a:xfrm>
            <a:off x="5130800" y="2098675"/>
            <a:ext cx="3497263" cy="2627313"/>
            <a:chOff x="0" y="0"/>
            <a:chExt cx="2203" cy="1655"/>
          </a:xfrm>
        </p:grpSpPr>
        <p:sp>
          <p:nvSpPr>
            <p:cNvPr id="17" name="Rectangle 25"/>
            <p:cNvSpPr>
              <a:spLocks/>
            </p:cNvSpPr>
            <p:nvPr/>
          </p:nvSpPr>
          <p:spPr bwMode="auto">
            <a:xfrm>
              <a:off x="0" y="0"/>
              <a:ext cx="552" cy="551"/>
            </a:xfrm>
            <a:prstGeom prst="rect">
              <a:avLst/>
            </a:prstGeom>
            <a:solidFill>
              <a:srgbClr val="FFFF0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18" name="Rectangle 26"/>
            <p:cNvSpPr>
              <a:spLocks/>
            </p:cNvSpPr>
            <p:nvPr/>
          </p:nvSpPr>
          <p:spPr bwMode="auto">
            <a:xfrm>
              <a:off x="552" y="0"/>
              <a:ext cx="548" cy="551"/>
            </a:xfrm>
            <a:prstGeom prst="rect">
              <a:avLst/>
            </a:prstGeom>
            <a:solidFill>
              <a:srgbClr val="0080FF">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19" name="Rectangle 27"/>
            <p:cNvSpPr>
              <a:spLocks/>
            </p:cNvSpPr>
            <p:nvPr/>
          </p:nvSpPr>
          <p:spPr bwMode="auto">
            <a:xfrm>
              <a:off x="552" y="552"/>
              <a:ext cx="547" cy="551"/>
            </a:xfrm>
            <a:prstGeom prst="rect">
              <a:avLst/>
            </a:prstGeom>
            <a:solidFill>
              <a:srgbClr val="FF008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20" name="Rectangle 28"/>
            <p:cNvSpPr>
              <a:spLocks/>
            </p:cNvSpPr>
            <p:nvPr/>
          </p:nvSpPr>
          <p:spPr bwMode="auto">
            <a:xfrm>
              <a:off x="1104" y="552"/>
              <a:ext cx="550" cy="551"/>
            </a:xfrm>
            <a:prstGeom prst="rect">
              <a:avLst/>
            </a:prstGeom>
            <a:solidFill>
              <a:srgbClr val="0080FF">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21" name="Rectangle 29"/>
            <p:cNvSpPr>
              <a:spLocks/>
            </p:cNvSpPr>
            <p:nvPr/>
          </p:nvSpPr>
          <p:spPr bwMode="auto">
            <a:xfrm>
              <a:off x="1648" y="1104"/>
              <a:ext cx="555" cy="551"/>
            </a:xfrm>
            <a:prstGeom prst="rect">
              <a:avLst/>
            </a:prstGeom>
            <a:solidFill>
              <a:srgbClr val="0000FF">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grpSp>
      <p:grpSp>
        <p:nvGrpSpPr>
          <p:cNvPr id="22" name="Group 31"/>
          <p:cNvGrpSpPr>
            <a:grpSpLocks/>
          </p:cNvGrpSpPr>
          <p:nvPr/>
        </p:nvGrpSpPr>
        <p:grpSpPr bwMode="auto">
          <a:xfrm>
            <a:off x="5130800" y="2098675"/>
            <a:ext cx="3503613" cy="2627313"/>
            <a:chOff x="0" y="0"/>
            <a:chExt cx="2207" cy="1655"/>
          </a:xfrm>
        </p:grpSpPr>
        <p:sp>
          <p:nvSpPr>
            <p:cNvPr id="23" name="Rectangle 32"/>
            <p:cNvSpPr>
              <a:spLocks/>
            </p:cNvSpPr>
            <p:nvPr/>
          </p:nvSpPr>
          <p:spPr bwMode="auto">
            <a:xfrm>
              <a:off x="0" y="0"/>
              <a:ext cx="552" cy="551"/>
            </a:xfrm>
            <a:prstGeom prst="rect">
              <a:avLst/>
            </a:prstGeom>
            <a:solidFill>
              <a:srgbClr val="00FF0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24" name="Rectangle 33"/>
            <p:cNvSpPr>
              <a:spLocks/>
            </p:cNvSpPr>
            <p:nvPr/>
          </p:nvSpPr>
          <p:spPr bwMode="auto">
            <a:xfrm>
              <a:off x="552" y="0"/>
              <a:ext cx="548" cy="551"/>
            </a:xfrm>
            <a:prstGeom prst="rect">
              <a:avLst/>
            </a:prstGeom>
            <a:solidFill>
              <a:srgbClr val="0080FF">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25" name="Rectangle 34"/>
            <p:cNvSpPr>
              <a:spLocks/>
            </p:cNvSpPr>
            <p:nvPr/>
          </p:nvSpPr>
          <p:spPr bwMode="auto">
            <a:xfrm>
              <a:off x="552" y="552"/>
              <a:ext cx="547" cy="551"/>
            </a:xfrm>
            <a:prstGeom prst="rect">
              <a:avLst/>
            </a:prstGeom>
            <a:solidFill>
              <a:srgbClr val="FFFF0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26" name="Rectangle 35"/>
            <p:cNvSpPr>
              <a:spLocks/>
            </p:cNvSpPr>
            <p:nvPr/>
          </p:nvSpPr>
          <p:spPr bwMode="auto">
            <a:xfrm>
              <a:off x="1104" y="552"/>
              <a:ext cx="550" cy="551"/>
            </a:xfrm>
            <a:prstGeom prst="rect">
              <a:avLst/>
            </a:prstGeom>
            <a:solidFill>
              <a:srgbClr val="FF008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27" name="Rectangle 36"/>
            <p:cNvSpPr>
              <a:spLocks/>
            </p:cNvSpPr>
            <p:nvPr/>
          </p:nvSpPr>
          <p:spPr bwMode="auto">
            <a:xfrm>
              <a:off x="1652" y="1104"/>
              <a:ext cx="555" cy="551"/>
            </a:xfrm>
            <a:prstGeom prst="rect">
              <a:avLst/>
            </a:prstGeom>
            <a:solidFill>
              <a:srgbClr val="FFFF0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grpSp>
      <p:sp>
        <p:nvSpPr>
          <p:cNvPr id="28" name="Rectangle 23"/>
          <p:cNvSpPr>
            <a:spLocks/>
          </p:cNvSpPr>
          <p:nvPr/>
        </p:nvSpPr>
        <p:spPr bwMode="auto">
          <a:xfrm>
            <a:off x="1844648" y="2582863"/>
            <a:ext cx="381000" cy="584200"/>
          </a:xfrm>
          <a:prstGeom prst="rect">
            <a:avLst/>
          </a:prstGeom>
          <a:solidFill>
            <a:srgbClr val="0080FF">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grpSp>
        <p:nvGrpSpPr>
          <p:cNvPr id="29" name="Group 28"/>
          <p:cNvGrpSpPr/>
          <p:nvPr/>
        </p:nvGrpSpPr>
        <p:grpSpPr>
          <a:xfrm>
            <a:off x="2276448" y="2584450"/>
            <a:ext cx="1422400" cy="584200"/>
            <a:chOff x="1778000" y="1803400"/>
            <a:chExt cx="1422400" cy="584200"/>
          </a:xfrm>
        </p:grpSpPr>
        <p:sp>
          <p:nvSpPr>
            <p:cNvPr id="30" name="Rectangle 30"/>
            <p:cNvSpPr>
              <a:spLocks/>
            </p:cNvSpPr>
            <p:nvPr/>
          </p:nvSpPr>
          <p:spPr bwMode="auto">
            <a:xfrm>
              <a:off x="1778000" y="1803400"/>
              <a:ext cx="685800" cy="584200"/>
            </a:xfrm>
            <a:prstGeom prst="rect">
              <a:avLst/>
            </a:prstGeom>
            <a:solidFill>
              <a:srgbClr val="FF008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31" name="Rectangle 37"/>
            <p:cNvSpPr>
              <a:spLocks/>
            </p:cNvSpPr>
            <p:nvPr/>
          </p:nvSpPr>
          <p:spPr bwMode="auto">
            <a:xfrm>
              <a:off x="2514600" y="1803400"/>
              <a:ext cx="685800" cy="584200"/>
            </a:xfrm>
            <a:prstGeom prst="rect">
              <a:avLst/>
            </a:prstGeom>
            <a:solidFill>
              <a:srgbClr val="0080FF">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grpSp>
      <p:grpSp>
        <p:nvGrpSpPr>
          <p:cNvPr id="32" name="Group 31"/>
          <p:cNvGrpSpPr/>
          <p:nvPr/>
        </p:nvGrpSpPr>
        <p:grpSpPr>
          <a:xfrm>
            <a:off x="3749648" y="2582863"/>
            <a:ext cx="990600" cy="585787"/>
            <a:chOff x="3251200" y="1801813"/>
            <a:chExt cx="990600" cy="585787"/>
          </a:xfrm>
        </p:grpSpPr>
        <p:sp>
          <p:nvSpPr>
            <p:cNvPr id="33" name="Rectangle 38"/>
            <p:cNvSpPr>
              <a:spLocks/>
            </p:cNvSpPr>
            <p:nvPr/>
          </p:nvSpPr>
          <p:spPr bwMode="auto">
            <a:xfrm>
              <a:off x="3251200" y="1801813"/>
              <a:ext cx="254000" cy="584200"/>
            </a:xfrm>
            <a:prstGeom prst="rect">
              <a:avLst/>
            </a:prstGeom>
            <a:solidFill>
              <a:srgbClr val="FF008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sp>
          <p:nvSpPr>
            <p:cNvPr id="34" name="Rectangle 39"/>
            <p:cNvSpPr>
              <a:spLocks/>
            </p:cNvSpPr>
            <p:nvPr/>
          </p:nvSpPr>
          <p:spPr bwMode="auto">
            <a:xfrm>
              <a:off x="3556000" y="1803400"/>
              <a:ext cx="685800" cy="584200"/>
            </a:xfrm>
            <a:prstGeom prst="rect">
              <a:avLst/>
            </a:prstGeom>
            <a:solidFill>
              <a:srgbClr val="FFFF00">
                <a:alpha val="65999"/>
              </a:srgbClr>
            </a:solidFill>
            <a:ln w="12700" cap="sq">
              <a:solidFill>
                <a:schemeClr val="tx1">
                  <a:alpha val="65999"/>
                </a:schemeClr>
              </a:solidFill>
              <a:prstDash val="solid"/>
              <a:miter lim="800000"/>
              <a:headEnd type="none" w="med" len="med"/>
              <a:tailEnd type="none" w="med" len="med"/>
            </a:ln>
          </p:spPr>
          <p:txBody>
            <a:bodyPr lIns="0" tIns="0" rIns="0" bIns="0"/>
            <a:lstStyle/>
            <a:p>
              <a:endParaRPr lang="en-US"/>
            </a:p>
          </p:txBody>
        </p:sp>
      </p:grpSp>
      <p:sp>
        <p:nvSpPr>
          <p:cNvPr id="35" name="Line 40"/>
          <p:cNvSpPr>
            <a:spLocks noChangeShapeType="1"/>
          </p:cNvSpPr>
          <p:nvPr/>
        </p:nvSpPr>
        <p:spPr bwMode="auto">
          <a:xfrm>
            <a:off x="5310188" y="2298700"/>
            <a:ext cx="3054350" cy="1966913"/>
          </a:xfrm>
          <a:prstGeom prst="line">
            <a:avLst/>
          </a:prstGeom>
          <a:noFill/>
          <a:ln w="12700" cap="flat">
            <a:solidFill>
              <a:schemeClr val="tx1"/>
            </a:solidFill>
            <a:prstDash val="solid"/>
            <a:round/>
            <a:headEnd type="none" w="med" len="med"/>
            <a:tailEnd type="arrow" w="med" len="med"/>
          </a:ln>
        </p:spPr>
        <p:txBody>
          <a:bodyPr lIns="0" tIns="0" rIns="0" bIns="0"/>
          <a:lstStyle/>
          <a:p>
            <a:endParaRPr lang="en-US"/>
          </a:p>
        </p:txBody>
      </p:sp>
      <p:grpSp>
        <p:nvGrpSpPr>
          <p:cNvPr id="36" name="Group 35"/>
          <p:cNvGrpSpPr/>
          <p:nvPr/>
        </p:nvGrpSpPr>
        <p:grpSpPr>
          <a:xfrm>
            <a:off x="4686300" y="1350963"/>
            <a:ext cx="4240213" cy="3830637"/>
            <a:chOff x="4686300" y="757238"/>
            <a:chExt cx="4240213" cy="3830637"/>
          </a:xfrm>
        </p:grpSpPr>
        <p:sp>
          <p:nvSpPr>
            <p:cNvPr id="37" name="Line 41"/>
            <p:cNvSpPr>
              <a:spLocks noChangeShapeType="1"/>
            </p:cNvSpPr>
            <p:nvPr/>
          </p:nvSpPr>
          <p:spPr bwMode="auto">
            <a:xfrm rot="10800000" flipH="1">
              <a:off x="6246813" y="1803400"/>
              <a:ext cx="1295400" cy="1857375"/>
            </a:xfrm>
            <a:prstGeom prst="line">
              <a:avLst/>
            </a:prstGeom>
            <a:noFill/>
            <a:ln w="9525" cap="flat">
              <a:solidFill>
                <a:schemeClr val="tx1"/>
              </a:solidFill>
              <a:prstDash val="sysDot"/>
              <a:round/>
              <a:headEnd type="none" w="med" len="med"/>
              <a:tailEnd type="none" w="med" len="med"/>
            </a:ln>
          </p:spPr>
          <p:txBody>
            <a:bodyPr lIns="0" tIns="0" rIns="0" bIns="0"/>
            <a:lstStyle/>
            <a:p>
              <a:endParaRPr lang="en-US"/>
            </a:p>
          </p:txBody>
        </p:sp>
        <p:sp>
          <p:nvSpPr>
            <p:cNvPr id="38" name="Line 42"/>
            <p:cNvSpPr>
              <a:spLocks noChangeShapeType="1"/>
            </p:cNvSpPr>
            <p:nvPr/>
          </p:nvSpPr>
          <p:spPr bwMode="auto">
            <a:xfrm rot="10800000" flipH="1">
              <a:off x="7072313" y="2362200"/>
              <a:ext cx="1295400" cy="1857375"/>
            </a:xfrm>
            <a:prstGeom prst="line">
              <a:avLst/>
            </a:prstGeom>
            <a:noFill/>
            <a:ln w="9525" cap="flat">
              <a:solidFill>
                <a:schemeClr val="tx1"/>
              </a:solidFill>
              <a:prstDash val="sysDot"/>
              <a:round/>
              <a:headEnd type="none" w="med" len="med"/>
              <a:tailEnd type="none" w="med" len="med"/>
            </a:ln>
          </p:spPr>
          <p:txBody>
            <a:bodyPr lIns="0" tIns="0" rIns="0" bIns="0"/>
            <a:lstStyle/>
            <a:p>
              <a:endParaRPr lang="en-US"/>
            </a:p>
          </p:txBody>
        </p:sp>
        <p:sp>
          <p:nvSpPr>
            <p:cNvPr id="39" name="Line 43"/>
            <p:cNvSpPr>
              <a:spLocks noChangeShapeType="1"/>
            </p:cNvSpPr>
            <p:nvPr/>
          </p:nvSpPr>
          <p:spPr bwMode="auto">
            <a:xfrm rot="10800000" flipH="1">
              <a:off x="7631113" y="2730500"/>
              <a:ext cx="1295400" cy="1857375"/>
            </a:xfrm>
            <a:prstGeom prst="line">
              <a:avLst/>
            </a:prstGeom>
            <a:noFill/>
            <a:ln w="9525" cap="flat">
              <a:solidFill>
                <a:schemeClr val="tx1"/>
              </a:solidFill>
              <a:prstDash val="sysDot"/>
              <a:round/>
              <a:headEnd type="none" w="med" len="med"/>
              <a:tailEnd type="none" w="med" len="med"/>
            </a:ln>
          </p:spPr>
          <p:txBody>
            <a:bodyPr lIns="0" tIns="0" rIns="0" bIns="0"/>
            <a:lstStyle/>
            <a:p>
              <a:endParaRPr lang="en-US"/>
            </a:p>
          </p:txBody>
        </p:sp>
        <p:sp>
          <p:nvSpPr>
            <p:cNvPr id="40" name="Line 44"/>
            <p:cNvSpPr>
              <a:spLocks noChangeShapeType="1"/>
            </p:cNvSpPr>
            <p:nvPr/>
          </p:nvSpPr>
          <p:spPr bwMode="auto">
            <a:xfrm rot="10800000" flipH="1">
              <a:off x="6780213" y="2197100"/>
              <a:ext cx="1295400" cy="1857375"/>
            </a:xfrm>
            <a:prstGeom prst="line">
              <a:avLst/>
            </a:prstGeom>
            <a:noFill/>
            <a:ln w="9525" cap="flat">
              <a:solidFill>
                <a:schemeClr val="tx1"/>
              </a:solidFill>
              <a:prstDash val="sysDot"/>
              <a:round/>
              <a:headEnd type="none" w="med" len="med"/>
              <a:tailEnd type="none" w="med" len="med"/>
            </a:ln>
          </p:spPr>
          <p:txBody>
            <a:bodyPr lIns="0" tIns="0" rIns="0" bIns="0"/>
            <a:lstStyle/>
            <a:p>
              <a:endParaRPr lang="en-US"/>
            </a:p>
          </p:txBody>
        </p:sp>
        <p:sp>
          <p:nvSpPr>
            <p:cNvPr id="41" name="Line 45"/>
            <p:cNvSpPr>
              <a:spLocks noChangeShapeType="1"/>
            </p:cNvSpPr>
            <p:nvPr/>
          </p:nvSpPr>
          <p:spPr bwMode="auto">
            <a:xfrm rot="10800000" flipH="1">
              <a:off x="4686300" y="757238"/>
              <a:ext cx="1293813" cy="1857375"/>
            </a:xfrm>
            <a:prstGeom prst="line">
              <a:avLst/>
            </a:prstGeom>
            <a:noFill/>
            <a:ln w="9525" cap="flat">
              <a:solidFill>
                <a:schemeClr val="tx1"/>
              </a:solidFill>
              <a:prstDash val="sysDot"/>
              <a:round/>
              <a:headEnd type="none" w="med" len="med"/>
              <a:tailEnd type="none" w="med" len="med"/>
            </a:ln>
          </p:spPr>
          <p:txBody>
            <a:bodyPr lIns="0" tIns="0" rIns="0" bIns="0"/>
            <a:lstStyle/>
            <a:p>
              <a:endParaRPr lang="en-US"/>
            </a:p>
          </p:txBody>
        </p:sp>
        <p:sp>
          <p:nvSpPr>
            <p:cNvPr id="42" name="Line 46"/>
            <p:cNvSpPr>
              <a:spLocks noChangeShapeType="1"/>
            </p:cNvSpPr>
            <p:nvPr/>
          </p:nvSpPr>
          <p:spPr bwMode="auto">
            <a:xfrm rot="10800000" flipH="1">
              <a:off x="5103813" y="1028700"/>
              <a:ext cx="1295400" cy="1857375"/>
            </a:xfrm>
            <a:prstGeom prst="line">
              <a:avLst/>
            </a:prstGeom>
            <a:noFill/>
            <a:ln w="9525" cap="flat">
              <a:solidFill>
                <a:schemeClr val="tx1"/>
              </a:solidFill>
              <a:prstDash val="sysDot"/>
              <a:round/>
              <a:headEnd type="none" w="med" len="med"/>
              <a:tailEnd type="none" w="med" len="med"/>
            </a:ln>
          </p:spPr>
          <p:txBody>
            <a:bodyPr lIns="0" tIns="0" rIns="0" bIns="0"/>
            <a:lstStyle/>
            <a:p>
              <a:endParaRPr lang="en-US"/>
            </a:p>
          </p:txBody>
        </p:sp>
        <p:sp>
          <p:nvSpPr>
            <p:cNvPr id="43" name="Line 47"/>
            <p:cNvSpPr>
              <a:spLocks noChangeShapeType="1"/>
            </p:cNvSpPr>
            <p:nvPr/>
          </p:nvSpPr>
          <p:spPr bwMode="auto">
            <a:xfrm rot="10800000" flipH="1">
              <a:off x="5764213" y="1460500"/>
              <a:ext cx="1295400" cy="1857375"/>
            </a:xfrm>
            <a:prstGeom prst="line">
              <a:avLst/>
            </a:prstGeom>
            <a:noFill/>
            <a:ln w="9525" cap="flat">
              <a:solidFill>
                <a:schemeClr val="tx1"/>
              </a:solidFill>
              <a:prstDash val="sysDot"/>
              <a:round/>
              <a:headEnd type="none" w="med" len="med"/>
              <a:tailEnd type="none" w="med" len="med"/>
            </a:ln>
          </p:spPr>
          <p:txBody>
            <a:bodyPr lIns="0" tIns="0" rIns="0" bIns="0"/>
            <a:lstStyle/>
            <a:p>
              <a:endParaRPr lang="en-US"/>
            </a:p>
          </p:txBody>
        </p:sp>
        <p:sp>
          <p:nvSpPr>
            <p:cNvPr id="44" name="Line 48"/>
            <p:cNvSpPr>
              <a:spLocks noChangeShapeType="1"/>
            </p:cNvSpPr>
            <p:nvPr/>
          </p:nvSpPr>
          <p:spPr bwMode="auto">
            <a:xfrm rot="10800000" flipH="1">
              <a:off x="5370513" y="1257300"/>
              <a:ext cx="1295400" cy="1857375"/>
            </a:xfrm>
            <a:prstGeom prst="line">
              <a:avLst/>
            </a:prstGeom>
            <a:noFill/>
            <a:ln w="9525" cap="flat">
              <a:solidFill>
                <a:schemeClr val="tx1"/>
              </a:solidFill>
              <a:prstDash val="sysDot"/>
              <a:round/>
              <a:headEnd type="none" w="med" len="med"/>
              <a:tailEnd type="none" w="med" len="med"/>
            </a:ln>
          </p:spPr>
          <p:txBody>
            <a:bodyPr lIns="0" tIns="0" rIns="0" bIns="0"/>
            <a:lstStyle/>
            <a:p>
              <a:endParaRPr lang="en-US"/>
            </a:p>
          </p:txBody>
        </p:sp>
      </p:grpSp>
      <p:sp>
        <p:nvSpPr>
          <p:cNvPr id="45" name="Oval 49"/>
          <p:cNvSpPr>
            <a:spLocks/>
          </p:cNvSpPr>
          <p:nvPr/>
        </p:nvSpPr>
        <p:spPr bwMode="auto">
          <a:xfrm>
            <a:off x="5195857" y="2171700"/>
            <a:ext cx="254000" cy="25400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nvGrpSpPr>
          <p:cNvPr id="46" name="Group 50"/>
          <p:cNvGrpSpPr>
            <a:grpSpLocks/>
          </p:cNvGrpSpPr>
          <p:nvPr/>
        </p:nvGrpSpPr>
        <p:grpSpPr bwMode="auto">
          <a:xfrm>
            <a:off x="7239000" y="1908175"/>
            <a:ext cx="1828800" cy="384175"/>
            <a:chOff x="0" y="0"/>
            <a:chExt cx="1152" cy="242"/>
          </a:xfrm>
        </p:grpSpPr>
        <p:sp>
          <p:nvSpPr>
            <p:cNvPr id="47" name="Oval 51"/>
            <p:cNvSpPr>
              <a:spLocks/>
            </p:cNvSpPr>
            <p:nvPr/>
          </p:nvSpPr>
          <p:spPr bwMode="auto">
            <a:xfrm>
              <a:off x="95" y="53"/>
              <a:ext cx="145" cy="144"/>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8" name="Rectangle 52"/>
            <p:cNvSpPr>
              <a:spLocks/>
            </p:cNvSpPr>
            <p:nvPr/>
          </p:nvSpPr>
          <p:spPr bwMode="auto">
            <a:xfrm>
              <a:off x="288" y="26"/>
              <a:ext cx="808" cy="216"/>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600" b="1" dirty="0">
                  <a:solidFill>
                    <a:schemeClr val="tx1"/>
                  </a:solidFill>
                  <a:cs typeface="Arial" charset="0"/>
                </a:rPr>
                <a:t>→</a:t>
              </a:r>
              <a:r>
                <a:rPr lang="en-US" sz="1600" b="1" dirty="0">
                  <a:solidFill>
                    <a:schemeClr val="tx1"/>
                  </a:solidFill>
                  <a:latin typeface="Helvetica" charset="0"/>
                  <a:cs typeface="Helvetica" charset="0"/>
                  <a:sym typeface="Helvetica" charset="0"/>
                </a:rPr>
                <a:t>  receptor</a:t>
              </a:r>
            </a:p>
          </p:txBody>
        </p:sp>
        <p:sp>
          <p:nvSpPr>
            <p:cNvPr id="49" name="Rectangle 53"/>
            <p:cNvSpPr>
              <a:spLocks/>
            </p:cNvSpPr>
            <p:nvPr/>
          </p:nvSpPr>
          <p:spPr bwMode="auto">
            <a:xfrm>
              <a:off x="0" y="0"/>
              <a:ext cx="1152" cy="240"/>
            </a:xfrm>
            <a:prstGeom prst="rect">
              <a:avLst/>
            </a:prstGeom>
            <a:noFill/>
            <a:ln w="9525" cap="flat">
              <a:solidFill>
                <a:schemeClr val="tx1"/>
              </a:solidFill>
              <a:prstDash val="solid"/>
              <a:round/>
              <a:headEnd type="none" w="med" len="med"/>
              <a:tailEnd type="none" w="med" len="med"/>
            </a:ln>
          </p:spPr>
          <p:txBody>
            <a:bodyPr lIns="0" tIns="0" rIns="0" bIns="0"/>
            <a:lstStyle/>
            <a:p>
              <a:endParaRPr lang="en-US"/>
            </a:p>
          </p:txBody>
        </p:sp>
      </p:grpSp>
      <p:sp>
        <p:nvSpPr>
          <p:cNvPr id="50" name="Rectangle 54"/>
          <p:cNvSpPr>
            <a:spLocks/>
          </p:cNvSpPr>
          <p:nvPr/>
        </p:nvSpPr>
        <p:spPr bwMode="auto">
          <a:xfrm>
            <a:off x="714348" y="1916668"/>
            <a:ext cx="2492348" cy="369332"/>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2400" b="1" dirty="0">
                <a:solidFill>
                  <a:schemeClr val="tx1"/>
                </a:solidFill>
                <a:latin typeface="Helvetica" charset="0"/>
                <a:cs typeface="Helvetica" charset="0"/>
                <a:sym typeface="Helvetica" charset="0"/>
              </a:rPr>
              <a:t>Receptor signal:</a:t>
            </a:r>
          </a:p>
        </p:txBody>
      </p:sp>
      <p:grpSp>
        <p:nvGrpSpPr>
          <p:cNvPr id="51" name="Group 55"/>
          <p:cNvGrpSpPr>
            <a:grpSpLocks/>
          </p:cNvGrpSpPr>
          <p:nvPr/>
        </p:nvGrpSpPr>
        <p:grpSpPr bwMode="auto">
          <a:xfrm>
            <a:off x="4127521" y="4005377"/>
            <a:ext cx="3516313" cy="820718"/>
            <a:chOff x="0" y="36"/>
            <a:chExt cx="2215" cy="516"/>
          </a:xfrm>
        </p:grpSpPr>
        <p:pic>
          <p:nvPicPr>
            <p:cNvPr id="52" name="Picture 56"/>
            <p:cNvPicPr>
              <a:picLocks noChangeAspect="1" noChangeArrowheads="1"/>
            </p:cNvPicPr>
            <p:nvPr/>
          </p:nvPicPr>
          <p:blipFill>
            <a:blip r:embed="rId3" cstate="print"/>
            <a:srcRect/>
            <a:stretch>
              <a:fillRect/>
            </a:stretch>
          </p:blipFill>
          <p:spPr bwMode="auto">
            <a:xfrm>
              <a:off x="312" y="46"/>
              <a:ext cx="39" cy="98"/>
            </a:xfrm>
            <a:prstGeom prst="rect">
              <a:avLst/>
            </a:prstGeom>
            <a:noFill/>
            <a:ln w="9525" cap="flat">
              <a:noFill/>
              <a:round/>
              <a:headEnd/>
              <a:tailEnd/>
            </a:ln>
          </p:spPr>
        </p:pic>
        <p:pic>
          <p:nvPicPr>
            <p:cNvPr id="53" name="Picture 57"/>
            <p:cNvPicPr>
              <a:picLocks noChangeAspect="1" noChangeArrowheads="1"/>
            </p:cNvPicPr>
            <p:nvPr/>
          </p:nvPicPr>
          <p:blipFill>
            <a:blip r:embed="rId4" cstate="print"/>
            <a:srcRect/>
            <a:stretch>
              <a:fillRect/>
            </a:stretch>
          </p:blipFill>
          <p:spPr bwMode="auto">
            <a:xfrm>
              <a:off x="130" y="196"/>
              <a:ext cx="221" cy="144"/>
            </a:xfrm>
            <a:prstGeom prst="rect">
              <a:avLst/>
            </a:prstGeom>
            <a:noFill/>
            <a:ln w="9525" cap="flat">
              <a:noFill/>
              <a:round/>
              <a:headEnd/>
              <a:tailEnd/>
            </a:ln>
          </p:spPr>
        </p:pic>
        <p:pic>
          <p:nvPicPr>
            <p:cNvPr id="54" name="Picture 58"/>
            <p:cNvPicPr>
              <a:picLocks noChangeAspect="1" noChangeArrowheads="1"/>
            </p:cNvPicPr>
            <p:nvPr/>
          </p:nvPicPr>
          <p:blipFill>
            <a:blip r:embed="rId5" cstate="print"/>
            <a:srcRect/>
            <a:stretch>
              <a:fillRect/>
            </a:stretch>
          </p:blipFill>
          <p:spPr bwMode="auto">
            <a:xfrm>
              <a:off x="0" y="379"/>
              <a:ext cx="351" cy="143"/>
            </a:xfrm>
            <a:prstGeom prst="rect">
              <a:avLst/>
            </a:prstGeom>
            <a:noFill/>
            <a:ln w="9525" cap="flat">
              <a:noFill/>
              <a:round/>
              <a:headEnd/>
              <a:tailEnd/>
            </a:ln>
          </p:spPr>
        </p:pic>
        <p:sp>
          <p:nvSpPr>
            <p:cNvPr id="55" name="Rectangle 59"/>
            <p:cNvSpPr>
              <a:spLocks/>
            </p:cNvSpPr>
            <p:nvPr/>
          </p:nvSpPr>
          <p:spPr bwMode="auto">
            <a:xfrm>
              <a:off x="380" y="36"/>
              <a:ext cx="671" cy="169"/>
            </a:xfrm>
            <a:prstGeom prst="rect">
              <a:avLst/>
            </a:prstGeom>
            <a:noFill/>
            <a:ln w="12700" cap="flat">
              <a:noFill/>
              <a:miter lim="800000"/>
              <a:headEnd type="none" w="med" len="med"/>
              <a:tailEnd type="none" w="med" len="med"/>
            </a:ln>
          </p:spPr>
          <p:txBody>
            <a:bodyPr lIns="0" tIns="0" rIns="40639" bIns="0"/>
            <a:lstStyle/>
            <a:p>
              <a:pPr marL="39688"/>
              <a:r>
                <a:rPr lang="en-US" sz="1200" dirty="0">
                  <a:solidFill>
                    <a:schemeClr val="tx1"/>
                  </a:solidFill>
                  <a:latin typeface="Helvetica" charset="0"/>
                  <a:cs typeface="Helvetica" charset="0"/>
                  <a:sym typeface="Helvetica" charset="0"/>
                </a:rPr>
                <a:t>- segment</a:t>
              </a:r>
            </a:p>
          </p:txBody>
        </p:sp>
        <p:sp>
          <p:nvSpPr>
            <p:cNvPr id="56" name="Rectangle 60"/>
            <p:cNvSpPr>
              <a:spLocks/>
            </p:cNvSpPr>
            <p:nvPr/>
          </p:nvSpPr>
          <p:spPr bwMode="auto">
            <a:xfrm>
              <a:off x="380" y="204"/>
              <a:ext cx="1447" cy="170"/>
            </a:xfrm>
            <a:prstGeom prst="rect">
              <a:avLst/>
            </a:prstGeom>
            <a:noFill/>
            <a:ln w="12700" cap="flat">
              <a:noFill/>
              <a:miter lim="800000"/>
              <a:headEnd type="none" w="med" len="med"/>
              <a:tailEnd type="none" w="med" len="med"/>
            </a:ln>
          </p:spPr>
          <p:txBody>
            <a:bodyPr lIns="0" tIns="0" rIns="40639" bIns="0"/>
            <a:lstStyle/>
            <a:p>
              <a:pPr marL="39688"/>
              <a:r>
                <a:rPr lang="en-US" sz="1200" dirty="0">
                  <a:solidFill>
                    <a:schemeClr val="tx1"/>
                  </a:solidFill>
                  <a:latin typeface="Helvetica" charset="0"/>
                  <a:cs typeface="Helvetica" charset="0"/>
                  <a:sym typeface="Helvetica" charset="0"/>
                </a:rPr>
                <a:t>- pixel in segment </a:t>
              </a:r>
              <a:r>
                <a:rPr lang="en-US" sz="1200" i="1" dirty="0" err="1">
                  <a:solidFill>
                    <a:schemeClr val="tx1"/>
                  </a:solidFill>
                  <a:latin typeface="Helvetica" charset="0"/>
                  <a:cs typeface="Helvetica" charset="0"/>
                  <a:sym typeface="Helvetica" charset="0"/>
                </a:rPr>
                <a:t>i</a:t>
              </a:r>
              <a:endParaRPr lang="en-US" sz="1200" i="1" dirty="0">
                <a:solidFill>
                  <a:schemeClr val="tx1"/>
                </a:solidFill>
                <a:latin typeface="Helvetica" charset="0"/>
                <a:cs typeface="Helvetica" charset="0"/>
                <a:sym typeface="Helvetica" charset="0"/>
              </a:endParaRPr>
            </a:p>
          </p:txBody>
        </p:sp>
        <p:sp>
          <p:nvSpPr>
            <p:cNvPr id="57" name="Rectangle 61"/>
            <p:cNvSpPr>
              <a:spLocks/>
            </p:cNvSpPr>
            <p:nvPr/>
          </p:nvSpPr>
          <p:spPr bwMode="auto">
            <a:xfrm>
              <a:off x="380" y="382"/>
              <a:ext cx="1835" cy="170"/>
            </a:xfrm>
            <a:prstGeom prst="rect">
              <a:avLst/>
            </a:prstGeom>
            <a:noFill/>
            <a:ln w="12700" cap="flat">
              <a:noFill/>
              <a:miter lim="800000"/>
              <a:headEnd type="none" w="med" len="med"/>
              <a:tailEnd type="none" w="med" len="med"/>
            </a:ln>
          </p:spPr>
          <p:txBody>
            <a:bodyPr lIns="0" tIns="0" rIns="40639" bIns="0"/>
            <a:lstStyle/>
            <a:p>
              <a:pPr marL="39688"/>
              <a:r>
                <a:rPr lang="en-US" sz="1200" dirty="0">
                  <a:solidFill>
                    <a:schemeClr val="tx1"/>
                  </a:solidFill>
                  <a:latin typeface="Helvetica" charset="0"/>
                  <a:cs typeface="Helvetica" charset="0"/>
                  <a:sym typeface="Helvetica" charset="0"/>
                </a:rPr>
                <a:t>- intensity of pixel </a:t>
              </a:r>
              <a:r>
                <a:rPr lang="en-US" sz="1200" i="1" dirty="0">
                  <a:solidFill>
                    <a:schemeClr val="tx1"/>
                  </a:solidFill>
                  <a:latin typeface="Helvetica" charset="0"/>
                  <a:cs typeface="Helvetica" charset="0"/>
                  <a:sym typeface="Helvetica" charset="0"/>
                </a:rPr>
                <a:t>x</a:t>
              </a:r>
              <a:r>
                <a:rPr lang="en-US" sz="1200" dirty="0">
                  <a:solidFill>
                    <a:schemeClr val="tx1"/>
                  </a:solidFill>
                  <a:latin typeface="Helvetica" charset="0"/>
                  <a:cs typeface="Helvetica" charset="0"/>
                  <a:sym typeface="Helvetica" charset="0"/>
                </a:rPr>
                <a:t> in segment </a:t>
              </a:r>
              <a:r>
                <a:rPr lang="en-US" sz="1200" i="1" dirty="0" err="1">
                  <a:solidFill>
                    <a:schemeClr val="tx1"/>
                  </a:solidFill>
                  <a:latin typeface="Helvetica" charset="0"/>
                  <a:cs typeface="Helvetica" charset="0"/>
                  <a:sym typeface="Helvetica" charset="0"/>
                </a:rPr>
                <a:t>i</a:t>
              </a:r>
              <a:endParaRPr lang="en-US" sz="1200" i="1" dirty="0">
                <a:solidFill>
                  <a:schemeClr val="tx1"/>
                </a:solidFill>
                <a:latin typeface="Helvetica" charset="0"/>
                <a:cs typeface="Helvetica" charset="0"/>
                <a:sym typeface="Helvetica" charset="0"/>
              </a:endParaRPr>
            </a:p>
          </p:txBody>
        </p:sp>
      </p:grpSp>
      <p:pic>
        <p:nvPicPr>
          <p:cNvPr id="58" name="Picture 62"/>
          <p:cNvPicPr>
            <a:picLocks noChangeAspect="1" noChangeArrowheads="1"/>
          </p:cNvPicPr>
          <p:nvPr/>
        </p:nvPicPr>
        <p:blipFill>
          <a:blip r:embed="rId6" cstate="print"/>
          <a:srcRect/>
          <a:stretch>
            <a:fillRect/>
          </a:stretch>
        </p:blipFill>
        <p:spPr bwMode="auto">
          <a:xfrm>
            <a:off x="904848" y="3810000"/>
            <a:ext cx="2425700" cy="1108075"/>
          </a:xfrm>
          <a:prstGeom prst="rect">
            <a:avLst/>
          </a:prstGeom>
          <a:noFill/>
          <a:ln w="9525" cap="flat">
            <a:noFill/>
            <a:round/>
            <a:headEnd/>
            <a:tailEnd/>
          </a:ln>
        </p:spPr>
      </p:pic>
      <p:grpSp>
        <p:nvGrpSpPr>
          <p:cNvPr id="59" name="Group 63"/>
          <p:cNvGrpSpPr>
            <a:grpSpLocks/>
          </p:cNvGrpSpPr>
          <p:nvPr/>
        </p:nvGrpSpPr>
        <p:grpSpPr bwMode="auto">
          <a:xfrm>
            <a:off x="930284" y="5413375"/>
            <a:ext cx="4927600" cy="330200"/>
            <a:chOff x="0" y="0"/>
            <a:chExt cx="3104" cy="208"/>
          </a:xfrm>
        </p:grpSpPr>
        <p:pic>
          <p:nvPicPr>
            <p:cNvPr id="60" name="Picture 64"/>
            <p:cNvPicPr>
              <a:picLocks noChangeAspect="1" noChangeArrowheads="1"/>
            </p:cNvPicPr>
            <p:nvPr/>
          </p:nvPicPr>
          <p:blipFill>
            <a:blip r:embed="rId7" cstate="print"/>
            <a:srcRect/>
            <a:stretch>
              <a:fillRect/>
            </a:stretch>
          </p:blipFill>
          <p:spPr bwMode="auto">
            <a:xfrm>
              <a:off x="0" y="72"/>
              <a:ext cx="160" cy="112"/>
            </a:xfrm>
            <a:prstGeom prst="rect">
              <a:avLst/>
            </a:prstGeom>
            <a:noFill/>
            <a:ln w="9525" cap="flat">
              <a:noFill/>
              <a:round/>
              <a:headEnd/>
              <a:tailEnd/>
            </a:ln>
          </p:spPr>
        </p:pic>
        <p:sp>
          <p:nvSpPr>
            <p:cNvPr id="61" name="Rectangle 65"/>
            <p:cNvSpPr>
              <a:spLocks/>
            </p:cNvSpPr>
            <p:nvPr/>
          </p:nvSpPr>
          <p:spPr bwMode="auto">
            <a:xfrm>
              <a:off x="216" y="0"/>
              <a:ext cx="2888" cy="208"/>
            </a:xfrm>
            <a:prstGeom prst="rect">
              <a:avLst/>
            </a:prstGeom>
            <a:noFill/>
            <a:ln w="12700" cap="flat">
              <a:noFill/>
              <a:miter lim="800000"/>
              <a:headEnd type="none" w="med" len="med"/>
              <a:tailEnd type="none" w="med" len="med"/>
            </a:ln>
          </p:spPr>
          <p:txBody>
            <a:bodyPr lIns="0" tIns="0" rIns="40639" bIns="0"/>
            <a:lstStyle/>
            <a:p>
              <a:pPr marL="39688"/>
              <a:r>
                <a:rPr lang="en-US" sz="1500" dirty="0">
                  <a:solidFill>
                    <a:schemeClr val="tx1"/>
                  </a:solidFill>
                  <a:latin typeface="Helvetica" charset="0"/>
                  <a:cs typeface="Helvetica" charset="0"/>
                  <a:sym typeface="Helvetica" charset="0"/>
                </a:rPr>
                <a:t>- weights proportional to the length of the segment</a:t>
              </a:r>
            </a:p>
          </p:txBody>
        </p:sp>
      </p:grpSp>
      <p:sp>
        <p:nvSpPr>
          <p:cNvPr id="62" name="Rectangle 66"/>
          <p:cNvSpPr>
            <a:spLocks/>
          </p:cNvSpPr>
          <p:nvPr/>
        </p:nvSpPr>
        <p:spPr bwMode="auto">
          <a:xfrm>
            <a:off x="2176436" y="2590800"/>
            <a:ext cx="876300" cy="609600"/>
          </a:xfrm>
          <a:prstGeom prst="rect">
            <a:avLst/>
          </a:prstGeom>
          <a:solidFill>
            <a:srgbClr val="9F9B00"/>
          </a:solidFill>
          <a:ln w="12700" cap="sq">
            <a:solidFill>
              <a:schemeClr val="tx1"/>
            </a:solidFill>
            <a:prstDash val="solid"/>
            <a:miter lim="800000"/>
            <a:headEnd type="none" w="med" len="med"/>
            <a:tailEnd type="none" w="med" len="med"/>
          </a:ln>
        </p:spPr>
        <p:txBody>
          <a:bodyPr lIns="0" tIns="0" rIns="0" bIns="0"/>
          <a:lstStyle/>
          <a:p>
            <a:endParaRPr lang="en-US"/>
          </a:p>
        </p:txBody>
      </p:sp>
      <p:sp>
        <p:nvSpPr>
          <p:cNvPr id="63" name="Titel 5"/>
          <p:cNvSpPr>
            <a:spLocks noGrp="1"/>
          </p:cNvSpPr>
          <p:nvPr>
            <p:ph type="title"/>
          </p:nvPr>
        </p:nvSpPr>
        <p:spPr/>
        <p:txBody>
          <a:bodyPr/>
          <a:lstStyle/>
          <a:p>
            <a:pPr>
              <a:defRPr/>
            </a:pPr>
            <a:r>
              <a:rPr lang="de-DE" sz="3200" b="1" dirty="0" smtClean="0"/>
              <a:t>Temporal Integration Model</a:t>
            </a:r>
          </a:p>
        </p:txBody>
      </p:sp>
      <p:sp>
        <p:nvSpPr>
          <p:cNvPr id="64" name="Inhaltsplatzhalter 63"/>
          <p:cNvSpPr>
            <a:spLocks noGrp="1"/>
          </p:cNvSpPr>
          <p:nvPr>
            <p:ph idx="1"/>
          </p:nvPr>
        </p:nvSpPr>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path" presetSubtype="0" fill="hold" grpId="0" nodeType="clickEffect">
                                  <p:stCondLst>
                                    <p:cond delay="0"/>
                                  </p:stCondLst>
                                  <p:childTnLst>
                                    <p:animMotion origin="layout" path="M -0.00156 -0.00093 L 0.04601 0.04097 " pathEditMode="relative" rAng="0" ptsTypes="AA">
                                      <p:cBhvr>
                                        <p:cTn id="6" dur="1000" fill="hold"/>
                                        <p:tgtEl>
                                          <p:spTgt spid="45"/>
                                        </p:tgtEl>
                                        <p:attrNameLst>
                                          <p:attrName>ppt_x</p:attrName>
                                          <p:attrName>ppt_y</p:attrName>
                                        </p:attrNameLst>
                                      </p:cBhvr>
                                      <p:rCtr x="24" y="21"/>
                                    </p:animMotion>
                                  </p:childTnLst>
                                </p:cTn>
                              </p:par>
                              <p:par>
                                <p:cTn id="7" presetID="22" presetClass="entr" presetSubtype="8"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animEffect transition="in" filter="wipe(left)">
                                      <p:cBhvr>
                                        <p:cTn id="9" dur="10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499"/>
                                          </p:stCondLst>
                                        </p:cTn>
                                        <p:tgtEl>
                                          <p:spTgt spid="8"/>
                                        </p:tgtEl>
                                        <p:attrNameLst>
                                          <p:attrName>style.visibility</p:attrName>
                                        </p:attrNameLst>
                                      </p:cBhvr>
                                      <p:to>
                                        <p:strVal val="visible"/>
                                      </p:to>
                                    </p:set>
                                  </p:childTnLst>
                                </p:cTn>
                              </p:par>
                            </p:childTnLst>
                          </p:cTn>
                        </p:par>
                        <p:par>
                          <p:cTn id="14" fill="hold">
                            <p:stCondLst>
                              <p:cond delay="500"/>
                            </p:stCondLst>
                            <p:childTnLst>
                              <p:par>
                                <p:cTn id="15" presetID="1" presetClass="exit" presetSubtype="0" fill="hold" nodeType="afterEffect">
                                  <p:stCondLst>
                                    <p:cond delay="0"/>
                                  </p:stCondLst>
                                  <p:childTnLst>
                                    <p:set>
                                      <p:cBhvr>
                                        <p:cTn id="16" dur="1" fill="hold">
                                          <p:stCondLst>
                                            <p:cond delay="0"/>
                                          </p:stCondLst>
                                        </p:cTn>
                                        <p:tgtEl>
                                          <p:spTgt spid="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56" presetClass="path" presetSubtype="0" fill="hold" grpId="1" nodeType="clickEffect">
                                  <p:stCondLst>
                                    <p:cond delay="0"/>
                                  </p:stCondLst>
                                  <p:childTnLst>
                                    <p:animMotion origin="layout" path="M 0.04601 0.04097 L 0.07726 0.06736 " pathEditMode="relative" rAng="0" ptsTypes="AA">
                                      <p:cBhvr>
                                        <p:cTn id="20" dur="500" fill="hold"/>
                                        <p:tgtEl>
                                          <p:spTgt spid="45"/>
                                        </p:tgtEl>
                                        <p:attrNameLst>
                                          <p:attrName>ppt_x</p:attrName>
                                          <p:attrName>ppt_y</p:attrName>
                                        </p:attrNameLst>
                                      </p:cBhvr>
                                      <p:rCtr x="16" y="13"/>
                                    </p:animMotion>
                                  </p:childTnLst>
                                </p:cTn>
                              </p:par>
                              <p:par>
                                <p:cTn id="21" presetID="2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path" presetSubtype="0" accel="50000" decel="50000" fill="hold" grpId="2" nodeType="clickEffect">
                                  <p:stCondLst>
                                    <p:cond delay="0"/>
                                  </p:stCondLst>
                                  <p:childTnLst>
                                    <p:animMotion origin="layout" path="M 0.07778 0.06736 L 0.1184 0.10394 " pathEditMode="relative" rAng="0" ptsTypes="AA">
                                      <p:cBhvr>
                                        <p:cTn id="27" dur="1000" fill="hold"/>
                                        <p:tgtEl>
                                          <p:spTgt spid="45"/>
                                        </p:tgtEl>
                                        <p:attrNameLst>
                                          <p:attrName>ppt_x</p:attrName>
                                          <p:attrName>ppt_y</p:attrName>
                                        </p:attrNameLst>
                                      </p:cBhvr>
                                      <p:rCtr x="20" y="18"/>
                                    </p:animMotion>
                                  </p:childTnLst>
                                </p:cTn>
                              </p:par>
                              <p:par>
                                <p:cTn id="28" presetID="22" presetClass="entr" presetSubtype="8"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16"/>
                                        </p:tgtEl>
                                        <p:attrNameLst>
                                          <p:attrName>style.visibility</p:attrName>
                                        </p:attrNameLst>
                                      </p:cBhvr>
                                      <p:to>
                                        <p:strVal val="visible"/>
                                      </p:to>
                                    </p:set>
                                  </p:childTnLst>
                                </p:cTn>
                              </p:par>
                            </p:childTnLst>
                          </p:cTn>
                        </p:par>
                        <p:par>
                          <p:cTn id="35" fill="hold">
                            <p:stCondLst>
                              <p:cond delay="500"/>
                            </p:stCondLst>
                            <p:childTnLst>
                              <p:par>
                                <p:cTn id="36" presetID="1" presetClass="exit" presetSubtype="0" fill="hold" nodeType="afterEffect">
                                  <p:stCondLst>
                                    <p:cond delay="0"/>
                                  </p:stCondLst>
                                  <p:childTnLst>
                                    <p:set>
                                      <p:cBhvr>
                                        <p:cTn id="37" dur="1" fill="hold">
                                          <p:stCondLst>
                                            <p:cond delay="0"/>
                                          </p:stCondLst>
                                        </p:cTn>
                                        <p:tgtEl>
                                          <p:spTgt spid="8"/>
                                        </p:tgtEl>
                                        <p:attrNameLst>
                                          <p:attrName>style.visibility</p:attrName>
                                        </p:attrNameLst>
                                      </p:cBhvr>
                                      <p:to>
                                        <p:strVal val="hidden"/>
                                      </p:to>
                                    </p:set>
                                  </p:childTnLst>
                                </p:cTn>
                              </p:par>
                            </p:childTnLst>
                          </p:cTn>
                        </p:par>
                        <p:par>
                          <p:cTn id="38" fill="hold">
                            <p:stCondLst>
                              <p:cond delay="500"/>
                            </p:stCondLst>
                            <p:childTnLst>
                              <p:par>
                                <p:cTn id="39" presetID="49" presetClass="path" presetSubtype="0" fill="hold" nodeType="afterEffect">
                                  <p:stCondLst>
                                    <p:cond delay="0"/>
                                  </p:stCondLst>
                                  <p:childTnLst>
                                    <p:animMotion origin="layout" path="M 0.1184 0.10394 L 0.23299 0.20139 " pathEditMode="relative" rAng="0" ptsTypes="AA">
                                      <p:cBhvr>
                                        <p:cTn id="40" dur="1000" fill="hold"/>
                                        <p:tgtEl>
                                          <p:spTgt spid="45"/>
                                        </p:tgtEl>
                                        <p:attrNameLst>
                                          <p:attrName>ppt_x</p:attrName>
                                          <p:attrName>ppt_y</p:attrName>
                                        </p:attrNameLst>
                                      </p:cBhvr>
                                      <p:rCtr x="57" y="49"/>
                                    </p:animMotion>
                                  </p:childTnLst>
                                </p:cTn>
                              </p:par>
                              <p:par>
                                <p:cTn id="41" presetID="22" presetClass="entr" presetSubtype="8"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1000"/>
                                        <p:tgtEl>
                                          <p:spTgt spid="29"/>
                                        </p:tgtEl>
                                      </p:cBhvr>
                                    </p:animEffect>
                                  </p:childTnLst>
                                </p:cTn>
                              </p:par>
                            </p:childTnLst>
                          </p:cTn>
                        </p:par>
                        <p:par>
                          <p:cTn id="44" fill="hold">
                            <p:stCondLst>
                              <p:cond delay="1500"/>
                            </p:stCondLst>
                            <p:childTnLst>
                              <p:par>
                                <p:cTn id="45" presetID="1" presetClass="entr" presetSubtype="0" fill="hold" nodeType="afterEffect">
                                  <p:stCondLst>
                                    <p:cond delay="0"/>
                                  </p:stCondLst>
                                  <p:childTnLst>
                                    <p:set>
                                      <p:cBhvr>
                                        <p:cTn id="46" dur="1" fill="hold">
                                          <p:stCondLst>
                                            <p:cond delay="499"/>
                                          </p:stCondLst>
                                        </p:cTn>
                                        <p:tgtEl>
                                          <p:spTgt spid="22"/>
                                        </p:tgtEl>
                                        <p:attrNameLst>
                                          <p:attrName>style.visibility</p:attrName>
                                        </p:attrNameLst>
                                      </p:cBhvr>
                                      <p:to>
                                        <p:strVal val="visible"/>
                                      </p:to>
                                    </p:set>
                                  </p:childTnLst>
                                </p:cTn>
                              </p:par>
                            </p:childTnLst>
                          </p:cTn>
                        </p:par>
                        <p:par>
                          <p:cTn id="47" fill="hold">
                            <p:stCondLst>
                              <p:cond delay="2000"/>
                            </p:stCondLst>
                            <p:childTnLst>
                              <p:par>
                                <p:cTn id="48" presetID="1" presetClass="exit" presetSubtype="0" fill="hold" nodeType="afterEffect">
                                  <p:stCondLst>
                                    <p:cond delay="0"/>
                                  </p:stCondLst>
                                  <p:childTnLst>
                                    <p:set>
                                      <p:cBhvr>
                                        <p:cTn id="49" dur="1" fill="hold">
                                          <p:stCondLst>
                                            <p:cond delay="0"/>
                                          </p:stCondLst>
                                        </p:cTn>
                                        <p:tgtEl>
                                          <p:spTgt spid="16"/>
                                        </p:tgtEl>
                                        <p:attrNameLst>
                                          <p:attrName>style.visibility</p:attrName>
                                        </p:attrNameLst>
                                      </p:cBhvr>
                                      <p:to>
                                        <p:strVal val="hidden"/>
                                      </p:to>
                                    </p:set>
                                  </p:childTnLst>
                                </p:cTn>
                              </p:par>
                            </p:childTnLst>
                          </p:cTn>
                        </p:par>
                        <p:par>
                          <p:cTn id="50" fill="hold">
                            <p:stCondLst>
                              <p:cond delay="2000"/>
                            </p:stCondLst>
                            <p:childTnLst>
                              <p:par>
                                <p:cTn id="51" presetID="49" presetClass="path" presetSubtype="0" fill="hold" nodeType="afterEffect">
                                  <p:stCondLst>
                                    <p:cond delay="0"/>
                                  </p:stCondLst>
                                  <p:childTnLst>
                                    <p:animMotion origin="layout" path="M 0.23299 0.20139 L 0.32882 0.28172 " pathEditMode="relative" rAng="0" ptsTypes="AA">
                                      <p:cBhvr>
                                        <p:cTn id="52" dur="1000" fill="hold"/>
                                        <p:tgtEl>
                                          <p:spTgt spid="45"/>
                                        </p:tgtEl>
                                        <p:attrNameLst>
                                          <p:attrName>ppt_x</p:attrName>
                                          <p:attrName>ppt_y</p:attrName>
                                        </p:attrNameLst>
                                      </p:cBhvr>
                                      <p:rCtr x="48" y="40"/>
                                    </p:animMotion>
                                  </p:childTnLst>
                                </p:cTn>
                              </p:par>
                              <p:par>
                                <p:cTn id="53" presetID="22" presetClass="entr" presetSubtype="8" fill="hold"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1000"/>
                                        <p:tgtEl>
                                          <p:spTgt spid="3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nodeType="clickEffect">
                                  <p:stCondLst>
                                    <p:cond delay="0"/>
                                  </p:stCondLst>
                                  <p:childTnLst>
                                    <p:animEffect transition="out" filter="fade">
                                      <p:cBhvr>
                                        <p:cTn id="59" dur="1000"/>
                                        <p:tgtEl>
                                          <p:spTgt spid="32"/>
                                        </p:tgtEl>
                                      </p:cBhvr>
                                    </p:animEffect>
                                    <p:set>
                                      <p:cBhvr>
                                        <p:cTn id="60" dur="1" fill="hold">
                                          <p:stCondLst>
                                            <p:cond delay="999"/>
                                          </p:stCondLst>
                                        </p:cTn>
                                        <p:tgtEl>
                                          <p:spTgt spid="32"/>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1000"/>
                                        <p:tgtEl>
                                          <p:spTgt spid="29"/>
                                        </p:tgtEl>
                                      </p:cBhvr>
                                    </p:animEffect>
                                    <p:set>
                                      <p:cBhvr>
                                        <p:cTn id="63" dur="1" fill="hold">
                                          <p:stCondLst>
                                            <p:cond delay="999"/>
                                          </p:stCondLst>
                                        </p:cTn>
                                        <p:tgtEl>
                                          <p:spTgt spid="29"/>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1000"/>
                                        <p:tgtEl>
                                          <p:spTgt spid="28"/>
                                        </p:tgtEl>
                                      </p:cBhvr>
                                    </p:animEffect>
                                    <p:set>
                                      <p:cBhvr>
                                        <p:cTn id="66" dur="1" fill="hold">
                                          <p:stCondLst>
                                            <p:cond delay="999"/>
                                          </p:stCondLst>
                                        </p:cTn>
                                        <p:tgtEl>
                                          <p:spTgt spid="28"/>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1000"/>
                                        <p:tgtEl>
                                          <p:spTgt spid="15"/>
                                        </p:tgtEl>
                                      </p:cBhvr>
                                    </p:animEffect>
                                    <p:set>
                                      <p:cBhvr>
                                        <p:cTn id="69" dur="1" fill="hold">
                                          <p:stCondLst>
                                            <p:cond delay="999"/>
                                          </p:stCondLst>
                                        </p:cTn>
                                        <p:tgtEl>
                                          <p:spTgt spid="15"/>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1000"/>
                                        <p:tgtEl>
                                          <p:spTgt spid="14"/>
                                        </p:tgtEl>
                                      </p:cBhvr>
                                    </p:animEffect>
                                    <p:set>
                                      <p:cBhvr>
                                        <p:cTn id="72" dur="1" fill="hold">
                                          <p:stCondLst>
                                            <p:cond delay="999"/>
                                          </p:stCondLst>
                                        </p:cTn>
                                        <p:tgtEl>
                                          <p:spTgt spid="14"/>
                                        </p:tgtEl>
                                        <p:attrNameLst>
                                          <p:attrName>style.visibility</p:attrName>
                                        </p:attrNameLst>
                                      </p:cBhvr>
                                      <p:to>
                                        <p:strVal val="hidden"/>
                                      </p:to>
                                    </p:set>
                                  </p:childTnLst>
                                </p:cTn>
                              </p:par>
                              <p:par>
                                <p:cTn id="73" presetID="10" presetClass="entr" presetSubtype="0" fill="hold" grpId="1" nodeType="with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fade">
                                      <p:cBhvr>
                                        <p:cTn id="75" dur="1000"/>
                                        <p:tgtEl>
                                          <p:spTgt spid="62"/>
                                        </p:tgtEl>
                                      </p:cBhvr>
                                    </p:animEffec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nodeType="clickEffect">
                                  <p:stCondLst>
                                    <p:cond delay="0"/>
                                  </p:stCondLst>
                                  <p:childTnLst>
                                    <p:set>
                                      <p:cBhvr>
                                        <p:cTn id="79" dur="1" fill="hold">
                                          <p:stCondLst>
                                            <p:cond delay="0"/>
                                          </p:stCondLst>
                                        </p:cTn>
                                        <p:tgtEl>
                                          <p:spTgt spid="36"/>
                                        </p:tgtEl>
                                        <p:attrNameLst>
                                          <p:attrName>style.visibility</p:attrName>
                                        </p:attrNameLst>
                                      </p:cBhvr>
                                      <p:to>
                                        <p:strVal val="visible"/>
                                      </p:to>
                                    </p:set>
                                  </p:childTnLst>
                                </p:cTn>
                              </p:par>
                            </p:childTnLst>
                          </p:cTn>
                        </p:par>
                        <p:par>
                          <p:cTn id="80" fill="hold">
                            <p:stCondLst>
                              <p:cond delay="0"/>
                            </p:stCondLst>
                            <p:childTnLst>
                              <p:par>
                                <p:cTn id="81" presetID="98105216" presetClass="entr" presetSubtype="102147584" fill="hold" nodeType="afterEffect">
                                  <p:stCondLst>
                                    <p:cond delay="0"/>
                                  </p:stCondLst>
                                  <p:childTnLst>
                                    <p:set>
                                      <p:cBhvr>
                                        <p:cTn id="82" dur="1" fill="hold">
                                          <p:stCondLst>
                                            <p:cond delay="499"/>
                                          </p:stCondLst>
                                        </p:cTn>
                                        <p:tgtEl>
                                          <p:spTgt spid="58"/>
                                        </p:tgtEl>
                                        <p:attrNameLst>
                                          <p:attrName>style.visibility</p:attrName>
                                        </p:attrNameLst>
                                      </p:cBhvr>
                                      <p:to>
                                        <p:strVal val="visible"/>
                                      </p:to>
                                    </p:set>
                                  </p:childTnLst>
                                </p:cTn>
                              </p:par>
                            </p:childTnLst>
                          </p:cTn>
                        </p:par>
                        <p:par>
                          <p:cTn id="83" fill="hold">
                            <p:stCondLst>
                              <p:cond delay="500"/>
                            </p:stCondLst>
                            <p:childTnLst>
                              <p:par>
                                <p:cTn id="84" presetID="98105216" presetClass="entr" presetSubtype="102148096" fill="hold" grpId="0" nodeType="afterEffect">
                                  <p:stCondLst>
                                    <p:cond delay="0"/>
                                  </p:stCondLst>
                                  <p:childTnLst>
                                    <p:set>
                                      <p:cBhvr>
                                        <p:cTn id="85" dur="1" fill="hold">
                                          <p:stCondLst>
                                            <p:cond delay="499"/>
                                          </p:stCondLst>
                                        </p:cTn>
                                        <p:tgtEl>
                                          <p:spTgt spid="62"/>
                                        </p:tgtEl>
                                        <p:attrNameLst>
                                          <p:attrName>style.visibility</p:attrName>
                                        </p:attrNameLst>
                                      </p:cBhvr>
                                      <p:to>
                                        <p:strVal val="visible"/>
                                      </p:to>
                                    </p:set>
                                  </p:childTnLst>
                                </p:cTn>
                              </p:par>
                            </p:childTnLst>
                          </p:cTn>
                        </p:par>
                        <p:par>
                          <p:cTn id="86" fill="hold">
                            <p:stCondLst>
                              <p:cond delay="1000"/>
                            </p:stCondLst>
                            <p:childTnLst>
                              <p:par>
                                <p:cTn id="87" presetID="98105216" presetClass="entr" presetSubtype="102147368" fill="hold" nodeType="afterEffect">
                                  <p:stCondLst>
                                    <p:cond delay="0"/>
                                  </p:stCondLst>
                                  <p:childTnLst>
                                    <p:set>
                                      <p:cBhvr>
                                        <p:cTn id="88" dur="1" fill="hold">
                                          <p:stCondLst>
                                            <p:cond delay="499"/>
                                          </p:stCondLst>
                                        </p:cTn>
                                        <p:tgtEl>
                                          <p:spTgt spid="51"/>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2" presetClass="entr" presetSubtype="8" fill="hold" nodeType="clickEffect">
                                  <p:stCondLst>
                                    <p:cond delay="0"/>
                                  </p:stCondLst>
                                  <p:childTnLst>
                                    <p:set>
                                      <p:cBhvr>
                                        <p:cTn id="92" dur="1" fill="hold">
                                          <p:stCondLst>
                                            <p:cond delay="0"/>
                                          </p:stCondLst>
                                        </p:cTn>
                                        <p:tgtEl>
                                          <p:spTgt spid="59"/>
                                        </p:tgtEl>
                                        <p:attrNameLst>
                                          <p:attrName>style.visibility</p:attrName>
                                        </p:attrNameLst>
                                      </p:cBhvr>
                                      <p:to>
                                        <p:strVal val="visible"/>
                                      </p:to>
                                    </p:set>
                                    <p:anim calcmode="lin" valueType="num">
                                      <p:cBhvr additive="base">
                                        <p:cTn id="93" dur="500" fill="hold"/>
                                        <p:tgtEl>
                                          <p:spTgt spid="59"/>
                                        </p:tgtEl>
                                        <p:attrNameLst>
                                          <p:attrName>ppt_x</p:attrName>
                                        </p:attrNameLst>
                                      </p:cBhvr>
                                      <p:tavLst>
                                        <p:tav tm="0">
                                          <p:val>
                                            <p:strVal val="0-#ppt_w/2"/>
                                          </p:val>
                                        </p:tav>
                                        <p:tav tm="100000">
                                          <p:val>
                                            <p:strVal val="#ppt_x"/>
                                          </p:val>
                                        </p:tav>
                                      </p:tavLst>
                                    </p:anim>
                                    <p:anim calcmode="lin" valueType="num">
                                      <p:cBhvr additive="base">
                                        <p:cTn id="94"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28" grpId="0" animBg="1"/>
      <p:bldP spid="28" grpId="1" animBg="1"/>
      <p:bldP spid="45" grpId="0" animBg="1"/>
      <p:bldP spid="45" grpId="1" animBg="1"/>
      <p:bldP spid="45" grpId="2" animBg="1"/>
      <p:bldP spid="62" grpId="0" animBg="1"/>
      <p:bldP spid="62" grpId="1"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p:cNvSpPr>
          <p:nvPr/>
        </p:nvSpPr>
        <p:spPr bwMode="auto">
          <a:xfrm>
            <a:off x="1219200" y="4649788"/>
            <a:ext cx="2362200" cy="215900"/>
          </a:xfrm>
          <a:prstGeom prst="rect">
            <a:avLst/>
          </a:prstGeom>
          <a:solidFill>
            <a:srgbClr val="07FF00">
              <a:alpha val="35999"/>
            </a:srgbClr>
          </a:solidFill>
          <a:ln w="12700" cap="flat">
            <a:solidFill>
              <a:schemeClr val="tx1">
                <a:alpha val="35999"/>
              </a:schemeClr>
            </a:solidFill>
            <a:prstDash val="solid"/>
            <a:miter lim="800000"/>
            <a:headEnd type="none" w="med" len="med"/>
            <a:tailEnd type="none" w="med" len="med"/>
          </a:ln>
        </p:spPr>
        <p:txBody>
          <a:bodyPr lIns="0" tIns="0" rIns="0" bIns="0"/>
          <a:lstStyle/>
          <a:p>
            <a:endParaRPr lang="en-US"/>
          </a:p>
        </p:txBody>
      </p:sp>
      <p:sp>
        <p:nvSpPr>
          <p:cNvPr id="3" name="Rectangle 2"/>
          <p:cNvSpPr>
            <a:spLocks/>
          </p:cNvSpPr>
          <p:nvPr/>
        </p:nvSpPr>
        <p:spPr bwMode="auto">
          <a:xfrm>
            <a:off x="3921125" y="4394200"/>
            <a:ext cx="393700" cy="1689100"/>
          </a:xfrm>
          <a:prstGeom prst="rect">
            <a:avLst/>
          </a:prstGeom>
          <a:solidFill>
            <a:srgbClr val="07FF00">
              <a:alpha val="35999"/>
            </a:srgbClr>
          </a:solidFill>
          <a:ln w="12700" cap="flat">
            <a:solidFill>
              <a:schemeClr val="tx1">
                <a:alpha val="35999"/>
              </a:schemeClr>
            </a:solidFill>
            <a:prstDash val="solid"/>
            <a:miter lim="800000"/>
            <a:headEnd type="none" w="med" len="med"/>
            <a:tailEnd type="none" w="med" len="med"/>
          </a:ln>
        </p:spPr>
        <p:txBody>
          <a:bodyPr lIns="0" tIns="0" rIns="0" bIns="0"/>
          <a:lstStyle/>
          <a:p>
            <a:endParaRPr lang="en-US"/>
          </a:p>
        </p:txBody>
      </p:sp>
      <p:sp>
        <p:nvSpPr>
          <p:cNvPr id="4" name="Rectangle 3"/>
          <p:cNvSpPr>
            <a:spLocks/>
          </p:cNvSpPr>
          <p:nvPr/>
        </p:nvSpPr>
        <p:spPr bwMode="auto">
          <a:xfrm>
            <a:off x="5432425" y="4635500"/>
            <a:ext cx="393700" cy="241300"/>
          </a:xfrm>
          <a:prstGeom prst="rect">
            <a:avLst/>
          </a:prstGeom>
          <a:solidFill>
            <a:srgbClr val="07FF00">
              <a:alpha val="35999"/>
            </a:srgbClr>
          </a:solidFill>
          <a:ln w="12700" cap="flat">
            <a:solidFill>
              <a:schemeClr val="tx1">
                <a:alpha val="35999"/>
              </a:schemeClr>
            </a:solidFill>
            <a:prstDash val="solid"/>
            <a:miter lim="800000"/>
            <a:headEnd type="none" w="med" len="med"/>
            <a:tailEnd type="none" w="med" len="med"/>
          </a:ln>
        </p:spPr>
        <p:txBody>
          <a:bodyPr lIns="0" tIns="0" rIns="0" bIns="0"/>
          <a:lstStyle/>
          <a:p>
            <a:endParaRPr lang="en-US"/>
          </a:p>
        </p:txBody>
      </p:sp>
      <p:pic>
        <p:nvPicPr>
          <p:cNvPr id="5" name="Picture 4"/>
          <p:cNvPicPr>
            <a:picLocks noChangeAspect="1" noChangeArrowheads="1"/>
          </p:cNvPicPr>
          <p:nvPr/>
        </p:nvPicPr>
        <p:blipFill>
          <a:blip r:embed="rId3" cstate="print"/>
          <a:srcRect/>
          <a:stretch>
            <a:fillRect/>
          </a:stretch>
        </p:blipFill>
        <p:spPr bwMode="auto">
          <a:xfrm>
            <a:off x="1393825" y="4389438"/>
            <a:ext cx="4724400" cy="1706562"/>
          </a:xfrm>
          <a:prstGeom prst="rect">
            <a:avLst/>
          </a:prstGeom>
          <a:noFill/>
          <a:ln w="9525" cap="flat">
            <a:noFill/>
            <a:round/>
            <a:headEnd/>
            <a:tailEnd/>
          </a:ln>
        </p:spPr>
      </p:pic>
      <p:pic>
        <p:nvPicPr>
          <p:cNvPr id="6" name="Picture 5"/>
          <p:cNvPicPr>
            <a:picLocks noChangeAspect="1" noChangeArrowheads="1"/>
          </p:cNvPicPr>
          <p:nvPr/>
        </p:nvPicPr>
        <p:blipFill>
          <a:blip r:embed="rId4" cstate="print"/>
          <a:srcRect/>
          <a:stretch>
            <a:fillRect/>
          </a:stretch>
        </p:blipFill>
        <p:spPr bwMode="auto">
          <a:xfrm>
            <a:off x="1520825" y="4686300"/>
            <a:ext cx="1839913" cy="165100"/>
          </a:xfrm>
          <a:prstGeom prst="rect">
            <a:avLst/>
          </a:prstGeom>
          <a:noFill/>
          <a:ln w="9525" cap="flat">
            <a:noFill/>
            <a:round/>
            <a:headEnd/>
            <a:tailEnd/>
          </a:ln>
        </p:spPr>
      </p:pic>
      <p:pic>
        <p:nvPicPr>
          <p:cNvPr id="7" name="Picture 6"/>
          <p:cNvPicPr>
            <a:picLocks noChangeAspect="1" noChangeArrowheads="1"/>
          </p:cNvPicPr>
          <p:nvPr/>
        </p:nvPicPr>
        <p:blipFill>
          <a:blip r:embed="rId5" cstate="print"/>
          <a:srcRect/>
          <a:stretch>
            <a:fillRect/>
          </a:stretch>
        </p:blipFill>
        <p:spPr bwMode="auto">
          <a:xfrm>
            <a:off x="5483225" y="4635500"/>
            <a:ext cx="330200" cy="241300"/>
          </a:xfrm>
          <a:prstGeom prst="rect">
            <a:avLst/>
          </a:prstGeom>
          <a:noFill/>
          <a:ln w="9525" cap="flat">
            <a:noFill/>
            <a:round/>
            <a:headEnd/>
            <a:tailEnd/>
          </a:ln>
        </p:spPr>
      </p:pic>
      <p:sp>
        <p:nvSpPr>
          <p:cNvPr id="8" name="Rectangle 33"/>
          <p:cNvSpPr>
            <a:spLocks/>
          </p:cNvSpPr>
          <p:nvPr/>
        </p:nvSpPr>
        <p:spPr bwMode="auto">
          <a:xfrm>
            <a:off x="7207250" y="4597400"/>
            <a:ext cx="1465263" cy="546100"/>
          </a:xfrm>
          <a:prstGeom prst="rect">
            <a:avLst/>
          </a:prstGeom>
          <a:noFill/>
          <a:ln w="12700" cap="flat">
            <a:noFill/>
            <a:miter lim="800000"/>
            <a:headEnd type="none" w="med" len="med"/>
            <a:tailEnd type="none" w="med" len="med"/>
          </a:ln>
        </p:spPr>
        <p:txBody>
          <a:bodyPr wrap="none" lIns="0" tIns="0" rIns="40639" bIns="0">
            <a:spAutoFit/>
          </a:bodyPr>
          <a:lstStyle/>
          <a:p>
            <a:pPr marL="39688" algn="ctr"/>
            <a:r>
              <a:rPr lang="en-US" sz="1600" b="1">
                <a:solidFill>
                  <a:schemeClr val="tx1"/>
                </a:solidFill>
                <a:cs typeface="Arial" charset="0"/>
              </a:rPr>
              <a:t>prediction for</a:t>
            </a:r>
          </a:p>
          <a:p>
            <a:pPr marL="39688" algn="ctr"/>
            <a:r>
              <a:rPr lang="en-US" sz="1600" b="1">
                <a:solidFill>
                  <a:schemeClr val="tx1"/>
                </a:solidFill>
                <a:cs typeface="Arial" charset="0"/>
              </a:rPr>
              <a:t>one receptor</a:t>
            </a:r>
          </a:p>
        </p:txBody>
      </p:sp>
      <p:grpSp>
        <p:nvGrpSpPr>
          <p:cNvPr id="9" name="Group 36"/>
          <p:cNvGrpSpPr>
            <a:grpSpLocks/>
          </p:cNvGrpSpPr>
          <p:nvPr/>
        </p:nvGrpSpPr>
        <p:grpSpPr bwMode="auto">
          <a:xfrm>
            <a:off x="7162800" y="5207000"/>
            <a:ext cx="1566863" cy="812800"/>
            <a:chOff x="0" y="0"/>
            <a:chExt cx="987" cy="512"/>
          </a:xfrm>
        </p:grpSpPr>
        <p:sp>
          <p:nvSpPr>
            <p:cNvPr id="10" name="Rectangle 37"/>
            <p:cNvSpPr>
              <a:spLocks/>
            </p:cNvSpPr>
            <p:nvPr/>
          </p:nvSpPr>
          <p:spPr bwMode="auto">
            <a:xfrm>
              <a:off x="0" y="0"/>
              <a:ext cx="987" cy="512"/>
            </a:xfrm>
            <a:prstGeom prst="rect">
              <a:avLst/>
            </a:prstGeom>
            <a:solidFill>
              <a:srgbClr val="FFFFFF"/>
            </a:solidFill>
            <a:ln w="12700" cap="flat">
              <a:solidFill>
                <a:schemeClr val="tx1"/>
              </a:solidFill>
              <a:prstDash val="solid"/>
              <a:round/>
              <a:headEnd type="none" w="med" len="med"/>
              <a:tailEnd type="none" w="med" len="med"/>
            </a:ln>
          </p:spPr>
          <p:txBody>
            <a:bodyPr lIns="0" tIns="0" rIns="0" bIns="0"/>
            <a:lstStyle/>
            <a:p>
              <a:endParaRPr lang="en-US"/>
            </a:p>
          </p:txBody>
        </p:sp>
        <p:pic>
          <p:nvPicPr>
            <p:cNvPr id="11" name="Picture 38"/>
            <p:cNvPicPr>
              <a:picLocks noChangeAspect="1" noChangeArrowheads="1"/>
            </p:cNvPicPr>
            <p:nvPr/>
          </p:nvPicPr>
          <p:blipFill>
            <a:blip r:embed="rId6" cstate="print"/>
            <a:srcRect/>
            <a:stretch>
              <a:fillRect/>
            </a:stretch>
          </p:blipFill>
          <p:spPr bwMode="auto">
            <a:xfrm>
              <a:off x="93" y="63"/>
              <a:ext cx="808" cy="369"/>
            </a:xfrm>
            <a:prstGeom prst="rect">
              <a:avLst/>
            </a:prstGeom>
            <a:noFill/>
            <a:ln w="9525" cap="flat">
              <a:noFill/>
              <a:round/>
              <a:headEnd/>
              <a:tailEnd/>
            </a:ln>
          </p:spPr>
        </p:pic>
      </p:grpSp>
      <p:cxnSp>
        <p:nvCxnSpPr>
          <p:cNvPr id="12" name="Straight Arrow Connector 11"/>
          <p:cNvCxnSpPr/>
          <p:nvPr/>
        </p:nvCxnSpPr>
        <p:spPr bwMode="auto">
          <a:xfrm rot="5400000">
            <a:off x="2333625" y="2790825"/>
            <a:ext cx="1885950" cy="1676400"/>
          </a:xfrm>
          <a:prstGeom prst="straightConnector1">
            <a:avLst/>
          </a:prstGeom>
          <a:solidFill>
            <a:srgbClr val="4F81BD"/>
          </a:solidFill>
          <a:ln w="22225" cap="flat" cmpd="sng" algn="ctr">
            <a:solidFill>
              <a:srgbClr val="000000"/>
            </a:solidFill>
            <a:prstDash val="solid"/>
            <a:round/>
            <a:headEnd type="none" w="med" len="med"/>
            <a:tailEnd type="arrow"/>
          </a:ln>
          <a:effectLst/>
        </p:spPr>
      </p:cxnSp>
      <p:cxnSp>
        <p:nvCxnSpPr>
          <p:cNvPr id="13" name="Straight Arrow Connector 12"/>
          <p:cNvCxnSpPr/>
          <p:nvPr/>
        </p:nvCxnSpPr>
        <p:spPr bwMode="auto">
          <a:xfrm>
            <a:off x="2667000" y="3143250"/>
            <a:ext cx="1447800" cy="1200150"/>
          </a:xfrm>
          <a:prstGeom prst="straightConnector1">
            <a:avLst/>
          </a:prstGeom>
          <a:solidFill>
            <a:srgbClr val="4F81BD"/>
          </a:solidFill>
          <a:ln w="22225" cap="flat" cmpd="sng" algn="ctr">
            <a:solidFill>
              <a:srgbClr val="000000"/>
            </a:solidFill>
            <a:prstDash val="solid"/>
            <a:round/>
            <a:headEnd type="none" w="med" len="med"/>
            <a:tailEnd type="arrow"/>
          </a:ln>
          <a:effectLst/>
        </p:spPr>
      </p:cxnSp>
      <p:grpSp>
        <p:nvGrpSpPr>
          <p:cNvPr id="14" name="Group 14"/>
          <p:cNvGrpSpPr>
            <a:grpSpLocks/>
          </p:cNvGrpSpPr>
          <p:nvPr/>
        </p:nvGrpSpPr>
        <p:grpSpPr bwMode="auto">
          <a:xfrm>
            <a:off x="749300" y="1728788"/>
            <a:ext cx="7961313" cy="2030412"/>
            <a:chOff x="0" y="0"/>
            <a:chExt cx="5015" cy="1278"/>
          </a:xfrm>
        </p:grpSpPr>
        <p:grpSp>
          <p:nvGrpSpPr>
            <p:cNvPr id="15" name="Group 15"/>
            <p:cNvGrpSpPr>
              <a:grpSpLocks/>
            </p:cNvGrpSpPr>
            <p:nvPr/>
          </p:nvGrpSpPr>
          <p:grpSpPr bwMode="auto">
            <a:xfrm>
              <a:off x="0" y="86"/>
              <a:ext cx="1224" cy="1097"/>
              <a:chOff x="0" y="0"/>
              <a:chExt cx="1224" cy="1096"/>
            </a:xfrm>
          </p:grpSpPr>
          <p:grpSp>
            <p:nvGrpSpPr>
              <p:cNvPr id="16" name="Group 16"/>
              <p:cNvGrpSpPr>
                <a:grpSpLocks/>
              </p:cNvGrpSpPr>
              <p:nvPr/>
            </p:nvGrpSpPr>
            <p:grpSpPr bwMode="auto">
              <a:xfrm>
                <a:off x="0" y="0"/>
                <a:ext cx="1224" cy="827"/>
                <a:chOff x="0" y="0"/>
                <a:chExt cx="1224" cy="827"/>
              </a:xfrm>
            </p:grpSpPr>
            <p:pic>
              <p:nvPicPr>
                <p:cNvPr id="30" name="Picture 17"/>
                <p:cNvPicPr>
                  <a:picLocks noChangeArrowheads="1"/>
                </p:cNvPicPr>
                <p:nvPr/>
              </p:nvPicPr>
              <p:blipFill>
                <a:blip r:embed="rId7" cstate="print"/>
                <a:srcRect/>
                <a:stretch>
                  <a:fillRect/>
                </a:stretch>
              </p:blipFill>
              <p:spPr bwMode="auto">
                <a:xfrm>
                  <a:off x="270" y="0"/>
                  <a:ext cx="954" cy="628"/>
                </a:xfrm>
                <a:prstGeom prst="rect">
                  <a:avLst/>
                </a:prstGeom>
                <a:noFill/>
                <a:ln w="12700" cap="flat">
                  <a:solidFill>
                    <a:srgbClr val="FFFFFF"/>
                  </a:solidFill>
                  <a:prstDash val="solid"/>
                  <a:miter lim="800000"/>
                  <a:headEnd/>
                  <a:tailEnd/>
                </a:ln>
                <a:effectLst>
                  <a:outerShdw dist="76199" dir="2700000" algn="ctr" rotWithShape="0">
                    <a:schemeClr val="bg2">
                      <a:alpha val="75000"/>
                    </a:schemeClr>
                  </a:outerShdw>
                </a:effectLst>
              </p:spPr>
            </p:pic>
            <p:pic>
              <p:nvPicPr>
                <p:cNvPr id="31" name="Picture 18"/>
                <p:cNvPicPr>
                  <a:picLocks noChangeArrowheads="1"/>
                </p:cNvPicPr>
                <p:nvPr/>
              </p:nvPicPr>
              <p:blipFill>
                <a:blip r:embed="rId8" cstate="print"/>
                <a:srcRect/>
                <a:stretch>
                  <a:fillRect/>
                </a:stretch>
              </p:blipFill>
              <p:spPr bwMode="auto">
                <a:xfrm>
                  <a:off x="131" y="101"/>
                  <a:ext cx="942" cy="629"/>
                </a:xfrm>
                <a:prstGeom prst="rect">
                  <a:avLst/>
                </a:prstGeom>
                <a:noFill/>
                <a:ln w="12700" cap="flat">
                  <a:solidFill>
                    <a:srgbClr val="FFFFFF"/>
                  </a:solidFill>
                  <a:prstDash val="solid"/>
                  <a:miter lim="800000"/>
                  <a:headEnd/>
                  <a:tailEnd/>
                </a:ln>
                <a:effectLst>
                  <a:outerShdw dist="76199" dir="2700000" algn="ctr" rotWithShape="0">
                    <a:schemeClr val="bg2">
                      <a:alpha val="75000"/>
                    </a:schemeClr>
                  </a:outerShdw>
                </a:effectLst>
              </p:spPr>
            </p:pic>
            <p:pic>
              <p:nvPicPr>
                <p:cNvPr id="32" name="Picture 19"/>
                <p:cNvPicPr>
                  <a:picLocks noChangeArrowheads="1"/>
                </p:cNvPicPr>
                <p:nvPr/>
              </p:nvPicPr>
              <p:blipFill>
                <a:blip r:embed="rId9" cstate="print"/>
                <a:srcRect/>
                <a:stretch>
                  <a:fillRect/>
                </a:stretch>
              </p:blipFill>
              <p:spPr bwMode="auto">
                <a:xfrm>
                  <a:off x="0" y="199"/>
                  <a:ext cx="942" cy="628"/>
                </a:xfrm>
                <a:prstGeom prst="rect">
                  <a:avLst/>
                </a:prstGeom>
                <a:noFill/>
                <a:ln w="12700" cap="flat">
                  <a:solidFill>
                    <a:srgbClr val="FFFFFF"/>
                  </a:solidFill>
                  <a:prstDash val="solid"/>
                  <a:miter lim="800000"/>
                  <a:headEnd/>
                  <a:tailEnd/>
                </a:ln>
                <a:effectLst>
                  <a:outerShdw dist="76199" dir="2700000" algn="ctr" rotWithShape="0">
                    <a:schemeClr val="bg2">
                      <a:alpha val="75000"/>
                    </a:schemeClr>
                  </a:outerShdw>
                </a:effectLst>
              </p:spPr>
            </p:pic>
          </p:grpSp>
          <p:sp>
            <p:nvSpPr>
              <p:cNvPr id="29" name="Rectangle 20"/>
              <p:cNvSpPr>
                <a:spLocks/>
              </p:cNvSpPr>
              <p:nvPr/>
            </p:nvSpPr>
            <p:spPr bwMode="auto">
              <a:xfrm>
                <a:off x="199" y="872"/>
                <a:ext cx="832" cy="224"/>
              </a:xfrm>
              <a:prstGeom prst="rect">
                <a:avLst/>
              </a:prstGeom>
              <a:noFill/>
              <a:ln w="12700" cap="flat">
                <a:noFill/>
                <a:miter lim="800000"/>
                <a:headEnd type="none" w="med" len="med"/>
                <a:tailEnd type="none" w="med" len="med"/>
              </a:ln>
            </p:spPr>
            <p:txBody>
              <a:bodyPr lIns="0" tIns="0" rIns="40639" bIns="0"/>
              <a:lstStyle/>
              <a:p>
                <a:pPr marL="39688" algn="ctr"/>
                <a:r>
                  <a:rPr lang="en-US" sz="1600" b="1">
                    <a:solidFill>
                      <a:schemeClr val="tx1"/>
                    </a:solidFill>
                    <a:cs typeface="Arial" charset="0"/>
                  </a:rPr>
                  <a:t>subimages</a:t>
                </a:r>
              </a:p>
            </p:txBody>
          </p:sp>
        </p:grpSp>
        <p:grpSp>
          <p:nvGrpSpPr>
            <p:cNvPr id="17" name="Group 21"/>
            <p:cNvGrpSpPr>
              <a:grpSpLocks/>
            </p:cNvGrpSpPr>
            <p:nvPr/>
          </p:nvGrpSpPr>
          <p:grpSpPr bwMode="auto">
            <a:xfrm>
              <a:off x="2918" y="0"/>
              <a:ext cx="2088" cy="1278"/>
              <a:chOff x="0" y="0"/>
              <a:chExt cx="2088" cy="1278"/>
            </a:xfrm>
          </p:grpSpPr>
          <p:pic>
            <p:nvPicPr>
              <p:cNvPr id="22" name="Picture 22"/>
              <p:cNvPicPr>
                <a:picLocks noChangeArrowheads="1"/>
              </p:cNvPicPr>
              <p:nvPr/>
            </p:nvPicPr>
            <p:blipFill>
              <a:blip r:embed="rId10" cstate="print"/>
              <a:srcRect/>
              <a:stretch>
                <a:fillRect/>
              </a:stretch>
            </p:blipFill>
            <p:spPr bwMode="auto">
              <a:xfrm rot="149372">
                <a:off x="1488" y="702"/>
                <a:ext cx="600" cy="432"/>
              </a:xfrm>
              <a:prstGeom prst="rect">
                <a:avLst/>
              </a:prstGeom>
              <a:noFill/>
              <a:ln w="9525" cap="flat">
                <a:noFill/>
                <a:miter lim="800000"/>
                <a:headEnd/>
                <a:tailEnd/>
              </a:ln>
            </p:spPr>
          </p:pic>
          <p:grpSp>
            <p:nvGrpSpPr>
              <p:cNvPr id="19" name="Group 23"/>
              <p:cNvGrpSpPr>
                <a:grpSpLocks/>
              </p:cNvGrpSpPr>
              <p:nvPr/>
            </p:nvGrpSpPr>
            <p:grpSpPr bwMode="auto">
              <a:xfrm>
                <a:off x="0" y="0"/>
                <a:ext cx="1704" cy="1095"/>
                <a:chOff x="0" y="0"/>
                <a:chExt cx="1704" cy="1095"/>
              </a:xfrm>
            </p:grpSpPr>
            <p:sp>
              <p:nvSpPr>
                <p:cNvPr id="26" name="Freeform 24"/>
                <p:cNvSpPr>
                  <a:spLocks/>
                </p:cNvSpPr>
                <p:nvPr/>
              </p:nvSpPr>
              <p:spPr bwMode="auto">
                <a:xfrm>
                  <a:off x="0" y="0"/>
                  <a:ext cx="1704" cy="1095"/>
                </a:xfrm>
                <a:custGeom>
                  <a:avLst/>
                  <a:gdLst/>
                  <a:ahLst/>
                  <a:cxnLst>
                    <a:cxn ang="0">
                      <a:pos x="1901" y="6809"/>
                    </a:cxn>
                    <a:cxn ang="0">
                      <a:pos x="1900" y="6809"/>
                    </a:cxn>
                    <a:cxn ang="0">
                      <a:pos x="4691" y="1859"/>
                    </a:cxn>
                    <a:cxn ang="0">
                      <a:pos x="6778" y="2422"/>
                    </a:cxn>
                    <a:cxn ang="0">
                      <a:pos x="6778" y="2422"/>
                    </a:cxn>
                    <a:cxn ang="0">
                      <a:pos x="10259" y="982"/>
                    </a:cxn>
                    <a:cxn ang="0">
                      <a:pos x="10857" y="1575"/>
                    </a:cxn>
                    <a:cxn ang="0">
                      <a:pos x="10857" y="1575"/>
                    </a:cxn>
                    <a:cxn ang="0">
                      <a:pos x="13683" y="299"/>
                    </a:cxn>
                    <a:cxn ang="0">
                      <a:pos x="14418" y="1120"/>
                    </a:cxn>
                    <a:cxn ang="0">
                      <a:pos x="14418" y="1120"/>
                    </a:cxn>
                    <a:cxn ang="0">
                      <a:pos x="17722" y="753"/>
                    </a:cxn>
                    <a:cxn ang="0">
                      <a:pos x="18513" y="2601"/>
                    </a:cxn>
                    <a:cxn ang="0">
                      <a:pos x="18513" y="2601"/>
                    </a:cxn>
                    <a:cxn ang="0">
                      <a:pos x="20321" y="6874"/>
                    </a:cxn>
                    <a:cxn ang="0">
                      <a:pos x="20203" y="7331"/>
                    </a:cxn>
                    <a:cxn ang="0">
                      <a:pos x="20203" y="7331"/>
                    </a:cxn>
                    <a:cxn ang="0">
                      <a:pos x="19601" y="13518"/>
                    </a:cxn>
                    <a:cxn ang="0">
                      <a:pos x="18072" y="14386"/>
                    </a:cxn>
                    <a:cxn ang="0">
                      <a:pos x="18072" y="14386"/>
                    </a:cxn>
                    <a:cxn ang="0">
                      <a:pos x="15258" y="18121"/>
                    </a:cxn>
                    <a:cxn ang="0">
                      <a:pos x="13801" y="17550"/>
                    </a:cxn>
                    <a:cxn ang="0">
                      <a:pos x="13802" y="17550"/>
                    </a:cxn>
                    <a:cxn ang="0">
                      <a:pos x="9738" y="20492"/>
                    </a:cxn>
                    <a:cxn ang="0">
                      <a:pos x="7973" y="18722"/>
                    </a:cxn>
                    <a:cxn ang="0">
                      <a:pos x="7973" y="18722"/>
                    </a:cxn>
                    <a:cxn ang="0">
                      <a:pos x="2859" y="16997"/>
                    </a:cxn>
                    <a:cxn ang="0">
                      <a:pos x="2820" y="16907"/>
                    </a:cxn>
                    <a:cxn ang="0">
                      <a:pos x="2820" y="16907"/>
                    </a:cxn>
                    <a:cxn ang="0">
                      <a:pos x="484" y="14424"/>
                    </a:cxn>
                    <a:cxn ang="0">
                      <a:pos x="1038" y="12159"/>
                    </a:cxn>
                    <a:cxn ang="0">
                      <a:pos x="1038" y="12159"/>
                    </a:cxn>
                    <a:cxn ang="0">
                      <a:pos x="288" y="8266"/>
                    </a:cxn>
                    <a:cxn ang="0">
                      <a:pos x="1883" y="6874"/>
                    </a:cxn>
                    <a:cxn ang="0">
                      <a:pos x="1901" y="6809"/>
                    </a:cxn>
                    <a:cxn ang="0">
                      <a:pos x="1901" y="6809"/>
                    </a:cxn>
                  </a:cxnLst>
                  <a:rect l="0" t="0" r="r" b="b"/>
                  <a:pathLst>
                    <a:path w="20879" h="20683">
                      <a:moveTo>
                        <a:pt x="1901" y="6809"/>
                      </a:moveTo>
                      <a:lnTo>
                        <a:pt x="1900" y="6809"/>
                      </a:lnTo>
                      <a:cubicBezTo>
                        <a:pt x="1658" y="4403"/>
                        <a:pt x="2907" y="2186"/>
                        <a:pt x="4691" y="1859"/>
                      </a:cubicBezTo>
                      <a:cubicBezTo>
                        <a:pt x="5414" y="1726"/>
                        <a:pt x="6149" y="1924"/>
                        <a:pt x="6778" y="2422"/>
                      </a:cubicBezTo>
                      <a:cubicBezTo>
                        <a:pt x="7445" y="726"/>
                        <a:pt x="9003" y="81"/>
                        <a:pt x="10259" y="982"/>
                      </a:cubicBezTo>
                      <a:cubicBezTo>
                        <a:pt x="10479" y="1140"/>
                        <a:pt x="10680" y="1339"/>
                        <a:pt x="10857" y="1575"/>
                      </a:cubicBezTo>
                      <a:cubicBezTo>
                        <a:pt x="11377" y="169"/>
                        <a:pt x="12642" y="-402"/>
                        <a:pt x="13683" y="299"/>
                      </a:cubicBezTo>
                      <a:cubicBezTo>
                        <a:pt x="13971" y="494"/>
                        <a:pt x="14223" y="774"/>
                        <a:pt x="14418" y="1120"/>
                      </a:cubicBezTo>
                      <a:cubicBezTo>
                        <a:pt x="15255" y="-210"/>
                        <a:pt x="16734" y="-374"/>
                        <a:pt x="17722" y="753"/>
                      </a:cubicBezTo>
                      <a:cubicBezTo>
                        <a:pt x="18137" y="1227"/>
                        <a:pt x="18417" y="1880"/>
                        <a:pt x="18513" y="2601"/>
                      </a:cubicBezTo>
                      <a:cubicBezTo>
                        <a:pt x="19885" y="3106"/>
                        <a:pt x="20694" y="5019"/>
                        <a:pt x="20321" y="6874"/>
                      </a:cubicBezTo>
                      <a:cubicBezTo>
                        <a:pt x="20290" y="7030"/>
                        <a:pt x="20250" y="7183"/>
                        <a:pt x="20203" y="7331"/>
                      </a:cubicBezTo>
                      <a:cubicBezTo>
                        <a:pt x="21303" y="9264"/>
                        <a:pt x="21034" y="12033"/>
                        <a:pt x="19601" y="13518"/>
                      </a:cubicBezTo>
                      <a:cubicBezTo>
                        <a:pt x="19155" y="13980"/>
                        <a:pt x="18629" y="14279"/>
                        <a:pt x="18072" y="14386"/>
                      </a:cubicBezTo>
                      <a:cubicBezTo>
                        <a:pt x="18060" y="16465"/>
                        <a:pt x="16800" y="18137"/>
                        <a:pt x="15258" y="18121"/>
                      </a:cubicBezTo>
                      <a:cubicBezTo>
                        <a:pt x="14742" y="18115"/>
                        <a:pt x="14238" y="17918"/>
                        <a:pt x="13801" y="17550"/>
                      </a:cubicBezTo>
                      <a:lnTo>
                        <a:pt x="13802" y="17550"/>
                      </a:lnTo>
                      <a:cubicBezTo>
                        <a:pt x="13280" y="19881"/>
                        <a:pt x="11461" y="21198"/>
                        <a:pt x="9738" y="20492"/>
                      </a:cubicBezTo>
                      <a:cubicBezTo>
                        <a:pt x="9016" y="20197"/>
                        <a:pt x="8392" y="19571"/>
                        <a:pt x="7973" y="18722"/>
                      </a:cubicBezTo>
                      <a:cubicBezTo>
                        <a:pt x="6209" y="20158"/>
                        <a:pt x="3920" y="19386"/>
                        <a:pt x="2859" y="16997"/>
                      </a:cubicBezTo>
                      <a:cubicBezTo>
                        <a:pt x="2846" y="16967"/>
                        <a:pt x="2833" y="16937"/>
                        <a:pt x="2820" y="16907"/>
                      </a:cubicBezTo>
                      <a:cubicBezTo>
                        <a:pt x="1665" y="17089"/>
                        <a:pt x="620" y="15977"/>
                        <a:pt x="484" y="14424"/>
                      </a:cubicBezTo>
                      <a:cubicBezTo>
                        <a:pt x="412" y="13596"/>
                        <a:pt x="615" y="12767"/>
                        <a:pt x="1038" y="12159"/>
                      </a:cubicBezTo>
                      <a:cubicBezTo>
                        <a:pt x="39" y="11364"/>
                        <a:pt x="-297" y="9622"/>
                        <a:pt x="288" y="8266"/>
                      </a:cubicBezTo>
                      <a:cubicBezTo>
                        <a:pt x="626" y="7484"/>
                        <a:pt x="1218" y="6967"/>
                        <a:pt x="1883" y="6874"/>
                      </a:cubicBezTo>
                      <a:lnTo>
                        <a:pt x="1901" y="6809"/>
                      </a:lnTo>
                      <a:close/>
                      <a:moveTo>
                        <a:pt x="1901" y="6809"/>
                      </a:moveTo>
                    </a:path>
                  </a:pathLst>
                </a:custGeom>
                <a:gradFill rotWithShape="0">
                  <a:gsLst>
                    <a:gs pos="0">
                      <a:srgbClr val="FFFFFF"/>
                    </a:gs>
                    <a:gs pos="999">
                      <a:srgbClr val="FFFFFF"/>
                    </a:gs>
                    <a:gs pos="100000">
                      <a:srgbClr val="D3DFEF"/>
                    </a:gs>
                  </a:gsLst>
                  <a:lin ang="5400000" scaled="1"/>
                </a:gradFill>
                <a:ln w="25400" cap="flat">
                  <a:solidFill>
                    <a:schemeClr val="tx1"/>
                  </a:solidFill>
                  <a:prstDash val="solid"/>
                  <a:round/>
                  <a:headEnd type="none" w="med" len="med"/>
                  <a:tailEnd type="none" w="med" len="med"/>
                </a:ln>
              </p:spPr>
              <p:txBody>
                <a:bodyPr lIns="0" tIns="0" rIns="0" bIns="0"/>
                <a:lstStyle/>
                <a:p>
                  <a:endParaRPr lang="en-US"/>
                </a:p>
              </p:txBody>
            </p:sp>
            <p:sp>
              <p:nvSpPr>
                <p:cNvPr id="27" name="AutoShape 25"/>
                <p:cNvSpPr>
                  <a:spLocks/>
                </p:cNvSpPr>
                <p:nvPr/>
              </p:nvSpPr>
              <p:spPr bwMode="auto">
                <a:xfrm>
                  <a:off x="86" y="55"/>
                  <a:ext cx="1561" cy="932"/>
                </a:xfrm>
                <a:custGeom>
                  <a:avLst/>
                  <a:gdLst>
                    <a:gd name="T0" fmla="*/ 10800 w 21600"/>
                    <a:gd name="T1" fmla="*/ 10800 h 21600"/>
                  </a:gdLst>
                  <a:ahLst/>
                  <a:cxnLst>
                    <a:cxn ang="0">
                      <a:pos x="T0" y="T1"/>
                    </a:cxn>
                  </a:cxnLst>
                  <a:rect l="0" t="0" r="r" b="b"/>
                  <a:pathLst>
                    <a:path w="21600" h="21600">
                      <a:moveTo>
                        <a:pt x="1380" y="14010"/>
                      </a:moveTo>
                      <a:lnTo>
                        <a:pt x="1380" y="14010"/>
                      </a:lnTo>
                      <a:cubicBezTo>
                        <a:pt x="899" y="14066"/>
                        <a:pt x="417" y="13902"/>
                        <a:pt x="0" y="13542"/>
                      </a:cubicBezTo>
                      <a:moveTo>
                        <a:pt x="2598" y="19137"/>
                      </a:moveTo>
                      <a:lnTo>
                        <a:pt x="2598" y="19137"/>
                      </a:lnTo>
                      <a:cubicBezTo>
                        <a:pt x="2405" y="19250"/>
                        <a:pt x="2202" y="19325"/>
                        <a:pt x="1994" y="19361"/>
                      </a:cubicBezTo>
                      <a:moveTo>
                        <a:pt x="7802" y="21600"/>
                      </a:moveTo>
                      <a:lnTo>
                        <a:pt x="7802" y="21600"/>
                      </a:lnTo>
                      <a:cubicBezTo>
                        <a:pt x="7656" y="21279"/>
                        <a:pt x="7534" y="20936"/>
                        <a:pt x="7438" y="20577"/>
                      </a:cubicBezTo>
                      <a:moveTo>
                        <a:pt x="14532" y="19050"/>
                      </a:moveTo>
                      <a:lnTo>
                        <a:pt x="14532" y="19050"/>
                      </a:lnTo>
                      <a:cubicBezTo>
                        <a:pt x="14510" y="19430"/>
                        <a:pt x="14461" y="19806"/>
                        <a:pt x="14386" y="20172"/>
                      </a:cubicBezTo>
                      <a:moveTo>
                        <a:pt x="17421" y="12116"/>
                      </a:moveTo>
                      <a:lnTo>
                        <a:pt x="17421" y="12116"/>
                      </a:lnTo>
                      <a:cubicBezTo>
                        <a:pt x="18513" y="12896"/>
                        <a:pt x="19202" y="14528"/>
                        <a:pt x="19193" y="16310"/>
                      </a:cubicBezTo>
                      <a:moveTo>
                        <a:pt x="21600" y="7649"/>
                      </a:moveTo>
                      <a:lnTo>
                        <a:pt x="21600" y="7649"/>
                      </a:lnTo>
                      <a:cubicBezTo>
                        <a:pt x="21423" y="8256"/>
                        <a:pt x="21153" y="8794"/>
                        <a:pt x="20811" y="9222"/>
                      </a:cubicBezTo>
                      <a:moveTo>
                        <a:pt x="19707" y="1814"/>
                      </a:moveTo>
                      <a:lnTo>
                        <a:pt x="19707" y="1814"/>
                      </a:lnTo>
                      <a:cubicBezTo>
                        <a:pt x="19737" y="2059"/>
                        <a:pt x="19751" y="2308"/>
                        <a:pt x="19748" y="2557"/>
                      </a:cubicBezTo>
                      <a:moveTo>
                        <a:pt x="14668" y="947"/>
                      </a:moveTo>
                      <a:lnTo>
                        <a:pt x="14668" y="947"/>
                      </a:lnTo>
                      <a:cubicBezTo>
                        <a:pt x="14771" y="605"/>
                        <a:pt x="14907" y="286"/>
                        <a:pt x="15073" y="0"/>
                      </a:cubicBezTo>
                      <a:moveTo>
                        <a:pt x="10888" y="1399"/>
                      </a:moveTo>
                      <a:lnTo>
                        <a:pt x="10888" y="1399"/>
                      </a:lnTo>
                      <a:cubicBezTo>
                        <a:pt x="10930" y="1116"/>
                        <a:pt x="10996" y="841"/>
                        <a:pt x="11084" y="582"/>
                      </a:cubicBezTo>
                      <a:moveTo>
                        <a:pt x="6452" y="1676"/>
                      </a:moveTo>
                      <a:lnTo>
                        <a:pt x="6452" y="1676"/>
                      </a:lnTo>
                      <a:cubicBezTo>
                        <a:pt x="6709" y="1897"/>
                        <a:pt x="6947" y="2163"/>
                        <a:pt x="7160" y="2469"/>
                      </a:cubicBezTo>
                      <a:moveTo>
                        <a:pt x="1072" y="7905"/>
                      </a:moveTo>
                      <a:lnTo>
                        <a:pt x="1072" y="7904"/>
                      </a:lnTo>
                      <a:cubicBezTo>
                        <a:pt x="1016" y="7632"/>
                        <a:pt x="975" y="7353"/>
                        <a:pt x="948" y="7070"/>
                      </a:cubicBezTo>
                    </a:path>
                  </a:pathLst>
                </a:custGeom>
                <a:noFill/>
                <a:ln w="25400" cap="flat">
                  <a:solidFill>
                    <a:schemeClr val="tx1"/>
                  </a:solidFill>
                  <a:prstDash val="solid"/>
                  <a:round/>
                  <a:headEnd type="none" w="med" len="med"/>
                  <a:tailEnd type="none" w="med" len="med"/>
                </a:ln>
              </p:spPr>
              <p:txBody>
                <a:bodyPr lIns="0" tIns="0" rIns="0" bIns="0"/>
                <a:lstStyle/>
                <a:p>
                  <a:endParaRPr lang="en-US"/>
                </a:p>
              </p:txBody>
            </p:sp>
          </p:grpSp>
          <p:pic>
            <p:nvPicPr>
              <p:cNvPr id="24" name="Picture 26"/>
              <p:cNvPicPr>
                <a:picLocks noChangeArrowheads="1"/>
              </p:cNvPicPr>
              <p:nvPr/>
            </p:nvPicPr>
            <p:blipFill>
              <a:blip r:embed="rId11" cstate="print"/>
              <a:srcRect/>
              <a:stretch>
                <a:fillRect/>
              </a:stretch>
            </p:blipFill>
            <p:spPr bwMode="auto">
              <a:xfrm>
                <a:off x="261" y="135"/>
                <a:ext cx="1184" cy="792"/>
              </a:xfrm>
              <a:prstGeom prst="rect">
                <a:avLst/>
              </a:prstGeom>
              <a:noFill/>
              <a:ln w="9525" cap="flat">
                <a:noFill/>
                <a:round/>
                <a:headEnd/>
                <a:tailEnd/>
              </a:ln>
            </p:spPr>
          </p:pic>
          <p:sp>
            <p:nvSpPr>
              <p:cNvPr id="25" name="Rectangle 27"/>
              <p:cNvSpPr>
                <a:spLocks/>
              </p:cNvSpPr>
              <p:nvPr/>
            </p:nvSpPr>
            <p:spPr bwMode="auto">
              <a:xfrm>
                <a:off x="431" y="1078"/>
                <a:ext cx="851" cy="200"/>
              </a:xfrm>
              <a:prstGeom prst="rect">
                <a:avLst/>
              </a:prstGeom>
              <a:noFill/>
              <a:ln w="12700" cap="flat">
                <a:noFill/>
                <a:miter lim="800000"/>
                <a:headEnd type="none" w="med" len="med"/>
                <a:tailEnd type="none" w="med" len="med"/>
              </a:ln>
            </p:spPr>
            <p:txBody>
              <a:bodyPr wrap="none" lIns="0" tIns="0" rIns="40639" bIns="0">
                <a:spAutoFit/>
              </a:bodyPr>
              <a:lstStyle/>
              <a:p>
                <a:pPr marL="39688" algn="ctr"/>
                <a:r>
                  <a:rPr lang="en-US" sz="1600" b="1">
                    <a:solidFill>
                      <a:schemeClr val="tx1"/>
                    </a:solidFill>
                    <a:cs typeface="Arial" charset="0"/>
                  </a:rPr>
                  <a:t>retina image</a:t>
                </a:r>
              </a:p>
            </p:txBody>
          </p:sp>
        </p:grpSp>
        <p:grpSp>
          <p:nvGrpSpPr>
            <p:cNvPr id="23" name="Group 28"/>
            <p:cNvGrpSpPr>
              <a:grpSpLocks/>
            </p:cNvGrpSpPr>
            <p:nvPr/>
          </p:nvGrpSpPr>
          <p:grpSpPr bwMode="auto">
            <a:xfrm>
              <a:off x="1718" y="126"/>
              <a:ext cx="857" cy="724"/>
              <a:chOff x="-24" y="-24"/>
              <a:chExt cx="856" cy="724"/>
            </a:xfrm>
          </p:grpSpPr>
          <p:sp>
            <p:nvSpPr>
              <p:cNvPr id="18" name="AutoShape 29"/>
              <p:cNvSpPr>
                <a:spLocks/>
              </p:cNvSpPr>
              <p:nvPr/>
            </p:nvSpPr>
            <p:spPr bwMode="auto">
              <a:xfrm>
                <a:off x="97" y="508"/>
                <a:ext cx="624" cy="192"/>
              </a:xfrm>
              <a:prstGeom prst="rightArrow">
                <a:avLst>
                  <a:gd name="adj1" fmla="val 50000"/>
                  <a:gd name="adj2" fmla="val 49999"/>
                </a:avLst>
              </a:prstGeom>
              <a:gradFill rotWithShape="0">
                <a:gsLst>
                  <a:gs pos="0">
                    <a:srgbClr val="FFFFFF"/>
                  </a:gs>
                  <a:gs pos="999">
                    <a:srgbClr val="FFFFFF"/>
                  </a:gs>
                  <a:gs pos="100000">
                    <a:srgbClr val="7BA1CD"/>
                  </a:gs>
                </a:gsLst>
                <a:lin ang="0" scaled="1"/>
              </a:gradFill>
              <a:ln w="25400" cap="flat">
                <a:solidFill>
                  <a:schemeClr val="tx1"/>
                </a:solidFill>
                <a:prstDash val="solid"/>
                <a:round/>
                <a:headEnd type="none" w="med" len="med"/>
                <a:tailEnd type="none" w="med" len="med"/>
              </a:ln>
            </p:spPr>
            <p:txBody>
              <a:bodyPr lIns="0" tIns="0" rIns="0" bIns="0"/>
              <a:lstStyle/>
              <a:p>
                <a:endParaRPr lang="en-US"/>
              </a:p>
            </p:txBody>
          </p:sp>
          <p:grpSp>
            <p:nvGrpSpPr>
              <p:cNvPr id="28" name="Group 30"/>
              <p:cNvGrpSpPr>
                <a:grpSpLocks/>
              </p:cNvGrpSpPr>
              <p:nvPr/>
            </p:nvGrpSpPr>
            <p:grpSpPr bwMode="auto">
              <a:xfrm>
                <a:off x="-24" y="-24"/>
                <a:ext cx="856" cy="440"/>
                <a:chOff x="0" y="0"/>
                <a:chExt cx="856" cy="440"/>
              </a:xfrm>
            </p:grpSpPr>
            <p:sp>
              <p:nvSpPr>
                <p:cNvPr id="20" name="Rectangle 31"/>
                <p:cNvSpPr>
                  <a:spLocks/>
                </p:cNvSpPr>
                <p:nvPr/>
              </p:nvSpPr>
              <p:spPr bwMode="auto">
                <a:xfrm>
                  <a:off x="24" y="24"/>
                  <a:ext cx="806" cy="392"/>
                </a:xfrm>
                <a:prstGeom prst="rect">
                  <a:avLst/>
                </a:prstGeom>
                <a:noFill/>
                <a:ln w="12700" cap="flat">
                  <a:noFill/>
                  <a:miter lim="800000"/>
                  <a:headEnd type="none" w="med" len="med"/>
                  <a:tailEnd type="none" w="med" len="med"/>
                </a:ln>
              </p:spPr>
              <p:txBody>
                <a:bodyPr wrap="none" lIns="0" tIns="0" rIns="40639" bIns="0">
                  <a:spAutoFit/>
                </a:bodyPr>
                <a:lstStyle/>
                <a:p>
                  <a:pPr marL="39688" algn="ctr"/>
                  <a:r>
                    <a:rPr lang="en-US" sz="1600" b="1">
                      <a:solidFill>
                        <a:schemeClr val="tx1"/>
                      </a:solidFill>
                      <a:cs typeface="Arial" charset="0"/>
                    </a:rPr>
                    <a:t>integration</a:t>
                  </a:r>
                </a:p>
                <a:p>
                  <a:pPr marL="39688" algn="ctr"/>
                  <a:r>
                    <a:rPr lang="en-US" sz="1600" b="1">
                      <a:solidFill>
                        <a:schemeClr val="tx1"/>
                      </a:solidFill>
                      <a:cs typeface="Arial" charset="0"/>
                    </a:rPr>
                    <a:t>model</a:t>
                  </a:r>
                </a:p>
              </p:txBody>
            </p:sp>
            <p:pic>
              <p:nvPicPr>
                <p:cNvPr id="21" name="Picture 32"/>
                <p:cNvPicPr>
                  <a:picLocks noChangeArrowheads="1"/>
                </p:cNvPicPr>
                <p:nvPr/>
              </p:nvPicPr>
              <p:blipFill>
                <a:blip r:embed="rId12" cstate="print"/>
                <a:srcRect/>
                <a:stretch>
                  <a:fillRect/>
                </a:stretch>
              </p:blipFill>
              <p:spPr bwMode="auto">
                <a:xfrm>
                  <a:off x="0" y="0"/>
                  <a:ext cx="856" cy="440"/>
                </a:xfrm>
                <a:prstGeom prst="rect">
                  <a:avLst/>
                </a:prstGeom>
                <a:noFill/>
                <a:ln w="9525" cap="flat">
                  <a:noFill/>
                  <a:round/>
                  <a:headEnd/>
                  <a:tailEnd/>
                </a:ln>
              </p:spPr>
            </p:pic>
          </p:grpSp>
        </p:grpSp>
      </p:grpSp>
      <p:cxnSp>
        <p:nvCxnSpPr>
          <p:cNvPr id="33" name="Straight Arrow Connector 32"/>
          <p:cNvCxnSpPr/>
          <p:nvPr/>
        </p:nvCxnSpPr>
        <p:spPr bwMode="auto">
          <a:xfrm>
            <a:off x="5943600" y="4724400"/>
            <a:ext cx="1219200" cy="57150"/>
          </a:xfrm>
          <a:prstGeom prst="straightConnector1">
            <a:avLst/>
          </a:prstGeom>
          <a:solidFill>
            <a:srgbClr val="4F81BD"/>
          </a:solidFill>
          <a:ln w="22225" cap="flat" cmpd="sng" algn="ctr">
            <a:solidFill>
              <a:srgbClr val="000000"/>
            </a:solidFill>
            <a:prstDash val="solid"/>
            <a:round/>
            <a:headEnd type="none" w="med" len="med"/>
            <a:tailEnd type="arrow"/>
          </a:ln>
          <a:effectLst/>
        </p:spPr>
      </p:cxnSp>
      <p:sp>
        <p:nvSpPr>
          <p:cNvPr id="37" name="Titel 5"/>
          <p:cNvSpPr>
            <a:spLocks noGrp="1"/>
          </p:cNvSpPr>
          <p:nvPr>
            <p:ph type="title"/>
          </p:nvPr>
        </p:nvSpPr>
        <p:spPr/>
        <p:txBody>
          <a:bodyPr/>
          <a:lstStyle/>
          <a:p>
            <a:pPr>
              <a:defRPr/>
            </a:pPr>
            <a:r>
              <a:rPr lang="de-DE" sz="3200" b="1" dirty="0" smtClean="0"/>
              <a:t>Prediction in Equations</a:t>
            </a:r>
          </a:p>
        </p:txBody>
      </p:sp>
      <p:sp>
        <p:nvSpPr>
          <p:cNvPr id="35" name="Inhaltsplatzhalter 34"/>
          <p:cNvSpPr>
            <a:spLocks noGrp="1"/>
          </p:cNvSpPr>
          <p:nvPr>
            <p:ph idx="1"/>
          </p:nvPr>
        </p:nvSpPr>
        <p:spPr/>
        <p:txBody>
          <a:bodyPr/>
          <a:lstStyle/>
          <a:p>
            <a:endParaRPr lang="en-US"/>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p:cNvSpPr>
          <p:nvPr/>
        </p:nvSpPr>
        <p:spPr bwMode="auto">
          <a:xfrm>
            <a:off x="4168747" y="1700212"/>
            <a:ext cx="1028700" cy="1981200"/>
          </a:xfrm>
          <a:prstGeom prst="rect">
            <a:avLst/>
          </a:prstGeom>
          <a:solidFill>
            <a:srgbClr val="FF0000">
              <a:alpha val="35999"/>
            </a:srgbClr>
          </a:solidFill>
          <a:ln w="12700" cap="flat">
            <a:solidFill>
              <a:schemeClr val="tx1">
                <a:alpha val="35999"/>
              </a:schemeClr>
            </a:solidFill>
            <a:prstDash val="solid"/>
            <a:miter lim="800000"/>
            <a:headEnd type="none" w="med" len="med"/>
            <a:tailEnd type="none" w="med" len="med"/>
          </a:ln>
        </p:spPr>
        <p:txBody>
          <a:bodyPr lIns="0" tIns="0" rIns="0" bIns="0"/>
          <a:lstStyle/>
          <a:p>
            <a:endParaRPr lang="en-US"/>
          </a:p>
        </p:txBody>
      </p:sp>
      <p:sp>
        <p:nvSpPr>
          <p:cNvPr id="3" name="Rectangle 2"/>
          <p:cNvSpPr>
            <a:spLocks/>
          </p:cNvSpPr>
          <p:nvPr/>
        </p:nvSpPr>
        <p:spPr bwMode="auto">
          <a:xfrm>
            <a:off x="5605434" y="1704975"/>
            <a:ext cx="1054100" cy="1981200"/>
          </a:xfrm>
          <a:prstGeom prst="rect">
            <a:avLst/>
          </a:prstGeom>
          <a:solidFill>
            <a:srgbClr val="07FF00">
              <a:alpha val="35999"/>
            </a:srgbClr>
          </a:solidFill>
          <a:ln w="12700" cap="flat">
            <a:solidFill>
              <a:schemeClr val="tx1">
                <a:alpha val="35999"/>
              </a:schemeClr>
            </a:solidFill>
            <a:prstDash val="solid"/>
            <a:miter lim="800000"/>
            <a:headEnd type="none" w="med" len="med"/>
            <a:tailEnd type="none" w="med" len="med"/>
          </a:ln>
        </p:spPr>
        <p:txBody>
          <a:bodyPr lIns="0" tIns="0" rIns="0" bIns="0"/>
          <a:lstStyle/>
          <a:p>
            <a:endParaRPr lang="en-US"/>
          </a:p>
        </p:txBody>
      </p:sp>
      <p:sp>
        <p:nvSpPr>
          <p:cNvPr id="4" name="Rectangle 3"/>
          <p:cNvSpPr>
            <a:spLocks/>
          </p:cNvSpPr>
          <p:nvPr/>
        </p:nvSpPr>
        <p:spPr bwMode="auto">
          <a:xfrm>
            <a:off x="1951009" y="1704975"/>
            <a:ext cx="2120900" cy="1981200"/>
          </a:xfrm>
          <a:prstGeom prst="rect">
            <a:avLst/>
          </a:prstGeom>
          <a:solidFill>
            <a:srgbClr val="07FF00">
              <a:alpha val="35999"/>
            </a:srgbClr>
          </a:solidFill>
          <a:ln w="12700" cap="flat">
            <a:solidFill>
              <a:schemeClr val="tx1">
                <a:alpha val="35999"/>
              </a:schemeClr>
            </a:solidFill>
            <a:prstDash val="solid"/>
            <a:miter lim="800000"/>
            <a:headEnd type="none" w="med" len="med"/>
            <a:tailEnd type="none" w="med" len="med"/>
          </a:ln>
        </p:spPr>
        <p:txBody>
          <a:bodyPr lIns="0" tIns="0" rIns="0" bIns="0"/>
          <a:lstStyle/>
          <a:p>
            <a:endParaRPr lang="en-US"/>
          </a:p>
        </p:txBody>
      </p:sp>
      <p:grpSp>
        <p:nvGrpSpPr>
          <p:cNvPr id="5" name="Group 12"/>
          <p:cNvGrpSpPr>
            <a:grpSpLocks/>
          </p:cNvGrpSpPr>
          <p:nvPr/>
        </p:nvGrpSpPr>
        <p:grpSpPr bwMode="auto">
          <a:xfrm>
            <a:off x="500034" y="4025900"/>
            <a:ext cx="1358900" cy="698500"/>
            <a:chOff x="0" y="0"/>
            <a:chExt cx="856" cy="440"/>
          </a:xfrm>
        </p:grpSpPr>
        <p:sp>
          <p:nvSpPr>
            <p:cNvPr id="7" name="Rectangle 13"/>
            <p:cNvSpPr>
              <a:spLocks/>
            </p:cNvSpPr>
            <p:nvPr/>
          </p:nvSpPr>
          <p:spPr bwMode="auto">
            <a:xfrm>
              <a:off x="24" y="24"/>
              <a:ext cx="806" cy="392"/>
            </a:xfrm>
            <a:prstGeom prst="rect">
              <a:avLst/>
            </a:prstGeom>
            <a:noFill/>
            <a:ln w="12700" cap="flat">
              <a:noFill/>
              <a:miter lim="800000"/>
              <a:headEnd type="none" w="med" len="med"/>
              <a:tailEnd type="none" w="med" len="med"/>
            </a:ln>
          </p:spPr>
          <p:txBody>
            <a:bodyPr wrap="none" lIns="0" tIns="0" rIns="40639" bIns="0">
              <a:spAutoFit/>
            </a:bodyPr>
            <a:lstStyle/>
            <a:p>
              <a:pPr marL="39688" algn="ctr"/>
              <a:r>
                <a:rPr lang="en-US" sz="1600" b="1">
                  <a:solidFill>
                    <a:schemeClr val="tx1"/>
                  </a:solidFill>
                  <a:cs typeface="Arial" charset="0"/>
                </a:rPr>
                <a:t>integration</a:t>
              </a:r>
            </a:p>
            <a:p>
              <a:pPr marL="39688" algn="ctr"/>
              <a:r>
                <a:rPr lang="en-US" sz="1600" b="1">
                  <a:solidFill>
                    <a:schemeClr val="tx1"/>
                  </a:solidFill>
                  <a:cs typeface="Arial" charset="0"/>
                </a:rPr>
                <a:t>model</a:t>
              </a:r>
            </a:p>
          </p:txBody>
        </p:sp>
        <p:pic>
          <p:nvPicPr>
            <p:cNvPr id="8" name="Picture 14"/>
            <p:cNvPicPr>
              <a:picLocks noChangeArrowheads="1"/>
            </p:cNvPicPr>
            <p:nvPr/>
          </p:nvPicPr>
          <p:blipFill>
            <a:blip r:embed="rId3" cstate="print"/>
            <a:srcRect/>
            <a:stretch>
              <a:fillRect/>
            </a:stretch>
          </p:blipFill>
          <p:spPr bwMode="auto">
            <a:xfrm>
              <a:off x="0" y="0"/>
              <a:ext cx="856" cy="440"/>
            </a:xfrm>
            <a:prstGeom prst="rect">
              <a:avLst/>
            </a:prstGeom>
            <a:noFill/>
            <a:ln w="9525" cap="flat">
              <a:noFill/>
              <a:round/>
              <a:headEnd/>
              <a:tailEnd/>
            </a:ln>
          </p:spPr>
        </p:pic>
      </p:grpSp>
      <p:grpSp>
        <p:nvGrpSpPr>
          <p:cNvPr id="6" name="Group 15"/>
          <p:cNvGrpSpPr>
            <a:grpSpLocks/>
          </p:cNvGrpSpPr>
          <p:nvPr/>
        </p:nvGrpSpPr>
        <p:grpSpPr bwMode="auto">
          <a:xfrm>
            <a:off x="6670647" y="3938588"/>
            <a:ext cx="2265362" cy="1852612"/>
            <a:chOff x="0" y="0"/>
            <a:chExt cx="1427" cy="1167"/>
          </a:xfrm>
        </p:grpSpPr>
        <p:pic>
          <p:nvPicPr>
            <p:cNvPr id="10" name="Picture 16"/>
            <p:cNvPicPr>
              <a:picLocks noChangeArrowheads="1"/>
            </p:cNvPicPr>
            <p:nvPr/>
          </p:nvPicPr>
          <p:blipFill>
            <a:blip r:embed="rId4" cstate="print"/>
            <a:srcRect/>
            <a:stretch>
              <a:fillRect/>
            </a:stretch>
          </p:blipFill>
          <p:spPr bwMode="auto">
            <a:xfrm>
              <a:off x="22" y="0"/>
              <a:ext cx="1376" cy="920"/>
            </a:xfrm>
            <a:prstGeom prst="rect">
              <a:avLst/>
            </a:prstGeom>
            <a:noFill/>
            <a:ln w="12700" cap="flat">
              <a:solidFill>
                <a:srgbClr val="FFFFFF"/>
              </a:solidFill>
              <a:prstDash val="solid"/>
              <a:miter lim="800000"/>
              <a:headEnd/>
              <a:tailEnd/>
            </a:ln>
            <a:effectLst>
              <a:outerShdw dist="76199" dir="2700000" algn="ctr" rotWithShape="0">
                <a:schemeClr val="bg2">
                  <a:alpha val="75000"/>
                </a:schemeClr>
              </a:outerShdw>
            </a:effectLst>
          </p:spPr>
        </p:pic>
        <p:sp>
          <p:nvSpPr>
            <p:cNvPr id="11" name="Rectangle 17"/>
            <p:cNvSpPr>
              <a:spLocks/>
            </p:cNvSpPr>
            <p:nvPr/>
          </p:nvSpPr>
          <p:spPr bwMode="auto">
            <a:xfrm>
              <a:off x="0" y="967"/>
              <a:ext cx="1427" cy="200"/>
            </a:xfrm>
            <a:prstGeom prst="rect">
              <a:avLst/>
            </a:prstGeom>
            <a:noFill/>
            <a:ln w="12700" cap="flat">
              <a:noFill/>
              <a:miter lim="800000"/>
              <a:headEnd type="none" w="med" len="med"/>
              <a:tailEnd type="none" w="med" len="med"/>
            </a:ln>
          </p:spPr>
          <p:txBody>
            <a:bodyPr wrap="none" lIns="0" tIns="0" rIns="40639" bIns="0">
              <a:spAutoFit/>
            </a:bodyPr>
            <a:lstStyle/>
            <a:p>
              <a:pPr marL="39688" algn="ctr"/>
              <a:r>
                <a:rPr lang="en-US" sz="1600" b="1">
                  <a:solidFill>
                    <a:schemeClr val="tx1"/>
                  </a:solidFill>
                  <a:cs typeface="Arial" charset="0"/>
                </a:rPr>
                <a:t>high resolution image</a:t>
              </a:r>
            </a:p>
          </p:txBody>
        </p:sp>
      </p:grpSp>
      <p:sp>
        <p:nvSpPr>
          <p:cNvPr id="12" name="Freeform 18"/>
          <p:cNvSpPr>
            <a:spLocks/>
          </p:cNvSpPr>
          <p:nvPr/>
        </p:nvSpPr>
        <p:spPr bwMode="auto">
          <a:xfrm>
            <a:off x="1173134" y="2687636"/>
            <a:ext cx="690563" cy="1198563"/>
          </a:xfrm>
          <a:custGeom>
            <a:avLst/>
            <a:gdLst/>
            <a:ahLst/>
            <a:cxnLst>
              <a:cxn ang="0">
                <a:pos x="0" y="21600"/>
              </a:cxn>
              <a:cxn ang="0">
                <a:pos x="21515" y="0"/>
              </a:cxn>
            </a:cxnLst>
            <a:rect l="0" t="0" r="r" b="b"/>
            <a:pathLst>
              <a:path w="21515" h="21600">
                <a:moveTo>
                  <a:pt x="0" y="21600"/>
                </a:moveTo>
                <a:cubicBezTo>
                  <a:pt x="-85" y="4407"/>
                  <a:pt x="8031" y="0"/>
                  <a:pt x="21515" y="0"/>
                </a:cubicBezTo>
              </a:path>
            </a:pathLst>
          </a:custGeom>
          <a:noFill/>
          <a:ln w="25400" cap="flat">
            <a:solidFill>
              <a:schemeClr val="tx1"/>
            </a:solidFill>
            <a:prstDash val="solid"/>
            <a:round/>
            <a:headEnd type="none" w="med" len="med"/>
            <a:tailEnd type="triangle" w="med" len="med"/>
          </a:ln>
        </p:spPr>
        <p:txBody>
          <a:bodyPr lIns="0" tIns="0" rIns="0" bIns="0"/>
          <a:lstStyle/>
          <a:p>
            <a:endParaRPr lang="en-US"/>
          </a:p>
        </p:txBody>
      </p:sp>
      <p:sp>
        <p:nvSpPr>
          <p:cNvPr id="13" name="Freeform 19"/>
          <p:cNvSpPr>
            <a:spLocks/>
          </p:cNvSpPr>
          <p:nvPr/>
        </p:nvSpPr>
        <p:spPr bwMode="auto">
          <a:xfrm flipH="1">
            <a:off x="6761134" y="2670175"/>
            <a:ext cx="1036638" cy="1063625"/>
          </a:xfrm>
          <a:custGeom>
            <a:avLst/>
            <a:gdLst/>
            <a:ahLst/>
            <a:cxnLst>
              <a:cxn ang="0">
                <a:pos x="0" y="21600"/>
              </a:cxn>
              <a:cxn ang="0">
                <a:pos x="21600" y="0"/>
              </a:cxn>
            </a:cxnLst>
            <a:rect l="0" t="0" r="r" b="b"/>
            <a:pathLst>
              <a:path w="21600" h="21600">
                <a:moveTo>
                  <a:pt x="0" y="21600"/>
                </a:moveTo>
                <a:cubicBezTo>
                  <a:pt x="3052" y="1158"/>
                  <a:pt x="7122" y="0"/>
                  <a:pt x="21600" y="0"/>
                </a:cubicBezTo>
              </a:path>
            </a:pathLst>
          </a:custGeom>
          <a:noFill/>
          <a:ln w="25400" cap="flat">
            <a:solidFill>
              <a:schemeClr val="tx1"/>
            </a:solidFill>
            <a:prstDash val="solid"/>
            <a:round/>
            <a:headEnd type="none" w="med" len="med"/>
            <a:tailEnd type="triangle" w="med" len="med"/>
          </a:ln>
        </p:spPr>
        <p:txBody>
          <a:bodyPr lIns="0" tIns="0" rIns="0" bIns="0"/>
          <a:lstStyle/>
          <a:p>
            <a:endParaRPr lang="en-US"/>
          </a:p>
        </p:txBody>
      </p:sp>
      <p:sp>
        <p:nvSpPr>
          <p:cNvPr id="14" name="AutoShape 20"/>
          <p:cNvSpPr>
            <a:spLocks/>
          </p:cNvSpPr>
          <p:nvPr/>
        </p:nvSpPr>
        <p:spPr bwMode="auto">
          <a:xfrm rot="5400000">
            <a:off x="4440209" y="3984625"/>
            <a:ext cx="419100" cy="304800"/>
          </a:xfrm>
          <a:prstGeom prst="rightArrow">
            <a:avLst>
              <a:gd name="adj1" fmla="val 50000"/>
              <a:gd name="adj2" fmla="val 50264"/>
            </a:avLst>
          </a:prstGeom>
          <a:gradFill rotWithShape="0">
            <a:gsLst>
              <a:gs pos="0">
                <a:srgbClr val="FFFFFF"/>
              </a:gs>
              <a:gs pos="999">
                <a:srgbClr val="FFFFFF"/>
              </a:gs>
              <a:gs pos="100000">
                <a:srgbClr val="7BA1CD"/>
              </a:gs>
            </a:gsLst>
            <a:lin ang="5400000" scaled="1"/>
          </a:gradFill>
          <a:ln w="25400" cap="flat">
            <a:solidFill>
              <a:schemeClr val="tx1"/>
            </a:solidFill>
            <a:prstDash val="solid"/>
            <a:round/>
            <a:headEnd type="none" w="med" len="med"/>
            <a:tailEnd type="none" w="med" len="med"/>
          </a:ln>
        </p:spPr>
        <p:txBody>
          <a:bodyPr lIns="0" tIns="0" rIns="0" bIns="0"/>
          <a:lstStyle/>
          <a:p>
            <a:endParaRPr lang="en-US"/>
          </a:p>
        </p:txBody>
      </p:sp>
      <p:pic>
        <p:nvPicPr>
          <p:cNvPr id="15" name="Picture 21"/>
          <p:cNvPicPr>
            <a:picLocks noChangeAspect="1" noChangeArrowheads="1"/>
          </p:cNvPicPr>
          <p:nvPr/>
        </p:nvPicPr>
        <p:blipFill>
          <a:blip r:embed="rId5" cstate="print"/>
          <a:srcRect/>
          <a:stretch>
            <a:fillRect/>
          </a:stretch>
        </p:blipFill>
        <p:spPr bwMode="auto">
          <a:xfrm>
            <a:off x="2004984" y="1849437"/>
            <a:ext cx="4606925" cy="1663700"/>
          </a:xfrm>
          <a:prstGeom prst="rect">
            <a:avLst/>
          </a:prstGeom>
          <a:noFill/>
          <a:ln w="9525" cap="flat">
            <a:noFill/>
            <a:round/>
            <a:headEnd/>
            <a:tailEnd/>
          </a:ln>
        </p:spPr>
      </p:pic>
      <p:grpSp>
        <p:nvGrpSpPr>
          <p:cNvPr id="9" name="Group 22"/>
          <p:cNvGrpSpPr>
            <a:grpSpLocks/>
          </p:cNvGrpSpPr>
          <p:nvPr/>
        </p:nvGrpSpPr>
        <p:grpSpPr bwMode="auto">
          <a:xfrm>
            <a:off x="3881409" y="4649787"/>
            <a:ext cx="1549400" cy="1370013"/>
            <a:chOff x="0" y="0"/>
            <a:chExt cx="976" cy="862"/>
          </a:xfrm>
        </p:grpSpPr>
        <p:grpSp>
          <p:nvGrpSpPr>
            <p:cNvPr id="16" name="Group 23"/>
            <p:cNvGrpSpPr>
              <a:grpSpLocks/>
            </p:cNvGrpSpPr>
            <p:nvPr/>
          </p:nvGrpSpPr>
          <p:grpSpPr bwMode="auto">
            <a:xfrm>
              <a:off x="0" y="0"/>
              <a:ext cx="976" cy="658"/>
              <a:chOff x="0" y="0"/>
              <a:chExt cx="976" cy="658"/>
            </a:xfrm>
          </p:grpSpPr>
          <p:pic>
            <p:nvPicPr>
              <p:cNvPr id="19" name="Picture 24"/>
              <p:cNvPicPr>
                <a:picLocks noChangeArrowheads="1"/>
              </p:cNvPicPr>
              <p:nvPr/>
            </p:nvPicPr>
            <p:blipFill>
              <a:blip r:embed="rId6" cstate="print"/>
              <a:srcRect/>
              <a:stretch>
                <a:fillRect/>
              </a:stretch>
            </p:blipFill>
            <p:spPr bwMode="auto">
              <a:xfrm>
                <a:off x="216" y="0"/>
                <a:ext cx="760" cy="499"/>
              </a:xfrm>
              <a:prstGeom prst="rect">
                <a:avLst/>
              </a:prstGeom>
              <a:noFill/>
              <a:ln w="12700" cap="flat">
                <a:solidFill>
                  <a:srgbClr val="FFFFFF"/>
                </a:solidFill>
                <a:prstDash val="solid"/>
                <a:miter lim="800000"/>
                <a:headEnd/>
                <a:tailEnd/>
              </a:ln>
              <a:effectLst>
                <a:outerShdw dist="76199" dir="2700000" algn="ctr" rotWithShape="0">
                  <a:schemeClr val="bg2">
                    <a:alpha val="75000"/>
                  </a:schemeClr>
                </a:outerShdw>
              </a:effectLst>
            </p:spPr>
          </p:pic>
          <p:pic>
            <p:nvPicPr>
              <p:cNvPr id="20" name="Picture 25"/>
              <p:cNvPicPr>
                <a:picLocks noChangeArrowheads="1"/>
              </p:cNvPicPr>
              <p:nvPr/>
            </p:nvPicPr>
            <p:blipFill>
              <a:blip r:embed="rId7" cstate="print"/>
              <a:srcRect/>
              <a:stretch>
                <a:fillRect/>
              </a:stretch>
            </p:blipFill>
            <p:spPr bwMode="auto">
              <a:xfrm>
                <a:off x="105" y="81"/>
                <a:ext cx="751" cy="500"/>
              </a:xfrm>
              <a:prstGeom prst="rect">
                <a:avLst/>
              </a:prstGeom>
              <a:noFill/>
              <a:ln w="12700" cap="flat">
                <a:solidFill>
                  <a:srgbClr val="FFFFFF"/>
                </a:solidFill>
                <a:prstDash val="solid"/>
                <a:miter lim="800000"/>
                <a:headEnd/>
                <a:tailEnd/>
              </a:ln>
              <a:effectLst>
                <a:outerShdw dist="76199" dir="2700000" algn="ctr" rotWithShape="0">
                  <a:schemeClr val="bg2">
                    <a:alpha val="75000"/>
                  </a:schemeClr>
                </a:outerShdw>
              </a:effectLst>
            </p:spPr>
          </p:pic>
          <p:pic>
            <p:nvPicPr>
              <p:cNvPr id="21" name="Picture 26"/>
              <p:cNvPicPr>
                <a:picLocks noChangeArrowheads="1"/>
              </p:cNvPicPr>
              <p:nvPr/>
            </p:nvPicPr>
            <p:blipFill>
              <a:blip r:embed="rId8" cstate="print"/>
              <a:srcRect/>
              <a:stretch>
                <a:fillRect/>
              </a:stretch>
            </p:blipFill>
            <p:spPr bwMode="auto">
              <a:xfrm>
                <a:off x="0" y="158"/>
                <a:ext cx="751" cy="500"/>
              </a:xfrm>
              <a:prstGeom prst="rect">
                <a:avLst/>
              </a:prstGeom>
              <a:noFill/>
              <a:ln w="12700" cap="flat">
                <a:solidFill>
                  <a:srgbClr val="FFFFFF"/>
                </a:solidFill>
                <a:prstDash val="solid"/>
                <a:miter lim="800000"/>
                <a:headEnd/>
                <a:tailEnd/>
              </a:ln>
              <a:effectLst>
                <a:outerShdw dist="76199" dir="2700000" algn="ctr" rotWithShape="0">
                  <a:schemeClr val="bg2">
                    <a:alpha val="75000"/>
                  </a:schemeClr>
                </a:outerShdw>
              </a:effectLst>
            </p:spPr>
          </p:pic>
        </p:grpSp>
        <p:sp>
          <p:nvSpPr>
            <p:cNvPr id="18" name="Rectangle 27"/>
            <p:cNvSpPr>
              <a:spLocks/>
            </p:cNvSpPr>
            <p:nvPr/>
          </p:nvSpPr>
          <p:spPr bwMode="auto">
            <a:xfrm>
              <a:off x="95" y="686"/>
              <a:ext cx="800" cy="176"/>
            </a:xfrm>
            <a:prstGeom prst="rect">
              <a:avLst/>
            </a:prstGeom>
            <a:noFill/>
            <a:ln w="12700" cap="flat">
              <a:noFill/>
              <a:miter lim="800000"/>
              <a:headEnd type="none" w="med" len="med"/>
              <a:tailEnd type="none" w="med" len="med"/>
            </a:ln>
          </p:spPr>
          <p:txBody>
            <a:bodyPr lIns="0" tIns="0" rIns="40639" bIns="0"/>
            <a:lstStyle/>
            <a:p>
              <a:pPr marL="39688" algn="ctr"/>
              <a:r>
                <a:rPr lang="en-US" sz="1600" b="1">
                  <a:solidFill>
                    <a:schemeClr val="tx1"/>
                  </a:solidFill>
                  <a:cs typeface="Arial" charset="0"/>
                </a:rPr>
                <a:t>subimages</a:t>
              </a:r>
            </a:p>
          </p:txBody>
        </p:sp>
      </p:grpSp>
      <p:sp>
        <p:nvSpPr>
          <p:cNvPr id="22" name="Titel 5"/>
          <p:cNvSpPr>
            <a:spLocks noGrp="1"/>
          </p:cNvSpPr>
          <p:nvPr>
            <p:ph type="title"/>
          </p:nvPr>
        </p:nvSpPr>
        <p:spPr/>
        <p:txBody>
          <a:bodyPr/>
          <a:lstStyle/>
          <a:p>
            <a:pPr>
              <a:defRPr/>
            </a:pPr>
            <a:r>
              <a:rPr lang="de-DE" sz="3200" b="1" dirty="0" smtClean="0"/>
              <a:t>Optimization Problem</a:t>
            </a:r>
          </a:p>
        </p:txBody>
      </p:sp>
      <p:sp>
        <p:nvSpPr>
          <p:cNvPr id="23" name="Inhaltsplatzhalter 22"/>
          <p:cNvSpPr>
            <a:spLocks noGrp="1"/>
          </p:cNvSpPr>
          <p:nvPr>
            <p:ph idx="1"/>
          </p:nvPr>
        </p:nvSpPr>
        <p:spPr>
          <a:xfrm>
            <a:off x="757209" y="1905000"/>
            <a:ext cx="8305800" cy="4800600"/>
          </a:xfrm>
        </p:spPr>
        <p:txBody>
          <a:bodyPr/>
          <a:lstStyle/>
          <a:p>
            <a:endParaRPr lang="en-US"/>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Titel 5"/>
          <p:cNvSpPr>
            <a:spLocks noGrp="1"/>
          </p:cNvSpPr>
          <p:nvPr>
            <p:ph type="title"/>
          </p:nvPr>
        </p:nvSpPr>
        <p:spPr/>
        <p:txBody>
          <a:bodyPr/>
          <a:lstStyle/>
          <a:p>
            <a:pPr>
              <a:defRPr/>
            </a:pPr>
            <a:r>
              <a:rPr lang="de-DE" sz="3200" b="1" dirty="0" smtClean="0"/>
              <a:t>Optimization Result</a:t>
            </a:r>
          </a:p>
        </p:txBody>
      </p:sp>
      <p:sp>
        <p:nvSpPr>
          <p:cNvPr id="15" name="Inhaltsplatzhalter 14"/>
          <p:cNvSpPr>
            <a:spLocks noGrp="1"/>
          </p:cNvSpPr>
          <p:nvPr>
            <p:ph idx="1"/>
          </p:nvPr>
        </p:nvSpPr>
        <p:spPr/>
        <p:txBody>
          <a:bodyPr/>
          <a:lstStyle/>
          <a:p>
            <a:endParaRPr lang="en-US"/>
          </a:p>
        </p:txBody>
      </p:sp>
      <p:sp>
        <p:nvSpPr>
          <p:cNvPr id="256" name="Line 9"/>
          <p:cNvSpPr>
            <a:spLocks noChangeShapeType="1"/>
          </p:cNvSpPr>
          <p:nvPr/>
        </p:nvSpPr>
        <p:spPr bwMode="auto">
          <a:xfrm rot="10800000">
            <a:off x="673100" y="4673987"/>
            <a:ext cx="2628900" cy="630238"/>
          </a:xfrm>
          <a:prstGeom prst="line">
            <a:avLst/>
          </a:prstGeom>
          <a:noFill/>
          <a:ln w="38100">
            <a:solidFill>
              <a:schemeClr val="tx1"/>
            </a:solidFill>
            <a:miter lim="800000"/>
            <a:headEnd type="stealth" w="med" len="med"/>
            <a:tailEnd/>
          </a:ln>
        </p:spPr>
        <p:txBody>
          <a:bodyPr lIns="0" tIns="0" rIns="0" bIns="0"/>
          <a:lstStyle/>
          <a:p>
            <a:endParaRPr lang="en-US"/>
          </a:p>
        </p:txBody>
      </p:sp>
      <p:sp>
        <p:nvSpPr>
          <p:cNvPr id="257" name="Rectangle 10"/>
          <p:cNvSpPr>
            <a:spLocks/>
          </p:cNvSpPr>
          <p:nvPr/>
        </p:nvSpPr>
        <p:spPr bwMode="auto">
          <a:xfrm>
            <a:off x="1443038" y="4954975"/>
            <a:ext cx="482600" cy="279400"/>
          </a:xfrm>
          <a:prstGeom prst="rect">
            <a:avLst/>
          </a:prstGeom>
          <a:noFill/>
          <a:ln w="12700">
            <a:noFill/>
            <a:miter lim="800000"/>
            <a:headEnd/>
            <a:tailEnd/>
          </a:ln>
        </p:spPr>
        <p:txBody>
          <a:bodyPr wrap="none" lIns="0" tIns="0" rIns="0" bIns="0" anchor="ctr">
            <a:spAutoFit/>
          </a:bodyPr>
          <a:lstStyle/>
          <a:p>
            <a:r>
              <a:rPr lang="en-US" sz="1800" b="1" dirty="0">
                <a:solidFill>
                  <a:schemeClr val="tx1"/>
                </a:solidFill>
                <a:latin typeface="Helvetica" charset="0"/>
                <a:cs typeface="Helvetica" charset="0"/>
                <a:sym typeface="Helvetica" charset="0"/>
              </a:rPr>
              <a:t>time</a:t>
            </a:r>
          </a:p>
        </p:txBody>
      </p:sp>
      <p:sp>
        <p:nvSpPr>
          <p:cNvPr id="258" name="Rectangle 11"/>
          <p:cNvSpPr>
            <a:spLocks/>
          </p:cNvSpPr>
          <p:nvPr/>
        </p:nvSpPr>
        <p:spPr bwMode="auto">
          <a:xfrm>
            <a:off x="1966913" y="2057400"/>
            <a:ext cx="820738" cy="276999"/>
          </a:xfrm>
          <a:prstGeom prst="rect">
            <a:avLst/>
          </a:prstGeom>
          <a:noFill/>
          <a:ln w="12700">
            <a:noFill/>
            <a:miter lim="800000"/>
            <a:headEnd/>
            <a:tailEnd/>
          </a:ln>
        </p:spPr>
        <p:txBody>
          <a:bodyPr wrap="none" lIns="0" tIns="0" rIns="0" bIns="0" anchor="ctr">
            <a:spAutoFit/>
          </a:bodyPr>
          <a:lstStyle/>
          <a:p>
            <a:r>
              <a:rPr lang="en-US" sz="1800" b="1" dirty="0">
                <a:solidFill>
                  <a:schemeClr val="tx1"/>
                </a:solidFill>
                <a:latin typeface="Helvetica" charset="0"/>
                <a:cs typeface="Helvetica" charset="0"/>
                <a:sym typeface="Helvetica" charset="0"/>
              </a:rPr>
              <a:t>Display</a:t>
            </a:r>
          </a:p>
        </p:txBody>
      </p:sp>
      <p:grpSp>
        <p:nvGrpSpPr>
          <p:cNvPr id="2" name="Group 12"/>
          <p:cNvGrpSpPr>
            <a:grpSpLocks/>
          </p:cNvGrpSpPr>
          <p:nvPr/>
        </p:nvGrpSpPr>
        <p:grpSpPr bwMode="auto">
          <a:xfrm>
            <a:off x="784225" y="2486412"/>
            <a:ext cx="2951163" cy="2300288"/>
            <a:chOff x="0" y="0"/>
            <a:chExt cx="1858" cy="1449"/>
          </a:xfrm>
        </p:grpSpPr>
        <p:pic>
          <p:nvPicPr>
            <p:cNvPr id="260" name="Picture 13"/>
            <p:cNvPicPr>
              <a:picLocks noChangeArrowheads="1"/>
            </p:cNvPicPr>
            <p:nvPr/>
          </p:nvPicPr>
          <p:blipFill>
            <a:blip r:embed="rId3" cstate="print"/>
            <a:srcRect/>
            <a:stretch>
              <a:fillRect/>
            </a:stretch>
          </p:blipFill>
          <p:spPr bwMode="auto">
            <a:xfrm>
              <a:off x="0" y="0"/>
              <a:ext cx="1107" cy="1107"/>
            </a:xfrm>
            <a:prstGeom prst="rect">
              <a:avLst/>
            </a:prstGeom>
            <a:noFill/>
            <a:ln w="12700" cap="flat">
              <a:solidFill>
                <a:schemeClr val="tx1"/>
              </a:solidFill>
              <a:prstDash val="solid"/>
              <a:miter lim="800000"/>
              <a:headEnd/>
              <a:tailEnd/>
            </a:ln>
            <a:effectLst>
              <a:outerShdw dist="76199" dir="2700000" algn="ctr" rotWithShape="0">
                <a:schemeClr val="bg2">
                  <a:alpha val="75000"/>
                </a:schemeClr>
              </a:outerShdw>
            </a:effectLst>
          </p:spPr>
        </p:pic>
        <p:pic>
          <p:nvPicPr>
            <p:cNvPr id="261" name="Picture 14"/>
            <p:cNvPicPr>
              <a:picLocks noChangeArrowheads="1"/>
            </p:cNvPicPr>
            <p:nvPr/>
          </p:nvPicPr>
          <p:blipFill>
            <a:blip r:embed="rId4" cstate="print"/>
            <a:srcRect/>
            <a:stretch>
              <a:fillRect/>
            </a:stretch>
          </p:blipFill>
          <p:spPr bwMode="auto">
            <a:xfrm>
              <a:off x="306" y="187"/>
              <a:ext cx="1108" cy="1108"/>
            </a:xfrm>
            <a:prstGeom prst="rect">
              <a:avLst/>
            </a:prstGeom>
            <a:noFill/>
            <a:ln w="12700" cap="flat">
              <a:solidFill>
                <a:schemeClr val="tx1"/>
              </a:solidFill>
              <a:prstDash val="solid"/>
              <a:miter lim="800000"/>
              <a:headEnd/>
              <a:tailEnd/>
            </a:ln>
            <a:effectLst>
              <a:outerShdw dist="76199" dir="2700000" algn="ctr" rotWithShape="0">
                <a:schemeClr val="bg2">
                  <a:alpha val="75000"/>
                </a:schemeClr>
              </a:outerShdw>
            </a:effectLst>
          </p:spPr>
        </p:pic>
        <p:pic>
          <p:nvPicPr>
            <p:cNvPr id="262" name="Picture 15"/>
            <p:cNvPicPr>
              <a:picLocks noChangeArrowheads="1"/>
            </p:cNvPicPr>
            <p:nvPr/>
          </p:nvPicPr>
          <p:blipFill>
            <a:blip r:embed="rId5" cstate="print"/>
            <a:srcRect/>
            <a:stretch>
              <a:fillRect/>
            </a:stretch>
          </p:blipFill>
          <p:spPr bwMode="auto">
            <a:xfrm>
              <a:off x="750" y="341"/>
              <a:ext cx="1108" cy="1108"/>
            </a:xfrm>
            <a:prstGeom prst="rect">
              <a:avLst/>
            </a:prstGeom>
            <a:noFill/>
            <a:ln w="12700" cap="flat">
              <a:solidFill>
                <a:schemeClr val="tx1"/>
              </a:solidFill>
              <a:prstDash val="solid"/>
              <a:miter lim="800000"/>
              <a:headEnd/>
              <a:tailEnd/>
            </a:ln>
            <a:effectLst>
              <a:outerShdw dist="76199" dir="2700000" algn="ctr" rotWithShape="0">
                <a:schemeClr val="bg2">
                  <a:alpha val="75000"/>
                </a:schemeClr>
              </a:outerShdw>
            </a:effectLst>
          </p:spPr>
        </p:pic>
      </p:grpSp>
      <p:grpSp>
        <p:nvGrpSpPr>
          <p:cNvPr id="3" name="Group 16"/>
          <p:cNvGrpSpPr>
            <a:grpSpLocks/>
          </p:cNvGrpSpPr>
          <p:nvPr/>
        </p:nvGrpSpPr>
        <p:grpSpPr bwMode="auto">
          <a:xfrm>
            <a:off x="4197350" y="2183200"/>
            <a:ext cx="4951413" cy="2954337"/>
            <a:chOff x="0" y="0"/>
            <a:chExt cx="3118" cy="1860"/>
          </a:xfrm>
        </p:grpSpPr>
        <p:sp>
          <p:nvSpPr>
            <p:cNvPr id="264" name="Freeform 17"/>
            <p:cNvSpPr>
              <a:spLocks/>
            </p:cNvSpPr>
            <p:nvPr/>
          </p:nvSpPr>
          <p:spPr bwMode="auto">
            <a:xfrm>
              <a:off x="0" y="983"/>
              <a:ext cx="784" cy="108"/>
            </a:xfrm>
            <a:custGeom>
              <a:avLst/>
              <a:gdLst>
                <a:gd name="T0" fmla="*/ 0 w 21600"/>
                <a:gd name="T1" fmla="*/ 8128 h 10155"/>
                <a:gd name="T2" fmla="*/ 21600 w 21600"/>
                <a:gd name="T3" fmla="*/ 10155 h 10155"/>
                <a:gd name="T4" fmla="*/ 0 60000 65536"/>
                <a:gd name="T5" fmla="*/ 0 60000 65536"/>
                <a:gd name="T6" fmla="*/ 0 w 21600"/>
                <a:gd name="T7" fmla="*/ 0 h 10155"/>
                <a:gd name="T8" fmla="*/ 21600 w 21600"/>
                <a:gd name="T9" fmla="*/ 10155 h 10155"/>
              </a:gdLst>
              <a:ahLst/>
              <a:cxnLst>
                <a:cxn ang="T4">
                  <a:pos x="T0" y="T1"/>
                </a:cxn>
                <a:cxn ang="T5">
                  <a:pos x="T2" y="T3"/>
                </a:cxn>
              </a:cxnLst>
              <a:rect l="T6" t="T7" r="T8" b="T9"/>
              <a:pathLst>
                <a:path w="21600" h="10155">
                  <a:moveTo>
                    <a:pt x="0" y="8128"/>
                  </a:moveTo>
                  <a:cubicBezTo>
                    <a:pt x="0" y="8128"/>
                    <a:pt x="10480" y="-11445"/>
                    <a:pt x="21600" y="10155"/>
                  </a:cubicBezTo>
                </a:path>
              </a:pathLst>
            </a:custGeom>
            <a:noFill/>
            <a:ln w="38100" cap="flat">
              <a:solidFill>
                <a:schemeClr val="tx1"/>
              </a:solidFill>
              <a:prstDash val="solid"/>
              <a:miter lim="800000"/>
              <a:headEnd type="none" w="med" len="med"/>
              <a:tailEnd type="stealth" w="med" len="med"/>
            </a:ln>
          </p:spPr>
          <p:txBody>
            <a:bodyPr lIns="0" tIns="0" rIns="0" bIns="0"/>
            <a:lstStyle/>
            <a:p>
              <a:endParaRPr lang="en-US"/>
            </a:p>
          </p:txBody>
        </p:sp>
        <p:sp>
          <p:nvSpPr>
            <p:cNvPr id="265" name="Rectangle 18"/>
            <p:cNvSpPr>
              <a:spLocks/>
            </p:cNvSpPr>
            <p:nvPr/>
          </p:nvSpPr>
          <p:spPr bwMode="auto">
            <a:xfrm>
              <a:off x="16" y="668"/>
              <a:ext cx="752" cy="176"/>
            </a:xfrm>
            <a:prstGeom prst="rect">
              <a:avLst/>
            </a:prstGeom>
            <a:noFill/>
            <a:ln w="12700">
              <a:noFill/>
              <a:miter lim="800000"/>
              <a:headEnd/>
              <a:tailEnd/>
            </a:ln>
          </p:spPr>
          <p:txBody>
            <a:bodyPr wrap="none" lIns="0" tIns="0" rIns="0" bIns="0" anchor="ctr">
              <a:spAutoFit/>
            </a:bodyPr>
            <a:lstStyle/>
            <a:p>
              <a:r>
                <a:rPr lang="en-US" sz="1800" b="1" dirty="0">
                  <a:solidFill>
                    <a:schemeClr val="tx1"/>
                  </a:solidFill>
                  <a:latin typeface="Helvetica" charset="0"/>
                  <a:cs typeface="Helvetica" charset="0"/>
                  <a:sym typeface="Helvetica" charset="0"/>
                </a:rPr>
                <a:t>integration</a:t>
              </a:r>
            </a:p>
          </p:txBody>
        </p:sp>
        <p:sp>
          <p:nvSpPr>
            <p:cNvPr id="266" name="Rectangle 19"/>
            <p:cNvSpPr>
              <a:spLocks/>
            </p:cNvSpPr>
            <p:nvPr/>
          </p:nvSpPr>
          <p:spPr bwMode="auto">
            <a:xfrm>
              <a:off x="718" y="0"/>
              <a:ext cx="2400" cy="192"/>
            </a:xfrm>
            <a:prstGeom prst="rect">
              <a:avLst/>
            </a:prstGeom>
            <a:noFill/>
            <a:ln w="12700">
              <a:noFill/>
              <a:miter lim="800000"/>
              <a:headEnd/>
              <a:tailEnd/>
            </a:ln>
          </p:spPr>
          <p:txBody>
            <a:bodyPr lIns="0" tIns="0" rIns="0" bIns="0" anchor="ctr"/>
            <a:lstStyle/>
            <a:p>
              <a:r>
                <a:rPr lang="en-US" sz="1800" b="1" dirty="0">
                  <a:solidFill>
                    <a:schemeClr val="tx1"/>
                  </a:solidFill>
                  <a:latin typeface="Helvetica" charset="0"/>
                  <a:cs typeface="Helvetica" charset="0"/>
                  <a:sym typeface="Helvetica" charset="0"/>
                </a:rPr>
                <a:t>Predicted image on the retina</a:t>
              </a:r>
            </a:p>
          </p:txBody>
        </p:sp>
        <p:pic>
          <p:nvPicPr>
            <p:cNvPr id="267" name="Picture 20"/>
            <p:cNvPicPr>
              <a:picLocks noChangeArrowheads="1"/>
            </p:cNvPicPr>
            <p:nvPr/>
          </p:nvPicPr>
          <p:blipFill>
            <a:blip r:embed="rId6" cstate="print"/>
            <a:srcRect/>
            <a:stretch>
              <a:fillRect/>
            </a:stretch>
          </p:blipFill>
          <p:spPr bwMode="auto">
            <a:xfrm>
              <a:off x="1035" y="267"/>
              <a:ext cx="1592" cy="1593"/>
            </a:xfrm>
            <a:prstGeom prst="rect">
              <a:avLst/>
            </a:prstGeom>
            <a:noFill/>
            <a:ln w="12700" cap="flat">
              <a:solidFill>
                <a:schemeClr val="tx1"/>
              </a:solidFill>
              <a:prstDash val="solid"/>
              <a:miter lim="800000"/>
              <a:headEnd/>
              <a:tailEnd/>
            </a:ln>
            <a:effectLst>
              <a:outerShdw dist="76199" dir="2700000" algn="ctr" rotWithShape="0">
                <a:schemeClr val="bg2">
                  <a:alpha val="75000"/>
                </a:schemeClr>
              </a:outerShdw>
            </a:effectLst>
          </p:spPr>
        </p:pic>
      </p:gr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5254111" y="2467302"/>
          <a:ext cx="3733800" cy="2306388"/>
        </p:xfrm>
        <a:graphic>
          <a:graphicData uri="http://schemas.openxmlformats.org/drawingml/2006/table">
            <a:tbl>
              <a:tblPr firstRow="1" bandRow="1">
                <a:tableStyleId>{073A0DAA-6AF3-43AB-8588-CEC1D06C72B9}</a:tableStyleId>
              </a:tblPr>
              <a:tblGrid>
                <a:gridCol w="373380"/>
                <a:gridCol w="373380"/>
                <a:gridCol w="373380"/>
                <a:gridCol w="373380"/>
                <a:gridCol w="373380"/>
                <a:gridCol w="373380"/>
                <a:gridCol w="373380"/>
                <a:gridCol w="373380"/>
                <a:gridCol w="373380"/>
                <a:gridCol w="373380"/>
              </a:tblGrid>
              <a:tr h="384398">
                <a:tc>
                  <a:txBody>
                    <a:bodyPr/>
                    <a:lstStyle/>
                    <a:p>
                      <a:endParaRPr lang="en-US" dirty="0"/>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4398">
                <a:tc>
                  <a:txBody>
                    <a:bodyPr/>
                    <a:lstStyle/>
                    <a:p>
                      <a:endParaRPr lang="en-US" dirty="0"/>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4398">
                <a:tc>
                  <a:txBody>
                    <a:bodyPr/>
                    <a:lstStyle/>
                    <a:p>
                      <a:endParaRPr lang="en-US"/>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4398">
                <a:tc>
                  <a:txBody>
                    <a:bodyPr/>
                    <a:lstStyle/>
                    <a:p>
                      <a:endParaRPr lang="en-US"/>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4398">
                <a:tc>
                  <a:txBody>
                    <a:bodyPr/>
                    <a:lstStyle/>
                    <a:p>
                      <a:endParaRPr lang="en-US"/>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4398">
                <a:tc>
                  <a:txBody>
                    <a:bodyPr/>
                    <a:lstStyle/>
                    <a:p>
                      <a:endParaRPr lang="en-US"/>
                    </a:p>
                  </a:txBody>
                  <a:tcP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Rectangle 198"/>
          <p:cNvSpPr>
            <a:spLocks/>
          </p:cNvSpPr>
          <p:nvPr/>
        </p:nvSpPr>
        <p:spPr bwMode="auto">
          <a:xfrm>
            <a:off x="4682611" y="2362200"/>
            <a:ext cx="509588"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a:solidFill>
                  <a:schemeClr val="tx1"/>
                </a:solidFill>
                <a:latin typeface="Helvetica" charset="0"/>
                <a:cs typeface="Helvetica" charset="0"/>
                <a:sym typeface="Helvetica" charset="0"/>
              </a:rPr>
              <a:t>60Hz</a:t>
            </a:r>
          </a:p>
        </p:txBody>
      </p:sp>
      <p:sp>
        <p:nvSpPr>
          <p:cNvPr id="4" name="Rectangle 199"/>
          <p:cNvSpPr>
            <a:spLocks/>
          </p:cNvSpPr>
          <p:nvPr/>
        </p:nvSpPr>
        <p:spPr bwMode="auto">
          <a:xfrm>
            <a:off x="4682611" y="2730500"/>
            <a:ext cx="509588"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a:solidFill>
                  <a:schemeClr val="tx1"/>
                </a:solidFill>
                <a:latin typeface="Helvetica" charset="0"/>
                <a:cs typeface="Helvetica" charset="0"/>
                <a:sym typeface="Helvetica" charset="0"/>
              </a:rPr>
              <a:t>50Hz</a:t>
            </a:r>
          </a:p>
        </p:txBody>
      </p:sp>
      <p:sp>
        <p:nvSpPr>
          <p:cNvPr id="5" name="Rectangle 200"/>
          <p:cNvSpPr>
            <a:spLocks/>
          </p:cNvSpPr>
          <p:nvPr/>
        </p:nvSpPr>
        <p:spPr bwMode="auto">
          <a:xfrm>
            <a:off x="4682611" y="3098800"/>
            <a:ext cx="509588"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a:solidFill>
                  <a:schemeClr val="tx1"/>
                </a:solidFill>
                <a:latin typeface="Helvetica" charset="0"/>
                <a:cs typeface="Helvetica" charset="0"/>
                <a:sym typeface="Helvetica" charset="0"/>
              </a:rPr>
              <a:t>40Hz</a:t>
            </a:r>
          </a:p>
        </p:txBody>
      </p:sp>
      <p:sp>
        <p:nvSpPr>
          <p:cNvPr id="6" name="Rectangle 201"/>
          <p:cNvSpPr>
            <a:spLocks/>
          </p:cNvSpPr>
          <p:nvPr/>
        </p:nvSpPr>
        <p:spPr bwMode="auto">
          <a:xfrm>
            <a:off x="4682611" y="3505200"/>
            <a:ext cx="509588"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a:solidFill>
                  <a:schemeClr val="tx1"/>
                </a:solidFill>
                <a:latin typeface="Helvetica" charset="0"/>
                <a:cs typeface="Helvetica" charset="0"/>
                <a:sym typeface="Helvetica" charset="0"/>
              </a:rPr>
              <a:t>30Hz</a:t>
            </a:r>
          </a:p>
        </p:txBody>
      </p:sp>
      <p:sp>
        <p:nvSpPr>
          <p:cNvPr id="7" name="Rectangle 202"/>
          <p:cNvSpPr>
            <a:spLocks/>
          </p:cNvSpPr>
          <p:nvPr/>
        </p:nvSpPr>
        <p:spPr bwMode="auto">
          <a:xfrm>
            <a:off x="4682611" y="3886200"/>
            <a:ext cx="509588"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dirty="0">
                <a:solidFill>
                  <a:schemeClr val="tx1"/>
                </a:solidFill>
                <a:latin typeface="Helvetica" charset="0"/>
                <a:cs typeface="Helvetica" charset="0"/>
                <a:sym typeface="Helvetica" charset="0"/>
              </a:rPr>
              <a:t>20Hz</a:t>
            </a:r>
          </a:p>
        </p:txBody>
      </p:sp>
      <p:sp>
        <p:nvSpPr>
          <p:cNvPr id="8" name="Rectangle 203"/>
          <p:cNvSpPr>
            <a:spLocks/>
          </p:cNvSpPr>
          <p:nvPr/>
        </p:nvSpPr>
        <p:spPr bwMode="auto">
          <a:xfrm>
            <a:off x="4682611" y="4267200"/>
            <a:ext cx="509588"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a:solidFill>
                  <a:schemeClr val="tx1"/>
                </a:solidFill>
                <a:latin typeface="Helvetica" charset="0"/>
                <a:cs typeface="Helvetica" charset="0"/>
                <a:sym typeface="Helvetica" charset="0"/>
              </a:rPr>
              <a:t>10Hz</a:t>
            </a:r>
          </a:p>
        </p:txBody>
      </p:sp>
      <p:sp>
        <p:nvSpPr>
          <p:cNvPr id="9" name="Rectangle 204"/>
          <p:cNvSpPr>
            <a:spLocks/>
          </p:cNvSpPr>
          <p:nvPr/>
        </p:nvSpPr>
        <p:spPr bwMode="auto">
          <a:xfrm>
            <a:off x="4771511" y="4635500"/>
            <a:ext cx="425450"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a:solidFill>
                  <a:schemeClr val="tx1"/>
                </a:solidFill>
                <a:latin typeface="Helvetica" charset="0"/>
                <a:cs typeface="Helvetica" charset="0"/>
                <a:sym typeface="Helvetica" charset="0"/>
              </a:rPr>
              <a:t>0Hz</a:t>
            </a:r>
          </a:p>
        </p:txBody>
      </p:sp>
      <p:sp>
        <p:nvSpPr>
          <p:cNvPr id="10" name="Rectangle 205"/>
          <p:cNvSpPr>
            <a:spLocks/>
          </p:cNvSpPr>
          <p:nvPr/>
        </p:nvSpPr>
        <p:spPr bwMode="auto">
          <a:xfrm rot="16200000">
            <a:off x="3690424" y="3467100"/>
            <a:ext cx="1714500" cy="3429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600" i="1">
                <a:solidFill>
                  <a:schemeClr val="tx1"/>
                </a:solidFill>
                <a:latin typeface="Helvetica" charset="0"/>
                <a:cs typeface="Helvetica" charset="0"/>
                <a:sym typeface="Helvetica" charset="0"/>
              </a:rPr>
              <a:t>Fusion frequency</a:t>
            </a:r>
          </a:p>
        </p:txBody>
      </p:sp>
      <p:sp>
        <p:nvSpPr>
          <p:cNvPr id="11" name="Rectangle 206"/>
          <p:cNvSpPr>
            <a:spLocks/>
          </p:cNvSpPr>
          <p:nvPr/>
        </p:nvSpPr>
        <p:spPr bwMode="auto">
          <a:xfrm>
            <a:off x="6371711" y="4926013"/>
            <a:ext cx="1814513" cy="3429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600" i="1">
                <a:solidFill>
                  <a:schemeClr val="tx1"/>
                </a:solidFill>
                <a:latin typeface="Helvetica" charset="0"/>
                <a:cs typeface="Helvetica" charset="0"/>
                <a:sym typeface="Helvetica" charset="0"/>
              </a:rPr>
              <a:t>Temporal Contrast</a:t>
            </a:r>
          </a:p>
        </p:txBody>
      </p:sp>
      <p:sp>
        <p:nvSpPr>
          <p:cNvPr id="12" name="Rectangle 207"/>
          <p:cNvSpPr>
            <a:spLocks/>
          </p:cNvSpPr>
          <p:nvPr/>
        </p:nvSpPr>
        <p:spPr bwMode="auto">
          <a:xfrm>
            <a:off x="5477451" y="4808310"/>
            <a:ext cx="288925"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dirty="0">
                <a:solidFill>
                  <a:schemeClr val="tx1"/>
                </a:solidFill>
                <a:latin typeface="Helvetica" charset="0"/>
                <a:cs typeface="Helvetica" charset="0"/>
                <a:sym typeface="Helvetica" charset="0"/>
              </a:rPr>
              <a:t>-3</a:t>
            </a:r>
          </a:p>
        </p:txBody>
      </p:sp>
      <p:sp>
        <p:nvSpPr>
          <p:cNvPr id="13" name="Rectangle 208"/>
          <p:cNvSpPr>
            <a:spLocks/>
          </p:cNvSpPr>
          <p:nvPr/>
        </p:nvSpPr>
        <p:spPr bwMode="auto">
          <a:xfrm>
            <a:off x="6221979" y="4808310"/>
            <a:ext cx="288925"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dirty="0">
                <a:solidFill>
                  <a:schemeClr val="tx1"/>
                </a:solidFill>
                <a:latin typeface="Helvetica" charset="0"/>
                <a:cs typeface="Helvetica" charset="0"/>
                <a:sym typeface="Helvetica" charset="0"/>
              </a:rPr>
              <a:t>-1</a:t>
            </a:r>
          </a:p>
        </p:txBody>
      </p:sp>
      <p:sp>
        <p:nvSpPr>
          <p:cNvPr id="14" name="Rectangle 209"/>
          <p:cNvSpPr>
            <a:spLocks/>
          </p:cNvSpPr>
          <p:nvPr/>
        </p:nvSpPr>
        <p:spPr bwMode="auto">
          <a:xfrm>
            <a:off x="6972331" y="4808310"/>
            <a:ext cx="288925"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dirty="0">
                <a:solidFill>
                  <a:schemeClr val="tx1"/>
                </a:solidFill>
                <a:latin typeface="Helvetica" charset="0"/>
                <a:cs typeface="Helvetica" charset="0"/>
                <a:sym typeface="Helvetica" charset="0"/>
              </a:rPr>
              <a:t>-1</a:t>
            </a:r>
          </a:p>
        </p:txBody>
      </p:sp>
      <p:sp>
        <p:nvSpPr>
          <p:cNvPr id="15" name="Rectangle 210"/>
          <p:cNvSpPr>
            <a:spLocks/>
          </p:cNvSpPr>
          <p:nvPr/>
        </p:nvSpPr>
        <p:spPr bwMode="auto">
          <a:xfrm>
            <a:off x="7780359" y="4808310"/>
            <a:ext cx="238125"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dirty="0">
                <a:solidFill>
                  <a:schemeClr val="tx1"/>
                </a:solidFill>
                <a:latin typeface="Helvetica" charset="0"/>
                <a:cs typeface="Helvetica" charset="0"/>
                <a:sym typeface="Helvetica" charset="0"/>
              </a:rPr>
              <a:t>3</a:t>
            </a:r>
          </a:p>
        </p:txBody>
      </p:sp>
      <p:sp>
        <p:nvSpPr>
          <p:cNvPr id="16" name="Rectangle 211"/>
          <p:cNvSpPr>
            <a:spLocks/>
          </p:cNvSpPr>
          <p:nvPr/>
        </p:nvSpPr>
        <p:spPr bwMode="auto">
          <a:xfrm>
            <a:off x="8518011" y="4808310"/>
            <a:ext cx="238125" cy="2794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200">
                <a:solidFill>
                  <a:schemeClr val="tx1"/>
                </a:solidFill>
                <a:latin typeface="Helvetica" charset="0"/>
                <a:cs typeface="Helvetica" charset="0"/>
                <a:sym typeface="Helvetica" charset="0"/>
              </a:rPr>
              <a:t>5</a:t>
            </a:r>
          </a:p>
        </p:txBody>
      </p:sp>
      <p:sp>
        <p:nvSpPr>
          <p:cNvPr id="17" name="Freeform 212"/>
          <p:cNvSpPr>
            <a:spLocks/>
          </p:cNvSpPr>
          <p:nvPr/>
        </p:nvSpPr>
        <p:spPr bwMode="auto">
          <a:xfrm>
            <a:off x="5474774" y="2552700"/>
            <a:ext cx="3302000" cy="2208213"/>
          </a:xfrm>
          <a:custGeom>
            <a:avLst/>
            <a:gdLst/>
            <a:ahLst/>
            <a:cxnLst>
              <a:cxn ang="0">
                <a:pos x="21600" y="795"/>
              </a:cxn>
              <a:cxn ang="0">
                <a:pos x="18875" y="0"/>
              </a:cxn>
              <a:cxn ang="0">
                <a:pos x="17480" y="397"/>
              </a:cxn>
              <a:cxn ang="0">
                <a:pos x="16350" y="1590"/>
              </a:cxn>
              <a:cxn ang="0">
                <a:pos x="15286" y="3577"/>
              </a:cxn>
              <a:cxn ang="0">
                <a:pos x="14157" y="5962"/>
              </a:cxn>
              <a:cxn ang="0">
                <a:pos x="13359" y="7154"/>
              </a:cxn>
              <a:cxn ang="0">
                <a:pos x="12628" y="8545"/>
              </a:cxn>
              <a:cxn ang="0">
                <a:pos x="11831" y="10235"/>
              </a:cxn>
              <a:cxn ang="0">
                <a:pos x="11099" y="11427"/>
              </a:cxn>
              <a:cxn ang="0">
                <a:pos x="10368" y="12918"/>
              </a:cxn>
              <a:cxn ang="0">
                <a:pos x="9438" y="14408"/>
              </a:cxn>
              <a:cxn ang="0">
                <a:pos x="8840" y="15998"/>
              </a:cxn>
              <a:cxn ang="0">
                <a:pos x="7843" y="15998"/>
              </a:cxn>
              <a:cxn ang="0">
                <a:pos x="6780" y="15899"/>
              </a:cxn>
              <a:cxn ang="0">
                <a:pos x="5916" y="16097"/>
              </a:cxn>
              <a:cxn ang="0">
                <a:pos x="5057" y="16656"/>
              </a:cxn>
              <a:cxn ang="0">
                <a:pos x="4214" y="17238"/>
              </a:cxn>
              <a:cxn ang="0">
                <a:pos x="2788" y="18546"/>
              </a:cxn>
              <a:cxn ang="0">
                <a:pos x="1751" y="19516"/>
              </a:cxn>
              <a:cxn ang="0">
                <a:pos x="1232" y="20291"/>
              </a:cxn>
              <a:cxn ang="0">
                <a:pos x="0" y="21600"/>
              </a:cxn>
            </a:cxnLst>
            <a:rect l="0" t="0" r="r" b="b"/>
            <a:pathLst>
              <a:path w="21600" h="21600">
                <a:moveTo>
                  <a:pt x="21600" y="795"/>
                </a:moveTo>
                <a:lnTo>
                  <a:pt x="18875" y="0"/>
                </a:lnTo>
                <a:lnTo>
                  <a:pt x="17480" y="397"/>
                </a:lnTo>
                <a:lnTo>
                  <a:pt x="16350" y="1590"/>
                </a:lnTo>
                <a:lnTo>
                  <a:pt x="15286" y="3577"/>
                </a:lnTo>
                <a:lnTo>
                  <a:pt x="14157" y="5962"/>
                </a:lnTo>
                <a:lnTo>
                  <a:pt x="13359" y="7154"/>
                </a:lnTo>
                <a:lnTo>
                  <a:pt x="12628" y="8545"/>
                </a:lnTo>
                <a:lnTo>
                  <a:pt x="11831" y="10235"/>
                </a:lnTo>
                <a:lnTo>
                  <a:pt x="11099" y="11427"/>
                </a:lnTo>
                <a:lnTo>
                  <a:pt x="10368" y="12918"/>
                </a:lnTo>
                <a:lnTo>
                  <a:pt x="9438" y="14408"/>
                </a:lnTo>
                <a:lnTo>
                  <a:pt x="8840" y="15998"/>
                </a:lnTo>
                <a:lnTo>
                  <a:pt x="7843" y="15998"/>
                </a:lnTo>
                <a:lnTo>
                  <a:pt x="6780" y="15899"/>
                </a:lnTo>
                <a:lnTo>
                  <a:pt x="5916" y="16097"/>
                </a:lnTo>
                <a:lnTo>
                  <a:pt x="5057" y="16656"/>
                </a:lnTo>
                <a:lnTo>
                  <a:pt x="4214" y="17238"/>
                </a:lnTo>
                <a:lnTo>
                  <a:pt x="2788" y="18546"/>
                </a:lnTo>
                <a:lnTo>
                  <a:pt x="1751" y="19516"/>
                </a:lnTo>
                <a:lnTo>
                  <a:pt x="1232" y="20291"/>
                </a:lnTo>
                <a:lnTo>
                  <a:pt x="0" y="21600"/>
                </a:lnTo>
              </a:path>
            </a:pathLst>
          </a:custGeom>
          <a:noFill/>
          <a:ln w="38100" cap="flat">
            <a:solidFill>
              <a:srgbClr val="2B4714"/>
            </a:solidFill>
            <a:prstDash val="solid"/>
            <a:round/>
            <a:headEnd type="none" w="med" len="med"/>
            <a:tailEnd type="none" w="med" len="med"/>
          </a:ln>
        </p:spPr>
        <p:txBody>
          <a:bodyPr lIns="0" tIns="0" rIns="0" bIns="0"/>
          <a:lstStyle/>
          <a:p>
            <a:endParaRPr lang="en-US"/>
          </a:p>
        </p:txBody>
      </p:sp>
      <p:sp>
        <p:nvSpPr>
          <p:cNvPr id="18" name="Freeform 213"/>
          <p:cNvSpPr>
            <a:spLocks/>
          </p:cNvSpPr>
          <p:nvPr/>
        </p:nvSpPr>
        <p:spPr bwMode="auto">
          <a:xfrm>
            <a:off x="6371711" y="3044825"/>
            <a:ext cx="2435225" cy="1711325"/>
          </a:xfrm>
          <a:custGeom>
            <a:avLst/>
            <a:gdLst/>
            <a:ahLst/>
            <a:cxnLst>
              <a:cxn ang="0">
                <a:pos x="21600" y="279"/>
              </a:cxn>
              <a:cxn ang="0">
                <a:pos x="18866" y="6"/>
              </a:cxn>
              <a:cxn ang="0">
                <a:pos x="17788" y="60"/>
              </a:cxn>
              <a:cxn ang="0">
                <a:pos x="16672" y="60"/>
              </a:cxn>
              <a:cxn ang="0">
                <a:pos x="15324" y="607"/>
              </a:cxn>
              <a:cxn ang="0">
                <a:pos x="14323" y="1154"/>
              </a:cxn>
              <a:cxn ang="0">
                <a:pos x="12937" y="3123"/>
              </a:cxn>
              <a:cxn ang="0">
                <a:pos x="11782" y="5146"/>
              </a:cxn>
              <a:cxn ang="0">
                <a:pos x="10742" y="6568"/>
              </a:cxn>
              <a:cxn ang="0">
                <a:pos x="9433" y="8700"/>
              </a:cxn>
              <a:cxn ang="0">
                <a:pos x="8086" y="11270"/>
              </a:cxn>
              <a:cxn ang="0">
                <a:pos x="7007" y="12911"/>
              </a:cxn>
              <a:cxn ang="0">
                <a:pos x="6006" y="13841"/>
              </a:cxn>
              <a:cxn ang="0">
                <a:pos x="4428" y="15098"/>
              </a:cxn>
              <a:cxn ang="0">
                <a:pos x="3581" y="16848"/>
              </a:cxn>
              <a:cxn ang="0">
                <a:pos x="2580" y="18434"/>
              </a:cxn>
              <a:cxn ang="0">
                <a:pos x="1964" y="19254"/>
              </a:cxn>
              <a:cxn ang="0">
                <a:pos x="1309" y="20020"/>
              </a:cxn>
              <a:cxn ang="0">
                <a:pos x="732" y="20676"/>
              </a:cxn>
              <a:cxn ang="0">
                <a:pos x="0" y="21551"/>
              </a:cxn>
            </a:cxnLst>
            <a:rect l="0" t="0" r="r" b="b"/>
            <a:pathLst>
              <a:path w="21600" h="21551">
                <a:moveTo>
                  <a:pt x="21600" y="279"/>
                </a:moveTo>
                <a:cubicBezTo>
                  <a:pt x="21600" y="279"/>
                  <a:pt x="19213" y="-49"/>
                  <a:pt x="18866" y="6"/>
                </a:cubicBezTo>
                <a:cubicBezTo>
                  <a:pt x="18520" y="60"/>
                  <a:pt x="17788" y="60"/>
                  <a:pt x="17788" y="60"/>
                </a:cubicBezTo>
                <a:lnTo>
                  <a:pt x="16672" y="60"/>
                </a:lnTo>
                <a:lnTo>
                  <a:pt x="15324" y="607"/>
                </a:lnTo>
                <a:lnTo>
                  <a:pt x="14323" y="1154"/>
                </a:lnTo>
                <a:lnTo>
                  <a:pt x="12937" y="3123"/>
                </a:lnTo>
                <a:lnTo>
                  <a:pt x="11782" y="5146"/>
                </a:lnTo>
                <a:lnTo>
                  <a:pt x="10742" y="6568"/>
                </a:lnTo>
                <a:lnTo>
                  <a:pt x="9433" y="8700"/>
                </a:lnTo>
                <a:lnTo>
                  <a:pt x="8086" y="11270"/>
                </a:lnTo>
                <a:lnTo>
                  <a:pt x="7007" y="12911"/>
                </a:lnTo>
                <a:lnTo>
                  <a:pt x="6006" y="13841"/>
                </a:lnTo>
                <a:lnTo>
                  <a:pt x="4428" y="15098"/>
                </a:lnTo>
                <a:lnTo>
                  <a:pt x="3581" y="16848"/>
                </a:lnTo>
                <a:lnTo>
                  <a:pt x="2580" y="18434"/>
                </a:lnTo>
                <a:lnTo>
                  <a:pt x="1964" y="19254"/>
                </a:lnTo>
                <a:lnTo>
                  <a:pt x="1309" y="20020"/>
                </a:lnTo>
                <a:lnTo>
                  <a:pt x="732" y="20676"/>
                </a:lnTo>
                <a:lnTo>
                  <a:pt x="0" y="21551"/>
                </a:lnTo>
              </a:path>
            </a:pathLst>
          </a:custGeom>
          <a:noFill/>
          <a:ln w="38100" cap="flat">
            <a:solidFill>
              <a:srgbClr val="002D99"/>
            </a:solidFill>
            <a:prstDash val="solid"/>
            <a:round/>
            <a:headEnd type="none" w="med" len="med"/>
            <a:tailEnd type="none" w="med" len="med"/>
          </a:ln>
        </p:spPr>
        <p:txBody>
          <a:bodyPr lIns="0" tIns="0" rIns="0" bIns="0"/>
          <a:lstStyle/>
          <a:p>
            <a:endParaRPr lang="en-US"/>
          </a:p>
        </p:txBody>
      </p:sp>
      <p:sp>
        <p:nvSpPr>
          <p:cNvPr id="19" name="Freeform 214"/>
          <p:cNvSpPr>
            <a:spLocks/>
          </p:cNvSpPr>
          <p:nvPr/>
        </p:nvSpPr>
        <p:spPr bwMode="auto">
          <a:xfrm>
            <a:off x="6695561" y="3190875"/>
            <a:ext cx="2157413" cy="1373188"/>
          </a:xfrm>
          <a:custGeom>
            <a:avLst/>
            <a:gdLst/>
            <a:ahLst/>
            <a:cxnLst>
              <a:cxn ang="0">
                <a:pos x="21600" y="752"/>
              </a:cxn>
              <a:cxn ang="0">
                <a:pos x="20209" y="273"/>
              </a:cxn>
              <a:cxn ang="0">
                <a:pos x="19079" y="0"/>
              </a:cxn>
              <a:cxn ang="0">
                <a:pos x="17602" y="137"/>
              </a:cxn>
              <a:cxn ang="0">
                <a:pos x="16298" y="273"/>
              </a:cxn>
              <a:cxn ang="0">
                <a:pos x="14733" y="1299"/>
              </a:cxn>
              <a:cxn ang="0">
                <a:pos x="13429" y="2939"/>
              </a:cxn>
              <a:cxn ang="0">
                <a:pos x="12604" y="4033"/>
              </a:cxn>
              <a:cxn ang="0">
                <a:pos x="11604" y="5673"/>
              </a:cxn>
              <a:cxn ang="0">
                <a:pos x="10604" y="7519"/>
              </a:cxn>
              <a:cxn ang="0">
                <a:pos x="9474" y="9501"/>
              </a:cxn>
              <a:cxn ang="0">
                <a:pos x="8258" y="11484"/>
              </a:cxn>
              <a:cxn ang="0">
                <a:pos x="7301" y="12782"/>
              </a:cxn>
              <a:cxn ang="0">
                <a:pos x="6345" y="13671"/>
              </a:cxn>
              <a:cxn ang="0">
                <a:pos x="5259" y="14833"/>
              </a:cxn>
              <a:cxn ang="0">
                <a:pos x="4129" y="15995"/>
              </a:cxn>
              <a:cxn ang="0">
                <a:pos x="3346" y="17020"/>
              </a:cxn>
              <a:cxn ang="0">
                <a:pos x="2564" y="18182"/>
              </a:cxn>
              <a:cxn ang="0">
                <a:pos x="1434" y="19413"/>
              </a:cxn>
              <a:cxn ang="0">
                <a:pos x="695" y="20506"/>
              </a:cxn>
              <a:cxn ang="0">
                <a:pos x="0" y="21600"/>
              </a:cxn>
            </a:cxnLst>
            <a:rect l="0" t="0" r="r" b="b"/>
            <a:pathLst>
              <a:path w="21600" h="21600">
                <a:moveTo>
                  <a:pt x="21600" y="752"/>
                </a:moveTo>
                <a:lnTo>
                  <a:pt x="20209" y="273"/>
                </a:lnTo>
                <a:lnTo>
                  <a:pt x="19079" y="0"/>
                </a:lnTo>
                <a:lnTo>
                  <a:pt x="17602" y="137"/>
                </a:lnTo>
                <a:lnTo>
                  <a:pt x="16298" y="273"/>
                </a:lnTo>
                <a:lnTo>
                  <a:pt x="14733" y="1299"/>
                </a:lnTo>
                <a:lnTo>
                  <a:pt x="13429" y="2939"/>
                </a:lnTo>
                <a:lnTo>
                  <a:pt x="12604" y="4033"/>
                </a:lnTo>
                <a:lnTo>
                  <a:pt x="11604" y="5673"/>
                </a:lnTo>
                <a:lnTo>
                  <a:pt x="10604" y="7519"/>
                </a:lnTo>
                <a:lnTo>
                  <a:pt x="9474" y="9501"/>
                </a:lnTo>
                <a:lnTo>
                  <a:pt x="8258" y="11484"/>
                </a:lnTo>
                <a:lnTo>
                  <a:pt x="7301" y="12782"/>
                </a:lnTo>
                <a:lnTo>
                  <a:pt x="6345" y="13671"/>
                </a:lnTo>
                <a:lnTo>
                  <a:pt x="5259" y="14833"/>
                </a:lnTo>
                <a:lnTo>
                  <a:pt x="4129" y="15995"/>
                </a:lnTo>
                <a:lnTo>
                  <a:pt x="3346" y="17020"/>
                </a:lnTo>
                <a:lnTo>
                  <a:pt x="2564" y="18182"/>
                </a:lnTo>
                <a:lnTo>
                  <a:pt x="1434" y="19413"/>
                </a:lnTo>
                <a:lnTo>
                  <a:pt x="695" y="20506"/>
                </a:lnTo>
                <a:lnTo>
                  <a:pt x="0" y="21600"/>
                </a:lnTo>
              </a:path>
            </a:pathLst>
          </a:custGeom>
          <a:noFill/>
          <a:ln w="38100" cap="flat">
            <a:solidFill>
              <a:srgbClr val="A40800"/>
            </a:solidFill>
            <a:prstDash val="solid"/>
            <a:round/>
            <a:headEnd type="none" w="med" len="med"/>
            <a:tailEnd type="none" w="med" len="med"/>
          </a:ln>
        </p:spPr>
        <p:txBody>
          <a:bodyPr lIns="0" tIns="0" rIns="0" bIns="0"/>
          <a:lstStyle/>
          <a:p>
            <a:endParaRPr lang="en-US"/>
          </a:p>
        </p:txBody>
      </p:sp>
      <p:grpSp>
        <p:nvGrpSpPr>
          <p:cNvPr id="20" name="Group 223"/>
          <p:cNvGrpSpPr>
            <a:grpSpLocks/>
          </p:cNvGrpSpPr>
          <p:nvPr/>
        </p:nvGrpSpPr>
        <p:grpSpPr bwMode="auto">
          <a:xfrm>
            <a:off x="758825" y="3581400"/>
            <a:ext cx="1673225" cy="584200"/>
            <a:chOff x="0" y="0"/>
            <a:chExt cx="1053" cy="368"/>
          </a:xfrm>
        </p:grpSpPr>
        <p:sp>
          <p:nvSpPr>
            <p:cNvPr id="21" name="Oval 224"/>
            <p:cNvSpPr>
              <a:spLocks/>
            </p:cNvSpPr>
            <p:nvPr/>
          </p:nvSpPr>
          <p:spPr bwMode="auto">
            <a:xfrm>
              <a:off x="0" y="0"/>
              <a:ext cx="368" cy="368"/>
            </a:xfrm>
            <a:prstGeom prst="ellipse">
              <a:avLst/>
            </a:prstGeom>
            <a:solidFill>
              <a:srgbClr val="2B4714"/>
            </a:solidFill>
            <a:ln w="9525" cap="flat">
              <a:solidFill>
                <a:schemeClr val="tx1"/>
              </a:solidFill>
              <a:prstDash val="solid"/>
              <a:round/>
              <a:headEnd type="none" w="med" len="med"/>
              <a:tailEnd type="none" w="med" len="med"/>
            </a:ln>
          </p:spPr>
          <p:txBody>
            <a:bodyPr lIns="0" tIns="0" rIns="0" bIns="0"/>
            <a:lstStyle/>
            <a:p>
              <a:endParaRPr lang="en-US"/>
            </a:p>
          </p:txBody>
        </p:sp>
        <p:sp>
          <p:nvSpPr>
            <p:cNvPr id="22" name="Rectangle 225"/>
            <p:cNvSpPr>
              <a:spLocks/>
            </p:cNvSpPr>
            <p:nvPr/>
          </p:nvSpPr>
          <p:spPr bwMode="auto">
            <a:xfrm>
              <a:off x="437" y="87"/>
              <a:ext cx="616" cy="216"/>
            </a:xfrm>
            <a:prstGeom prst="rect">
              <a:avLst/>
            </a:prstGeom>
            <a:noFill/>
            <a:ln w="12700" cap="flat">
              <a:noFill/>
              <a:miter lim="800000"/>
              <a:headEnd type="none" w="med" len="med"/>
              <a:tailEnd type="none" w="med" len="med"/>
            </a:ln>
          </p:spPr>
          <p:txBody>
            <a:bodyPr lIns="0" tIns="0" rIns="40639" bIns="0"/>
            <a:lstStyle/>
            <a:p>
              <a:pPr marL="39688"/>
              <a:r>
                <a:rPr lang="en-US" sz="2000" b="1" dirty="0">
                  <a:solidFill>
                    <a:schemeClr val="tx1"/>
                  </a:solidFill>
                  <a:latin typeface="Helvetica" charset="0"/>
                  <a:cs typeface="Helvetica" charset="0"/>
                  <a:sym typeface="Helvetica" charset="0"/>
                </a:rPr>
                <a:t>19 deg</a:t>
              </a:r>
            </a:p>
          </p:txBody>
        </p:sp>
      </p:grpSp>
      <p:grpSp>
        <p:nvGrpSpPr>
          <p:cNvPr id="23" name="Group 226"/>
          <p:cNvGrpSpPr>
            <a:grpSpLocks/>
          </p:cNvGrpSpPr>
          <p:nvPr/>
        </p:nvGrpSpPr>
        <p:grpSpPr bwMode="auto">
          <a:xfrm>
            <a:off x="1006475" y="4533900"/>
            <a:ext cx="1289050" cy="342900"/>
            <a:chOff x="0" y="12"/>
            <a:chExt cx="812" cy="216"/>
          </a:xfrm>
        </p:grpSpPr>
        <p:sp>
          <p:nvSpPr>
            <p:cNvPr id="24" name="Oval 227"/>
            <p:cNvSpPr>
              <a:spLocks/>
            </p:cNvSpPr>
            <p:nvPr/>
          </p:nvSpPr>
          <p:spPr bwMode="auto">
            <a:xfrm>
              <a:off x="0" y="21"/>
              <a:ext cx="184" cy="184"/>
            </a:xfrm>
            <a:prstGeom prst="ellipse">
              <a:avLst/>
            </a:prstGeom>
            <a:solidFill>
              <a:srgbClr val="002D99"/>
            </a:solidFill>
            <a:ln w="9525" cap="flat">
              <a:solidFill>
                <a:schemeClr val="tx1"/>
              </a:solidFill>
              <a:prstDash val="solid"/>
              <a:round/>
              <a:headEnd type="none" w="med" len="med"/>
              <a:tailEnd type="none" w="med" len="med"/>
            </a:ln>
          </p:spPr>
          <p:txBody>
            <a:bodyPr lIns="0" tIns="0" rIns="0" bIns="0"/>
            <a:lstStyle/>
            <a:p>
              <a:endParaRPr lang="en-US"/>
            </a:p>
          </p:txBody>
        </p:sp>
        <p:sp>
          <p:nvSpPr>
            <p:cNvPr id="25" name="Rectangle 228"/>
            <p:cNvSpPr>
              <a:spLocks/>
            </p:cNvSpPr>
            <p:nvPr/>
          </p:nvSpPr>
          <p:spPr bwMode="auto">
            <a:xfrm>
              <a:off x="292" y="12"/>
              <a:ext cx="520" cy="216"/>
            </a:xfrm>
            <a:prstGeom prst="rect">
              <a:avLst/>
            </a:prstGeom>
            <a:noFill/>
            <a:ln w="12700" cap="flat">
              <a:noFill/>
              <a:miter lim="800000"/>
              <a:headEnd type="none" w="med" len="med"/>
              <a:tailEnd type="none" w="med" len="med"/>
            </a:ln>
          </p:spPr>
          <p:txBody>
            <a:bodyPr lIns="0" tIns="0" rIns="40639" bIns="0"/>
            <a:lstStyle/>
            <a:p>
              <a:pPr marL="39688"/>
              <a:r>
                <a:rPr lang="en-US" sz="2000" b="1" dirty="0">
                  <a:solidFill>
                    <a:schemeClr val="tx1"/>
                  </a:solidFill>
                  <a:latin typeface="Helvetica" charset="0"/>
                  <a:cs typeface="Helvetica" charset="0"/>
                  <a:sym typeface="Helvetica" charset="0"/>
                </a:rPr>
                <a:t>2 deg</a:t>
              </a:r>
            </a:p>
          </p:txBody>
        </p:sp>
      </p:grpSp>
      <p:grpSp>
        <p:nvGrpSpPr>
          <p:cNvPr id="26" name="Group 229"/>
          <p:cNvGrpSpPr>
            <a:grpSpLocks/>
          </p:cNvGrpSpPr>
          <p:nvPr/>
        </p:nvGrpSpPr>
        <p:grpSpPr bwMode="auto">
          <a:xfrm>
            <a:off x="1131888" y="5341938"/>
            <a:ext cx="1311275" cy="342900"/>
            <a:chOff x="0" y="6"/>
            <a:chExt cx="826" cy="216"/>
          </a:xfrm>
        </p:grpSpPr>
        <p:sp>
          <p:nvSpPr>
            <p:cNvPr id="27" name="Oval 230"/>
            <p:cNvSpPr>
              <a:spLocks/>
            </p:cNvSpPr>
            <p:nvPr/>
          </p:nvSpPr>
          <p:spPr bwMode="auto">
            <a:xfrm>
              <a:off x="0" y="63"/>
              <a:ext cx="87" cy="89"/>
            </a:xfrm>
            <a:prstGeom prst="ellipse">
              <a:avLst/>
            </a:prstGeom>
            <a:solidFill>
              <a:srgbClr val="A40800"/>
            </a:solidFill>
            <a:ln w="9525" cap="flat">
              <a:solidFill>
                <a:schemeClr val="tx1"/>
              </a:solidFill>
              <a:prstDash val="solid"/>
              <a:round/>
              <a:headEnd type="none" w="med" len="med"/>
              <a:tailEnd type="none" w="med" len="med"/>
            </a:ln>
          </p:spPr>
          <p:txBody>
            <a:bodyPr lIns="0" tIns="0" rIns="0" bIns="0"/>
            <a:lstStyle/>
            <a:p>
              <a:endParaRPr lang="en-US"/>
            </a:p>
          </p:txBody>
        </p:sp>
        <p:sp>
          <p:nvSpPr>
            <p:cNvPr id="28" name="Rectangle 231"/>
            <p:cNvSpPr>
              <a:spLocks/>
            </p:cNvSpPr>
            <p:nvPr/>
          </p:nvSpPr>
          <p:spPr bwMode="auto">
            <a:xfrm>
              <a:off x="194" y="6"/>
              <a:ext cx="632" cy="216"/>
            </a:xfrm>
            <a:prstGeom prst="rect">
              <a:avLst/>
            </a:prstGeom>
            <a:noFill/>
            <a:ln w="12700" cap="flat">
              <a:noFill/>
              <a:miter lim="800000"/>
              <a:headEnd type="none" w="med" len="med"/>
              <a:tailEnd type="none" w="med" len="med"/>
            </a:ln>
          </p:spPr>
          <p:txBody>
            <a:bodyPr lIns="0" tIns="0" rIns="40639" bIns="0"/>
            <a:lstStyle/>
            <a:p>
              <a:pPr marL="39688"/>
              <a:r>
                <a:rPr lang="en-US" sz="2000" b="1" dirty="0">
                  <a:solidFill>
                    <a:schemeClr val="tx1"/>
                  </a:solidFill>
                  <a:latin typeface="Helvetica" charset="0"/>
                  <a:cs typeface="Helvetica" charset="0"/>
                  <a:sym typeface="Helvetica" charset="0"/>
                </a:rPr>
                <a:t>0.3 deg</a:t>
              </a:r>
            </a:p>
          </p:txBody>
        </p:sp>
      </p:grpSp>
      <p:sp>
        <p:nvSpPr>
          <p:cNvPr id="30" name="Rectangle 233"/>
          <p:cNvSpPr>
            <a:spLocks/>
          </p:cNvSpPr>
          <p:nvPr/>
        </p:nvSpPr>
        <p:spPr bwMode="auto">
          <a:xfrm>
            <a:off x="482600" y="2438400"/>
            <a:ext cx="3416300" cy="342900"/>
          </a:xfrm>
          <a:prstGeom prst="rect">
            <a:avLst/>
          </a:prstGeom>
          <a:noFill/>
          <a:ln w="12700" cap="flat">
            <a:noFill/>
            <a:miter lim="800000"/>
            <a:headEnd type="none" w="med" len="med"/>
            <a:tailEnd type="none" w="med" len="med"/>
          </a:ln>
        </p:spPr>
        <p:txBody>
          <a:bodyPr lIns="0" tIns="0" rIns="40639" bIns="0"/>
          <a:lstStyle/>
          <a:p>
            <a:pPr marL="268288" indent="-228600">
              <a:lnSpc>
                <a:spcPct val="150000"/>
              </a:lnSpc>
              <a:buSzPct val="125000"/>
              <a:buFont typeface="Helvetica" charset="0"/>
              <a:buChar char="•"/>
            </a:pPr>
            <a:endParaRPr lang="en-US" sz="1600" dirty="0">
              <a:solidFill>
                <a:schemeClr val="tx1"/>
              </a:solidFill>
              <a:latin typeface="Helvetica" charset="0"/>
              <a:cs typeface="Helvetica" charset="0"/>
              <a:sym typeface="Helvetica" charset="0"/>
            </a:endParaRPr>
          </a:p>
        </p:txBody>
      </p:sp>
      <p:sp>
        <p:nvSpPr>
          <p:cNvPr id="32" name="Rectangle 235"/>
          <p:cNvSpPr>
            <a:spLocks/>
          </p:cNvSpPr>
          <p:nvPr/>
        </p:nvSpPr>
        <p:spPr bwMode="auto">
          <a:xfrm rot="10800000" flipH="1">
            <a:off x="914400" y="5257800"/>
            <a:ext cx="1752600" cy="508000"/>
          </a:xfrm>
          <a:prstGeom prst="rect">
            <a:avLst/>
          </a:prstGeom>
          <a:noFill/>
          <a:ln w="25400" cap="flat">
            <a:solidFill>
              <a:schemeClr val="tx1"/>
            </a:solidFill>
            <a:prstDash val="solid"/>
            <a:miter lim="800000"/>
            <a:headEnd type="none" w="med" len="med"/>
            <a:tailEnd type="none" w="med" len="med"/>
          </a:ln>
        </p:spPr>
        <p:txBody>
          <a:bodyPr lIns="0" tIns="0" rIns="0" bIns="0"/>
          <a:lstStyle/>
          <a:p>
            <a:endParaRPr lang="en-US"/>
          </a:p>
        </p:txBody>
      </p:sp>
      <p:grpSp>
        <p:nvGrpSpPr>
          <p:cNvPr id="33" name="Group 236"/>
          <p:cNvGrpSpPr>
            <a:grpSpLocks/>
          </p:cNvGrpSpPr>
          <p:nvPr/>
        </p:nvGrpSpPr>
        <p:grpSpPr bwMode="auto">
          <a:xfrm>
            <a:off x="3048000" y="5283200"/>
            <a:ext cx="1614488" cy="444500"/>
            <a:chOff x="0" y="0"/>
            <a:chExt cx="1017" cy="280"/>
          </a:xfrm>
        </p:grpSpPr>
        <p:sp>
          <p:nvSpPr>
            <p:cNvPr id="34" name="AutoShape 237"/>
            <p:cNvSpPr>
              <a:spLocks/>
            </p:cNvSpPr>
            <p:nvPr/>
          </p:nvSpPr>
          <p:spPr bwMode="auto">
            <a:xfrm>
              <a:off x="0" y="76"/>
              <a:ext cx="312" cy="136"/>
            </a:xfrm>
            <a:prstGeom prst="rightArrow">
              <a:avLst>
                <a:gd name="adj1" fmla="val 50000"/>
                <a:gd name="adj2" fmla="val 70587"/>
              </a:avLst>
            </a:prstGeom>
            <a:gradFill rotWithShape="0">
              <a:gsLst>
                <a:gs pos="0">
                  <a:srgbClr val="FFFFFF"/>
                </a:gs>
                <a:gs pos="999">
                  <a:srgbClr val="FFFFFF"/>
                </a:gs>
                <a:gs pos="100000">
                  <a:srgbClr val="7BA1CD"/>
                </a:gs>
              </a:gsLst>
              <a:lin ang="0" scaled="1"/>
            </a:gradFill>
            <a:ln w="25400" cap="flat">
              <a:solidFill>
                <a:schemeClr val="tx1"/>
              </a:solidFill>
              <a:prstDash val="solid"/>
              <a:round/>
              <a:headEnd type="none" w="med" len="med"/>
              <a:tailEnd type="none" w="med" len="med"/>
            </a:ln>
          </p:spPr>
          <p:txBody>
            <a:bodyPr lIns="0" tIns="0" rIns="0" bIns="0"/>
            <a:lstStyle/>
            <a:p>
              <a:endParaRPr lang="en-US"/>
            </a:p>
          </p:txBody>
        </p:sp>
        <p:sp>
          <p:nvSpPr>
            <p:cNvPr id="35" name="Rectangle 238"/>
            <p:cNvSpPr>
              <a:spLocks/>
            </p:cNvSpPr>
            <p:nvPr/>
          </p:nvSpPr>
          <p:spPr bwMode="auto">
            <a:xfrm>
              <a:off x="472" y="0"/>
              <a:ext cx="545" cy="28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2400" b="1" dirty="0">
                  <a:solidFill>
                    <a:schemeClr val="tx1"/>
                  </a:solidFill>
                  <a:cs typeface="Arial" charset="0"/>
                </a:rPr>
                <a:t>40Hz</a:t>
              </a:r>
            </a:p>
          </p:txBody>
        </p:sp>
      </p:grpSp>
      <p:sp>
        <p:nvSpPr>
          <p:cNvPr id="36" name="Rectangle 239"/>
          <p:cNvSpPr>
            <a:spLocks/>
          </p:cNvSpPr>
          <p:nvPr/>
        </p:nvSpPr>
        <p:spPr bwMode="auto">
          <a:xfrm>
            <a:off x="5664231" y="5280073"/>
            <a:ext cx="3336925" cy="406400"/>
          </a:xfrm>
          <a:prstGeom prst="rect">
            <a:avLst/>
          </a:prstGeom>
          <a:noFill/>
          <a:ln w="12700" cap="flat">
            <a:noFill/>
            <a:miter lim="800000"/>
            <a:headEnd type="none" w="med" len="med"/>
            <a:tailEnd type="none" w="med" len="med"/>
          </a:ln>
        </p:spPr>
        <p:txBody>
          <a:bodyPr wrap="none" lIns="0" tIns="0" rIns="40639" bIns="0">
            <a:spAutoFit/>
          </a:bodyPr>
          <a:lstStyle/>
          <a:p>
            <a:pPr marL="39688" algn="r"/>
            <a:r>
              <a:rPr lang="en-US" sz="1000" dirty="0">
                <a:solidFill>
                  <a:schemeClr val="tx1"/>
                </a:solidFill>
                <a:latin typeface="Helvetica" charset="0"/>
                <a:cs typeface="Helvetica" charset="0"/>
                <a:sym typeface="Helvetica" charset="0"/>
              </a:rPr>
              <a:t>Critical Flicker Frequency - Hecht and Smith’s data from </a:t>
            </a:r>
          </a:p>
          <a:p>
            <a:pPr marL="39688" algn="r"/>
            <a:r>
              <a:rPr lang="en-US" sz="1000" dirty="0">
                <a:solidFill>
                  <a:schemeClr val="tx1"/>
                </a:solidFill>
                <a:latin typeface="Helvetica" charset="0"/>
                <a:cs typeface="Helvetica" charset="0"/>
                <a:sym typeface="Helvetica" charset="0"/>
              </a:rPr>
              <a:t>Brown J. L. </a:t>
            </a:r>
            <a:r>
              <a:rPr lang="en-US" sz="1000" i="1" dirty="0">
                <a:solidFill>
                  <a:schemeClr val="tx1"/>
                </a:solidFill>
                <a:latin typeface="Helvetica" charset="0"/>
                <a:cs typeface="Helvetica" charset="0"/>
                <a:sym typeface="Helvetica" charset="0"/>
              </a:rPr>
              <a:t>Flicker and Intermittent Simulation</a:t>
            </a:r>
          </a:p>
        </p:txBody>
      </p:sp>
      <p:sp>
        <p:nvSpPr>
          <p:cNvPr id="37" name="Titel 5"/>
          <p:cNvSpPr>
            <a:spLocks noGrp="1"/>
          </p:cNvSpPr>
          <p:nvPr>
            <p:ph type="title"/>
          </p:nvPr>
        </p:nvSpPr>
        <p:spPr/>
        <p:txBody>
          <a:bodyPr/>
          <a:lstStyle/>
          <a:p>
            <a:pPr>
              <a:defRPr/>
            </a:pPr>
            <a:r>
              <a:rPr lang="de-DE" sz="3200" b="1" dirty="0" smtClean="0"/>
              <a:t>Fusion Frequency</a:t>
            </a:r>
          </a:p>
        </p:txBody>
      </p:sp>
      <p:sp>
        <p:nvSpPr>
          <p:cNvPr id="38" name="Inhaltsplatzhalter 37"/>
          <p:cNvSpPr>
            <a:spLocks noGrp="1"/>
          </p:cNvSpPr>
          <p:nvPr>
            <p:ph idx="1"/>
          </p:nvPr>
        </p:nvSpPr>
        <p:spPr/>
        <p:txBody>
          <a:bodyPr/>
          <a:lstStyle/>
          <a:p>
            <a:r>
              <a:rPr lang="en-US" dirty="0" smtClean="0"/>
              <a:t>Depends on</a:t>
            </a:r>
          </a:p>
          <a:p>
            <a:pPr lvl="1"/>
            <a:r>
              <a:rPr lang="en-US" dirty="0" smtClean="0">
                <a:solidFill>
                  <a:schemeClr val="tx1"/>
                </a:solidFill>
                <a:latin typeface="Helvetica" charset="0"/>
                <a:cs typeface="Helvetica" charset="0"/>
                <a:sym typeface="Helvetica" charset="0"/>
              </a:rPr>
              <a:t>temporal contrast</a:t>
            </a:r>
          </a:p>
          <a:p>
            <a:pPr lvl="1"/>
            <a:r>
              <a:rPr lang="en-US" dirty="0" smtClean="0">
                <a:solidFill>
                  <a:schemeClr val="tx1"/>
                </a:solidFill>
                <a:latin typeface="Helvetica" charset="0"/>
                <a:cs typeface="Helvetica" charset="0"/>
                <a:sym typeface="Helvetica" charset="0"/>
              </a:rPr>
              <a:t>spatial extent</a:t>
            </a:r>
            <a:endParaRPr lang="en-US"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9" descr="http://www.talkandroid.com/wp-content/uploads/2011/01/lgoptimus2x.jpg"/>
          <p:cNvPicPr>
            <a:picLocks noChangeAspect="1" noChangeArrowheads="1"/>
          </p:cNvPicPr>
          <p:nvPr/>
        </p:nvPicPr>
        <p:blipFill>
          <a:blip r:embed="rId3" cstate="print"/>
          <a:srcRect/>
          <a:stretch>
            <a:fillRect/>
          </a:stretch>
        </p:blipFill>
        <p:spPr bwMode="auto">
          <a:xfrm>
            <a:off x="6838984" y="3598888"/>
            <a:ext cx="2495550" cy="1873250"/>
          </a:xfrm>
          <a:prstGeom prst="rect">
            <a:avLst/>
          </a:prstGeom>
          <a:noFill/>
          <a:ln w="9525">
            <a:noFill/>
            <a:miter lim="800000"/>
            <a:headEnd/>
            <a:tailEnd/>
          </a:ln>
        </p:spPr>
      </p:pic>
      <p:sp>
        <p:nvSpPr>
          <p:cNvPr id="37890" name="Tytuł 1"/>
          <p:cNvSpPr>
            <a:spLocks noGrp="1"/>
          </p:cNvSpPr>
          <p:nvPr>
            <p:ph type="title"/>
          </p:nvPr>
        </p:nvSpPr>
        <p:spPr/>
        <p:txBody>
          <a:bodyPr/>
          <a:lstStyle/>
          <a:p>
            <a:pPr eaLnBrk="1" hangingPunct="1"/>
            <a:r>
              <a:rPr lang="pl-PL" smtClean="0"/>
              <a:t>Motivation</a:t>
            </a:r>
            <a:endParaRPr lang="en-US" smtClean="0"/>
          </a:p>
        </p:txBody>
      </p:sp>
      <p:sp>
        <p:nvSpPr>
          <p:cNvPr id="39939" name="Symbol zastępczy zawartości 2"/>
          <p:cNvSpPr>
            <a:spLocks noGrp="1"/>
          </p:cNvSpPr>
          <p:nvPr>
            <p:ph idx="1"/>
          </p:nvPr>
        </p:nvSpPr>
        <p:spPr/>
        <p:txBody>
          <a:bodyPr/>
          <a:lstStyle/>
          <a:p>
            <a:pPr eaLnBrk="1" hangingPunct="1">
              <a:defRPr/>
            </a:pPr>
            <a:r>
              <a:rPr lang="en-US" dirty="0" smtClean="0"/>
              <a:t>Are thin clients really „thin”?</a:t>
            </a:r>
          </a:p>
          <a:p>
            <a:pPr eaLnBrk="1" hangingPunct="1">
              <a:defRPr/>
            </a:pPr>
            <a:r>
              <a:rPr lang="en-US" dirty="0" smtClean="0"/>
              <a:t>10 years ago – YES!</a:t>
            </a:r>
          </a:p>
          <a:p>
            <a:pPr eaLnBrk="1" hangingPunct="1">
              <a:defRPr/>
            </a:pPr>
            <a:r>
              <a:rPr lang="en-US" dirty="0" smtClean="0"/>
              <a:t>Now – definitely NOT!</a:t>
            </a:r>
          </a:p>
        </p:txBody>
      </p:sp>
      <p:pic>
        <p:nvPicPr>
          <p:cNvPr id="37892" name="Picture 4" descr="http://dinofizz.files.wordpress.com/2009/02/nokia3310.jpg"/>
          <p:cNvPicPr>
            <a:picLocks noChangeAspect="1" noChangeArrowheads="1"/>
          </p:cNvPicPr>
          <p:nvPr/>
        </p:nvPicPr>
        <p:blipFill>
          <a:blip r:embed="rId4" cstate="print"/>
          <a:srcRect/>
          <a:stretch>
            <a:fillRect/>
          </a:stretch>
        </p:blipFill>
        <p:spPr bwMode="auto">
          <a:xfrm>
            <a:off x="717584" y="3598888"/>
            <a:ext cx="1223962" cy="1830388"/>
          </a:xfrm>
          <a:prstGeom prst="rect">
            <a:avLst/>
          </a:prstGeom>
          <a:noFill/>
          <a:ln w="9525">
            <a:noFill/>
            <a:miter lim="800000"/>
            <a:headEnd/>
            <a:tailEnd/>
          </a:ln>
        </p:spPr>
      </p:pic>
      <p:sp>
        <p:nvSpPr>
          <p:cNvPr id="7" name="pole tekstowe 6"/>
          <p:cNvSpPr txBox="1"/>
          <p:nvPr/>
        </p:nvSpPr>
        <p:spPr>
          <a:xfrm>
            <a:off x="430246" y="5472138"/>
            <a:ext cx="2232025" cy="1600200"/>
          </a:xfrm>
          <a:prstGeom prst="rect">
            <a:avLst/>
          </a:prstGeom>
          <a:noFill/>
        </p:spPr>
        <p:txBody>
          <a:bodyPr>
            <a:spAutoFit/>
          </a:bodyPr>
          <a:lstStyle/>
          <a:p>
            <a:pPr eaLnBrk="0" hangingPunct="0">
              <a:defRPr/>
            </a:pPr>
            <a:r>
              <a:rPr lang="en-US" sz="1400" dirty="0">
                <a:solidFill>
                  <a:schemeClr val="tx1"/>
                </a:solidFill>
                <a:latin typeface="+mn-lt"/>
              </a:rPr>
              <a:t>Year: 2000</a:t>
            </a:r>
          </a:p>
          <a:p>
            <a:pPr eaLnBrk="0" hangingPunct="0">
              <a:defRPr/>
            </a:pPr>
            <a:r>
              <a:rPr lang="en-US" sz="1400" dirty="0">
                <a:solidFill>
                  <a:schemeClr val="tx1"/>
                </a:solidFill>
                <a:latin typeface="+mn-lt"/>
              </a:rPr>
              <a:t>CPU: ARM7 33-75Mhz</a:t>
            </a:r>
          </a:p>
          <a:p>
            <a:pPr eaLnBrk="0" hangingPunct="0">
              <a:defRPr/>
            </a:pPr>
            <a:r>
              <a:rPr lang="en-US" sz="1400" dirty="0">
                <a:solidFill>
                  <a:schemeClr val="tx1"/>
                </a:solidFill>
                <a:latin typeface="+mn-lt"/>
              </a:rPr>
              <a:t>No FPU</a:t>
            </a:r>
          </a:p>
          <a:p>
            <a:pPr eaLnBrk="0" hangingPunct="0">
              <a:defRPr/>
            </a:pPr>
            <a:r>
              <a:rPr lang="en-US" sz="1400" dirty="0">
                <a:solidFill>
                  <a:schemeClr val="tx1"/>
                </a:solidFill>
                <a:latin typeface="+mn-lt"/>
              </a:rPr>
              <a:t>No GPU</a:t>
            </a:r>
          </a:p>
          <a:p>
            <a:pPr eaLnBrk="0" hangingPunct="0">
              <a:defRPr/>
            </a:pPr>
            <a:r>
              <a:rPr lang="en-US" sz="1400" dirty="0">
                <a:solidFill>
                  <a:schemeClr val="tx1"/>
                </a:solidFill>
                <a:latin typeface="+mn-lt"/>
              </a:rPr>
              <a:t>Low-res monochrome display</a:t>
            </a:r>
          </a:p>
          <a:p>
            <a:pPr eaLnBrk="0" hangingPunct="0">
              <a:defRPr/>
            </a:pPr>
            <a:endParaRPr lang="en-US" sz="1400" dirty="0">
              <a:solidFill>
                <a:schemeClr val="tx1"/>
              </a:solidFill>
              <a:latin typeface="+mn-lt"/>
            </a:endParaRPr>
          </a:p>
        </p:txBody>
      </p:sp>
      <p:pic>
        <p:nvPicPr>
          <p:cNvPr id="37894" name="Picture 6" descr="http://images.trustedreviews.com/images/article/inline/3456-3.jpg"/>
          <p:cNvPicPr>
            <a:picLocks noChangeAspect="1" noChangeArrowheads="1"/>
          </p:cNvPicPr>
          <p:nvPr/>
        </p:nvPicPr>
        <p:blipFill>
          <a:blip r:embed="rId5" cstate="print"/>
          <a:srcRect/>
          <a:stretch>
            <a:fillRect/>
          </a:stretch>
        </p:blipFill>
        <p:spPr bwMode="auto">
          <a:xfrm>
            <a:off x="2446371" y="3671913"/>
            <a:ext cx="2141538" cy="1511300"/>
          </a:xfrm>
          <a:prstGeom prst="rect">
            <a:avLst/>
          </a:prstGeom>
          <a:noFill/>
          <a:ln w="9525">
            <a:noFill/>
            <a:miter lim="800000"/>
            <a:headEnd/>
            <a:tailEnd/>
          </a:ln>
        </p:spPr>
      </p:pic>
      <p:sp>
        <p:nvSpPr>
          <p:cNvPr id="9" name="pole tekstowe 8"/>
          <p:cNvSpPr txBox="1"/>
          <p:nvPr/>
        </p:nvSpPr>
        <p:spPr>
          <a:xfrm>
            <a:off x="2662271" y="5472138"/>
            <a:ext cx="2232025" cy="1384300"/>
          </a:xfrm>
          <a:prstGeom prst="rect">
            <a:avLst/>
          </a:prstGeom>
          <a:noFill/>
        </p:spPr>
        <p:txBody>
          <a:bodyPr>
            <a:spAutoFit/>
          </a:bodyPr>
          <a:lstStyle/>
          <a:p>
            <a:pPr eaLnBrk="0" hangingPunct="0">
              <a:defRPr/>
            </a:pPr>
            <a:r>
              <a:rPr lang="en-US" sz="1400" dirty="0">
                <a:solidFill>
                  <a:schemeClr val="tx1"/>
                </a:solidFill>
                <a:latin typeface="+mn-lt"/>
              </a:rPr>
              <a:t>Year: 2006</a:t>
            </a:r>
          </a:p>
          <a:p>
            <a:pPr eaLnBrk="0" hangingPunct="0">
              <a:defRPr/>
            </a:pPr>
            <a:r>
              <a:rPr lang="en-US" sz="1400" dirty="0">
                <a:solidFill>
                  <a:schemeClr val="tx1"/>
                </a:solidFill>
                <a:latin typeface="+mn-lt"/>
              </a:rPr>
              <a:t>CPU: ARM11 333Mhz</a:t>
            </a:r>
          </a:p>
          <a:p>
            <a:pPr eaLnBrk="0" hangingPunct="0">
              <a:defRPr/>
            </a:pPr>
            <a:r>
              <a:rPr lang="en-US" sz="1400" dirty="0">
                <a:solidFill>
                  <a:schemeClr val="tx1"/>
                </a:solidFill>
                <a:latin typeface="+mn-lt"/>
              </a:rPr>
              <a:t>FPU, SIMD capable</a:t>
            </a:r>
          </a:p>
          <a:p>
            <a:pPr eaLnBrk="0" hangingPunct="0">
              <a:defRPr/>
            </a:pPr>
            <a:r>
              <a:rPr lang="en-US" sz="1400" dirty="0">
                <a:solidFill>
                  <a:schemeClr val="tx1"/>
                </a:solidFill>
                <a:latin typeface="+mn-lt"/>
              </a:rPr>
              <a:t>GPU: OpenGL ES 1.1</a:t>
            </a:r>
          </a:p>
          <a:p>
            <a:pPr eaLnBrk="0" hangingPunct="0">
              <a:defRPr/>
            </a:pPr>
            <a:r>
              <a:rPr lang="en-US" sz="1400" dirty="0">
                <a:solidFill>
                  <a:schemeClr val="tx1"/>
                </a:solidFill>
                <a:latin typeface="+mn-lt"/>
              </a:rPr>
              <a:t>Display: 240x320 24-bit</a:t>
            </a:r>
          </a:p>
          <a:p>
            <a:pPr eaLnBrk="0" hangingPunct="0">
              <a:defRPr/>
            </a:pPr>
            <a:endParaRPr lang="en-US" sz="1400" dirty="0">
              <a:solidFill>
                <a:schemeClr val="tx1"/>
              </a:solidFill>
              <a:latin typeface="+mn-lt"/>
            </a:endParaRPr>
          </a:p>
        </p:txBody>
      </p:sp>
      <p:sp>
        <p:nvSpPr>
          <p:cNvPr id="10" name="Strzałka w prawo 9"/>
          <p:cNvSpPr/>
          <p:nvPr/>
        </p:nvSpPr>
        <p:spPr bwMode="auto">
          <a:xfrm>
            <a:off x="1941546" y="4391051"/>
            <a:ext cx="576263" cy="433387"/>
          </a:xfrm>
          <a:prstGeom prst="rightArrow">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wrap="none" anchor="ctr"/>
          <a:lstStyle/>
          <a:p>
            <a:pPr algn="ctr" eaLnBrk="0" hangingPunct="0">
              <a:defRPr/>
            </a:pPr>
            <a:endParaRPr lang="en-US">
              <a:solidFill>
                <a:schemeClr val="bg1"/>
              </a:solidFill>
            </a:endParaRPr>
          </a:p>
        </p:txBody>
      </p:sp>
      <p:pic>
        <p:nvPicPr>
          <p:cNvPr id="37897" name="Picture 7"/>
          <p:cNvPicPr>
            <a:picLocks noChangeAspect="1" noChangeArrowheads="1"/>
          </p:cNvPicPr>
          <p:nvPr/>
        </p:nvPicPr>
        <p:blipFill>
          <a:blip r:embed="rId6" cstate="print"/>
          <a:srcRect/>
          <a:stretch>
            <a:fillRect/>
          </a:stretch>
        </p:blipFill>
        <p:spPr bwMode="auto">
          <a:xfrm>
            <a:off x="5326096" y="3598888"/>
            <a:ext cx="1008063" cy="1843088"/>
          </a:xfrm>
          <a:prstGeom prst="rect">
            <a:avLst/>
          </a:prstGeom>
          <a:noFill/>
          <a:ln w="9525">
            <a:noFill/>
            <a:miter lim="800000"/>
            <a:headEnd/>
            <a:tailEnd/>
          </a:ln>
        </p:spPr>
      </p:pic>
      <p:sp>
        <p:nvSpPr>
          <p:cNvPr id="12" name="Strzałka w prawo 11"/>
          <p:cNvSpPr/>
          <p:nvPr/>
        </p:nvSpPr>
        <p:spPr bwMode="auto">
          <a:xfrm>
            <a:off x="4678396" y="4464076"/>
            <a:ext cx="576263" cy="431800"/>
          </a:xfrm>
          <a:prstGeom prst="rightArrow">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wrap="none" anchor="ctr"/>
          <a:lstStyle/>
          <a:p>
            <a:pPr algn="ctr" eaLnBrk="0" hangingPunct="0">
              <a:defRPr/>
            </a:pPr>
            <a:endParaRPr lang="en-US">
              <a:solidFill>
                <a:schemeClr val="bg1"/>
              </a:solidFill>
            </a:endParaRPr>
          </a:p>
        </p:txBody>
      </p:sp>
      <p:sp>
        <p:nvSpPr>
          <p:cNvPr id="13" name="pole tekstowe 12"/>
          <p:cNvSpPr txBox="1"/>
          <p:nvPr/>
        </p:nvSpPr>
        <p:spPr>
          <a:xfrm>
            <a:off x="4894296" y="5472138"/>
            <a:ext cx="2232025" cy="954088"/>
          </a:xfrm>
          <a:prstGeom prst="rect">
            <a:avLst/>
          </a:prstGeom>
          <a:noFill/>
        </p:spPr>
        <p:txBody>
          <a:bodyPr>
            <a:spAutoFit/>
          </a:bodyPr>
          <a:lstStyle/>
          <a:p>
            <a:pPr eaLnBrk="0" hangingPunct="0">
              <a:defRPr/>
            </a:pPr>
            <a:r>
              <a:rPr lang="en-US" sz="1400" dirty="0">
                <a:solidFill>
                  <a:schemeClr val="tx1"/>
                </a:solidFill>
                <a:latin typeface="+mn-lt"/>
              </a:rPr>
              <a:t>Year: 2010</a:t>
            </a:r>
          </a:p>
          <a:p>
            <a:pPr eaLnBrk="0" hangingPunct="0">
              <a:defRPr/>
            </a:pPr>
            <a:r>
              <a:rPr lang="en-US" sz="1400" dirty="0">
                <a:solidFill>
                  <a:schemeClr val="tx1"/>
                </a:solidFill>
                <a:latin typeface="+mn-lt"/>
              </a:rPr>
              <a:t>CPU: Cortex A8 ~1Ghz</a:t>
            </a:r>
          </a:p>
          <a:p>
            <a:pPr eaLnBrk="0" hangingPunct="0">
              <a:defRPr/>
            </a:pPr>
            <a:r>
              <a:rPr lang="en-US" sz="1400" dirty="0">
                <a:solidFill>
                  <a:schemeClr val="tx1"/>
                </a:solidFill>
                <a:latin typeface="+mn-lt"/>
              </a:rPr>
              <a:t>GPU: OpenGL ES 2.0</a:t>
            </a:r>
          </a:p>
          <a:p>
            <a:pPr eaLnBrk="0" hangingPunct="0">
              <a:defRPr/>
            </a:pPr>
            <a:r>
              <a:rPr lang="en-US" sz="1400" dirty="0">
                <a:solidFill>
                  <a:schemeClr val="tx1"/>
                </a:solidFill>
                <a:latin typeface="+mn-lt"/>
              </a:rPr>
              <a:t>Display: 640x960</a:t>
            </a:r>
          </a:p>
        </p:txBody>
      </p:sp>
      <p:sp>
        <p:nvSpPr>
          <p:cNvPr id="14" name="Strzałka w prawo 13"/>
          <p:cNvSpPr/>
          <p:nvPr/>
        </p:nvSpPr>
        <p:spPr bwMode="auto">
          <a:xfrm>
            <a:off x="6623084" y="4464076"/>
            <a:ext cx="574675" cy="431800"/>
          </a:xfrm>
          <a:prstGeom prst="rightArrow">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wrap="none" anchor="ctr"/>
          <a:lstStyle/>
          <a:p>
            <a:pPr algn="ctr" eaLnBrk="0" hangingPunct="0">
              <a:defRPr/>
            </a:pPr>
            <a:endParaRPr lang="en-US">
              <a:solidFill>
                <a:schemeClr val="bg1"/>
              </a:solidFill>
            </a:endParaRPr>
          </a:p>
        </p:txBody>
      </p:sp>
      <p:sp>
        <p:nvSpPr>
          <p:cNvPr id="16" name="pole tekstowe 15"/>
          <p:cNvSpPr txBox="1"/>
          <p:nvPr/>
        </p:nvSpPr>
        <p:spPr>
          <a:xfrm>
            <a:off x="6981859" y="5472138"/>
            <a:ext cx="2376487" cy="1169988"/>
          </a:xfrm>
          <a:prstGeom prst="rect">
            <a:avLst/>
          </a:prstGeom>
          <a:noFill/>
        </p:spPr>
        <p:txBody>
          <a:bodyPr>
            <a:spAutoFit/>
          </a:bodyPr>
          <a:lstStyle/>
          <a:p>
            <a:pPr eaLnBrk="0" hangingPunct="0">
              <a:defRPr/>
            </a:pPr>
            <a:r>
              <a:rPr lang="en-US" sz="1400" dirty="0">
                <a:solidFill>
                  <a:schemeClr val="tx1"/>
                </a:solidFill>
                <a:latin typeface="+mn-lt"/>
              </a:rPr>
              <a:t>Year: 2011 and up</a:t>
            </a:r>
          </a:p>
          <a:p>
            <a:pPr eaLnBrk="0" hangingPunct="0">
              <a:defRPr/>
            </a:pPr>
            <a:r>
              <a:rPr lang="en-US" sz="1400" dirty="0">
                <a:solidFill>
                  <a:schemeClr val="tx1"/>
                </a:solidFill>
                <a:latin typeface="+mn-lt"/>
              </a:rPr>
              <a:t>CPU: Dual/Quad Core</a:t>
            </a:r>
          </a:p>
          <a:p>
            <a:pPr eaLnBrk="0" hangingPunct="0">
              <a:defRPr/>
            </a:pPr>
            <a:r>
              <a:rPr lang="en-US" sz="1400" dirty="0">
                <a:solidFill>
                  <a:schemeClr val="tx1"/>
                </a:solidFill>
                <a:latin typeface="+mn-lt"/>
              </a:rPr>
              <a:t>GPU: multi-core design</a:t>
            </a:r>
          </a:p>
          <a:p>
            <a:pPr eaLnBrk="0" hangingPunct="0">
              <a:defRPr/>
            </a:pPr>
            <a:r>
              <a:rPr lang="en-US" sz="1400" dirty="0">
                <a:solidFill>
                  <a:schemeClr val="tx1"/>
                </a:solidFill>
                <a:latin typeface="+mn-lt"/>
              </a:rPr>
              <a:t>HD-ready resolution display</a:t>
            </a:r>
          </a:p>
          <a:p>
            <a:pPr eaLnBrk="0" hangingPunct="0">
              <a:defRPr/>
            </a:pPr>
            <a:endParaRPr lang="en-US" sz="1400" dirty="0">
              <a:solidFill>
                <a:schemeClr val="tx1"/>
              </a:solidFill>
              <a:latin typeface="+mn-lt"/>
            </a:endParaRP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990600" y="1905000"/>
            <a:ext cx="7150100" cy="1371600"/>
            <a:chOff x="0" y="0"/>
            <a:chExt cx="4504" cy="863"/>
          </a:xfrm>
        </p:grpSpPr>
        <p:pic>
          <p:nvPicPr>
            <p:cNvPr id="3" name="Picture 10"/>
            <p:cNvPicPr>
              <a:picLocks noChangeArrowheads="1"/>
            </p:cNvPicPr>
            <p:nvPr/>
          </p:nvPicPr>
          <p:blipFill>
            <a:blip r:embed="rId3" cstate="print"/>
            <a:srcRect/>
            <a:stretch>
              <a:fillRect/>
            </a:stretch>
          </p:blipFill>
          <p:spPr bwMode="auto">
            <a:xfrm>
              <a:off x="0" y="0"/>
              <a:ext cx="855" cy="863"/>
            </a:xfrm>
            <a:prstGeom prst="rect">
              <a:avLst/>
            </a:prstGeom>
            <a:noFill/>
            <a:ln w="12700" cap="flat">
              <a:solidFill>
                <a:srgbClr val="FFFFFF"/>
              </a:solidFill>
              <a:prstDash val="solid"/>
              <a:miter lim="800000"/>
              <a:headEnd/>
              <a:tailEnd/>
            </a:ln>
            <a:effectLst>
              <a:outerShdw dist="50800" dir="2700000" algn="ctr" rotWithShape="0">
                <a:schemeClr val="bg2">
                  <a:alpha val="43137"/>
                </a:schemeClr>
              </a:outerShdw>
            </a:effectLst>
          </p:spPr>
        </p:pic>
        <p:pic>
          <p:nvPicPr>
            <p:cNvPr id="4" name="Picture 11"/>
            <p:cNvPicPr>
              <a:picLocks noChangeArrowheads="1"/>
            </p:cNvPicPr>
            <p:nvPr/>
          </p:nvPicPr>
          <p:blipFill>
            <a:blip r:embed="rId4" cstate="print"/>
            <a:srcRect/>
            <a:stretch>
              <a:fillRect/>
            </a:stretch>
          </p:blipFill>
          <p:spPr bwMode="auto">
            <a:xfrm>
              <a:off x="912" y="0"/>
              <a:ext cx="861" cy="863"/>
            </a:xfrm>
            <a:prstGeom prst="rect">
              <a:avLst/>
            </a:prstGeom>
            <a:noFill/>
            <a:ln w="12700" cap="flat">
              <a:solidFill>
                <a:srgbClr val="FFFFFF"/>
              </a:solidFill>
              <a:prstDash val="solid"/>
              <a:miter lim="800000"/>
              <a:headEnd/>
              <a:tailEnd/>
            </a:ln>
            <a:effectLst>
              <a:outerShdw dist="50800" dir="2700000" algn="ctr" rotWithShape="0">
                <a:schemeClr val="bg2">
                  <a:alpha val="43137"/>
                </a:schemeClr>
              </a:outerShdw>
            </a:effectLst>
          </p:spPr>
        </p:pic>
        <p:pic>
          <p:nvPicPr>
            <p:cNvPr id="5" name="Picture 12"/>
            <p:cNvPicPr>
              <a:picLocks noChangeArrowheads="1"/>
            </p:cNvPicPr>
            <p:nvPr/>
          </p:nvPicPr>
          <p:blipFill>
            <a:blip r:embed="rId5" cstate="print"/>
            <a:srcRect/>
            <a:stretch>
              <a:fillRect/>
            </a:stretch>
          </p:blipFill>
          <p:spPr bwMode="auto">
            <a:xfrm>
              <a:off x="1824" y="0"/>
              <a:ext cx="861" cy="863"/>
            </a:xfrm>
            <a:prstGeom prst="rect">
              <a:avLst/>
            </a:prstGeom>
            <a:noFill/>
            <a:ln w="12700" cap="flat">
              <a:solidFill>
                <a:srgbClr val="FFFFFF"/>
              </a:solidFill>
              <a:prstDash val="solid"/>
              <a:miter lim="800000"/>
              <a:headEnd/>
              <a:tailEnd/>
            </a:ln>
            <a:effectLst>
              <a:outerShdw dist="50800" dir="2700000" algn="ctr" rotWithShape="0">
                <a:schemeClr val="bg2">
                  <a:alpha val="43137"/>
                </a:schemeClr>
              </a:outerShdw>
            </a:effectLst>
          </p:spPr>
        </p:pic>
        <p:pic>
          <p:nvPicPr>
            <p:cNvPr id="6" name="Picture 13"/>
            <p:cNvPicPr>
              <a:picLocks noChangeArrowheads="1"/>
            </p:cNvPicPr>
            <p:nvPr/>
          </p:nvPicPr>
          <p:blipFill>
            <a:blip r:embed="rId6" cstate="print"/>
            <a:srcRect/>
            <a:stretch>
              <a:fillRect/>
            </a:stretch>
          </p:blipFill>
          <p:spPr bwMode="auto">
            <a:xfrm>
              <a:off x="3648" y="0"/>
              <a:ext cx="856" cy="863"/>
            </a:xfrm>
            <a:prstGeom prst="rect">
              <a:avLst/>
            </a:prstGeom>
            <a:noFill/>
            <a:ln w="12700" cap="flat">
              <a:solidFill>
                <a:srgbClr val="FFFFFF"/>
              </a:solidFill>
              <a:prstDash val="solid"/>
              <a:miter lim="800000"/>
              <a:headEnd/>
              <a:tailEnd/>
            </a:ln>
            <a:effectLst>
              <a:outerShdw dist="50800" dir="2700000" algn="ctr" rotWithShape="0">
                <a:schemeClr val="bg2">
                  <a:alpha val="43137"/>
                </a:schemeClr>
              </a:outerShdw>
            </a:effectLst>
          </p:spPr>
        </p:pic>
        <p:pic>
          <p:nvPicPr>
            <p:cNvPr id="7" name="Picture 14"/>
            <p:cNvPicPr>
              <a:picLocks noChangeArrowheads="1"/>
            </p:cNvPicPr>
            <p:nvPr/>
          </p:nvPicPr>
          <p:blipFill>
            <a:blip r:embed="rId7" cstate="print"/>
            <a:srcRect/>
            <a:stretch>
              <a:fillRect/>
            </a:stretch>
          </p:blipFill>
          <p:spPr bwMode="auto">
            <a:xfrm>
              <a:off x="2736" y="0"/>
              <a:ext cx="861" cy="863"/>
            </a:xfrm>
            <a:prstGeom prst="rect">
              <a:avLst/>
            </a:prstGeom>
            <a:noFill/>
            <a:ln w="12700" cap="flat">
              <a:solidFill>
                <a:srgbClr val="FFFFFF"/>
              </a:solidFill>
              <a:prstDash val="solid"/>
              <a:miter lim="800000"/>
              <a:headEnd/>
              <a:tailEnd/>
            </a:ln>
            <a:effectLst>
              <a:outerShdw dist="50800" dir="2700000" algn="ctr" rotWithShape="0">
                <a:schemeClr val="bg2">
                  <a:alpha val="43137"/>
                </a:schemeClr>
              </a:outerShdw>
            </a:effectLst>
          </p:spPr>
        </p:pic>
      </p:grpSp>
      <p:sp>
        <p:nvSpPr>
          <p:cNvPr id="8" name="Rectangle 15"/>
          <p:cNvSpPr>
            <a:spLocks/>
          </p:cNvSpPr>
          <p:nvPr/>
        </p:nvSpPr>
        <p:spPr bwMode="auto">
          <a:xfrm>
            <a:off x="889000" y="4025900"/>
            <a:ext cx="3695700" cy="1079500"/>
          </a:xfrm>
          <a:prstGeom prst="rect">
            <a:avLst/>
          </a:prstGeom>
          <a:noFill/>
          <a:ln w="12700" cap="flat">
            <a:noFill/>
            <a:miter lim="800000"/>
            <a:headEnd type="none" w="med" len="med"/>
            <a:tailEnd type="none" w="med" len="med"/>
          </a:ln>
        </p:spPr>
        <p:txBody>
          <a:bodyPr lIns="0" tIns="0" rIns="40639" bIns="0"/>
          <a:lstStyle/>
          <a:p>
            <a:pPr marL="230188" indent="-190500">
              <a:lnSpc>
                <a:spcPct val="130000"/>
              </a:lnSpc>
              <a:spcBef>
                <a:spcPts val="1000"/>
              </a:spcBef>
              <a:buSzPct val="125000"/>
              <a:buFont typeface="Helvetica" charset="0"/>
              <a:buChar char="•"/>
            </a:pPr>
            <a:endParaRPr lang="en-US" sz="1200" dirty="0">
              <a:solidFill>
                <a:schemeClr val="tx1"/>
              </a:solidFill>
              <a:latin typeface="Helvetica" charset="0"/>
              <a:cs typeface="Helvetica" charset="0"/>
              <a:sym typeface="Helvetica" charset="0"/>
            </a:endParaRPr>
          </a:p>
        </p:txBody>
      </p:sp>
      <p:grpSp>
        <p:nvGrpSpPr>
          <p:cNvPr id="9" name="Group 16"/>
          <p:cNvGrpSpPr>
            <a:grpSpLocks/>
          </p:cNvGrpSpPr>
          <p:nvPr/>
        </p:nvGrpSpPr>
        <p:grpSpPr bwMode="auto">
          <a:xfrm>
            <a:off x="5321300" y="3581400"/>
            <a:ext cx="2679700" cy="1955800"/>
            <a:chOff x="0" y="0"/>
            <a:chExt cx="1688" cy="1232"/>
          </a:xfrm>
        </p:grpSpPr>
        <p:pic>
          <p:nvPicPr>
            <p:cNvPr id="10" name="Picture 17"/>
            <p:cNvPicPr>
              <a:picLocks noChangeArrowheads="1"/>
            </p:cNvPicPr>
            <p:nvPr/>
          </p:nvPicPr>
          <p:blipFill>
            <a:blip r:embed="rId8" cstate="print"/>
            <a:srcRect/>
            <a:stretch>
              <a:fillRect/>
            </a:stretch>
          </p:blipFill>
          <p:spPr bwMode="auto">
            <a:xfrm>
              <a:off x="141" y="0"/>
              <a:ext cx="1547" cy="1232"/>
            </a:xfrm>
            <a:prstGeom prst="rect">
              <a:avLst/>
            </a:prstGeom>
            <a:noFill/>
            <a:ln w="9525" cap="flat">
              <a:noFill/>
              <a:miter lim="800000"/>
              <a:headEnd/>
              <a:tailEnd/>
            </a:ln>
          </p:spPr>
        </p:pic>
        <p:sp>
          <p:nvSpPr>
            <p:cNvPr id="11" name="AutoShape 18"/>
            <p:cNvSpPr>
              <a:spLocks/>
            </p:cNvSpPr>
            <p:nvPr/>
          </p:nvSpPr>
          <p:spPr bwMode="auto">
            <a:xfrm rot="-5400000">
              <a:off x="-171" y="538"/>
              <a:ext cx="512" cy="170"/>
            </a:xfrm>
            <a:custGeom>
              <a:avLst/>
              <a:gdLst>
                <a:gd name="T0" fmla="*/ 10800 w 21600"/>
                <a:gd name="T1" fmla="*/ 10800 h 21600"/>
              </a:gdLst>
              <a:ahLst/>
              <a:cxnLst>
                <a:cxn ang="0">
                  <a:pos x="T0" y="T1"/>
                </a:cxn>
              </a:cxnLst>
              <a:rect l="0" t="0" r="r" b="b"/>
              <a:pathLst>
                <a:path w="21600" h="21600">
                  <a:moveTo>
                    <a:pt x="0" y="0"/>
                  </a:moveTo>
                  <a:lnTo>
                    <a:pt x="21600" y="0"/>
                  </a:lnTo>
                  <a:lnTo>
                    <a:pt x="21600" y="21600"/>
                  </a:lnTo>
                  <a:lnTo>
                    <a:pt x="0" y="21600"/>
                  </a:lnTo>
                  <a:close/>
                  <a:moveTo>
                    <a:pt x="0" y="0"/>
                  </a:moveTo>
                </a:path>
              </a:pathLst>
            </a:custGeom>
            <a:noFill/>
            <a:ln w="12700" cap="flat">
              <a:noFill/>
              <a:miter lim="800000"/>
              <a:headEnd type="none" w="med" len="med"/>
              <a:tailEnd type="none" w="med" len="med"/>
            </a:ln>
          </p:spPr>
          <p:txBody>
            <a:bodyPr lIns="0" tIns="0" rIns="40639" bIns="0"/>
            <a:lstStyle/>
            <a:p>
              <a:pPr marL="39688"/>
              <a:r>
                <a:rPr lang="en-US" sz="1000">
                  <a:solidFill>
                    <a:schemeClr val="tx1"/>
                  </a:solidFill>
                  <a:latin typeface="Helvetica" charset="0"/>
                  <a:cs typeface="Helvetica" charset="0"/>
                  <a:sym typeface="Helvetica" charset="0"/>
                </a:rPr>
                <a:t>preference</a:t>
              </a:r>
            </a:p>
          </p:txBody>
        </p:sp>
      </p:grpSp>
      <p:sp>
        <p:nvSpPr>
          <p:cNvPr id="12" name="Titel 5"/>
          <p:cNvSpPr>
            <a:spLocks noGrp="1"/>
          </p:cNvSpPr>
          <p:nvPr>
            <p:ph type="title"/>
          </p:nvPr>
        </p:nvSpPr>
        <p:spPr/>
        <p:txBody>
          <a:bodyPr/>
          <a:lstStyle/>
          <a:p>
            <a:pPr>
              <a:defRPr/>
            </a:pPr>
            <a:r>
              <a:rPr lang="de-DE" sz="3200" b="1" dirty="0" smtClean="0"/>
              <a:t>ARE vs. Lanczos</a:t>
            </a:r>
          </a:p>
        </p:txBody>
      </p:sp>
      <p:sp>
        <p:nvSpPr>
          <p:cNvPr id="13" name="Inhaltsplatzhalter 12"/>
          <p:cNvSpPr>
            <a:spLocks noGrp="1"/>
          </p:cNvSpPr>
          <p:nvPr>
            <p:ph idx="1"/>
          </p:nvPr>
        </p:nvSpPr>
        <p:spPr>
          <a:xfrm>
            <a:off x="609600" y="1905000"/>
            <a:ext cx="8305800" cy="2024066"/>
          </a:xfrm>
        </p:spPr>
        <p:txBody>
          <a:bodyPr/>
          <a:lstStyle/>
          <a:p>
            <a:endParaRPr lang="en-US" dirty="0" smtClean="0"/>
          </a:p>
          <a:p>
            <a:endParaRPr lang="en-US" dirty="0" smtClean="0"/>
          </a:p>
          <a:p>
            <a:endParaRPr lang="en-US" dirty="0" smtClean="0"/>
          </a:p>
          <a:p>
            <a:endParaRPr lang="en-US" dirty="0" smtClean="0"/>
          </a:p>
          <a:p>
            <a:r>
              <a:rPr lang="en-US" dirty="0" smtClean="0"/>
              <a:t>compare each frame </a:t>
            </a:r>
          </a:p>
          <a:p>
            <a:pPr>
              <a:buNone/>
            </a:pPr>
            <a:r>
              <a:rPr lang="en-US" dirty="0" smtClean="0"/>
              <a:t>	to moving image</a:t>
            </a:r>
          </a:p>
          <a:p>
            <a:pPr lvl="1"/>
            <a:r>
              <a:rPr lang="en-US" dirty="0" err="1" smtClean="0"/>
              <a:t>downsample</a:t>
            </a:r>
            <a:r>
              <a:rPr lang="en-US" dirty="0" smtClean="0"/>
              <a:t> separately</a:t>
            </a:r>
          </a:p>
          <a:p>
            <a:pPr lvl="1">
              <a:buNone/>
            </a:pPr>
            <a:r>
              <a:rPr lang="en-US" dirty="0" smtClean="0"/>
              <a:t>	hence, slightly different information over time</a:t>
            </a:r>
            <a:endParaRPr lang="en-US" dirty="0"/>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990600" y="1917700"/>
            <a:ext cx="7150100" cy="1371600"/>
            <a:chOff x="0" y="0"/>
            <a:chExt cx="4504" cy="863"/>
          </a:xfrm>
        </p:grpSpPr>
        <p:pic>
          <p:nvPicPr>
            <p:cNvPr id="38" name="Picture 10"/>
            <p:cNvPicPr>
              <a:picLocks noChangeArrowheads="1"/>
            </p:cNvPicPr>
            <p:nvPr/>
          </p:nvPicPr>
          <p:blipFill>
            <a:blip r:embed="rId3" cstate="print"/>
            <a:srcRect/>
            <a:stretch>
              <a:fillRect/>
            </a:stretch>
          </p:blipFill>
          <p:spPr bwMode="auto">
            <a:xfrm>
              <a:off x="0" y="0"/>
              <a:ext cx="855" cy="863"/>
            </a:xfrm>
            <a:prstGeom prst="rect">
              <a:avLst/>
            </a:prstGeom>
            <a:noFill/>
            <a:ln w="12700" cap="flat">
              <a:solidFill>
                <a:srgbClr val="FFFFFF"/>
              </a:solidFill>
              <a:prstDash val="solid"/>
              <a:miter lim="800000"/>
              <a:headEnd/>
              <a:tailEnd/>
            </a:ln>
            <a:effectLst>
              <a:outerShdw dist="50800" dir="2700000" algn="ctr" rotWithShape="0">
                <a:schemeClr val="bg2">
                  <a:alpha val="43137"/>
                </a:schemeClr>
              </a:outerShdw>
            </a:effectLst>
          </p:spPr>
        </p:pic>
        <p:pic>
          <p:nvPicPr>
            <p:cNvPr id="39" name="Picture 11"/>
            <p:cNvPicPr>
              <a:picLocks noChangeArrowheads="1"/>
            </p:cNvPicPr>
            <p:nvPr/>
          </p:nvPicPr>
          <p:blipFill>
            <a:blip r:embed="rId4" cstate="print"/>
            <a:srcRect/>
            <a:stretch>
              <a:fillRect/>
            </a:stretch>
          </p:blipFill>
          <p:spPr bwMode="auto">
            <a:xfrm>
              <a:off x="912" y="0"/>
              <a:ext cx="861" cy="863"/>
            </a:xfrm>
            <a:prstGeom prst="rect">
              <a:avLst/>
            </a:prstGeom>
            <a:noFill/>
            <a:ln w="12700" cap="flat">
              <a:solidFill>
                <a:srgbClr val="FFFFFF"/>
              </a:solidFill>
              <a:prstDash val="solid"/>
              <a:miter lim="800000"/>
              <a:headEnd/>
              <a:tailEnd/>
            </a:ln>
            <a:effectLst>
              <a:outerShdw dist="50800" dir="2700000" algn="ctr" rotWithShape="0">
                <a:schemeClr val="bg2">
                  <a:alpha val="43137"/>
                </a:schemeClr>
              </a:outerShdw>
            </a:effectLst>
          </p:spPr>
        </p:pic>
        <p:pic>
          <p:nvPicPr>
            <p:cNvPr id="40" name="Picture 12"/>
            <p:cNvPicPr>
              <a:picLocks noChangeArrowheads="1"/>
            </p:cNvPicPr>
            <p:nvPr/>
          </p:nvPicPr>
          <p:blipFill>
            <a:blip r:embed="rId5" cstate="print"/>
            <a:srcRect/>
            <a:stretch>
              <a:fillRect/>
            </a:stretch>
          </p:blipFill>
          <p:spPr bwMode="auto">
            <a:xfrm>
              <a:off x="1824" y="0"/>
              <a:ext cx="861" cy="863"/>
            </a:xfrm>
            <a:prstGeom prst="rect">
              <a:avLst/>
            </a:prstGeom>
            <a:noFill/>
            <a:ln w="12700" cap="flat">
              <a:solidFill>
                <a:srgbClr val="FFFFFF"/>
              </a:solidFill>
              <a:prstDash val="solid"/>
              <a:miter lim="800000"/>
              <a:headEnd/>
              <a:tailEnd/>
            </a:ln>
            <a:effectLst>
              <a:outerShdw dist="50800" dir="2700000" algn="ctr" rotWithShape="0">
                <a:schemeClr val="bg2">
                  <a:alpha val="43137"/>
                </a:schemeClr>
              </a:outerShdw>
            </a:effectLst>
          </p:spPr>
        </p:pic>
        <p:pic>
          <p:nvPicPr>
            <p:cNvPr id="41" name="Picture 13"/>
            <p:cNvPicPr>
              <a:picLocks noChangeArrowheads="1"/>
            </p:cNvPicPr>
            <p:nvPr/>
          </p:nvPicPr>
          <p:blipFill>
            <a:blip r:embed="rId6" cstate="print"/>
            <a:srcRect/>
            <a:stretch>
              <a:fillRect/>
            </a:stretch>
          </p:blipFill>
          <p:spPr bwMode="auto">
            <a:xfrm>
              <a:off x="3648" y="0"/>
              <a:ext cx="856" cy="863"/>
            </a:xfrm>
            <a:prstGeom prst="rect">
              <a:avLst/>
            </a:prstGeom>
            <a:noFill/>
            <a:ln w="12700" cap="flat">
              <a:solidFill>
                <a:srgbClr val="FFFFFF"/>
              </a:solidFill>
              <a:prstDash val="solid"/>
              <a:miter lim="800000"/>
              <a:headEnd/>
              <a:tailEnd/>
            </a:ln>
            <a:effectLst>
              <a:outerShdw dist="50800" dir="2700000" algn="ctr" rotWithShape="0">
                <a:schemeClr val="bg2">
                  <a:alpha val="43137"/>
                </a:schemeClr>
              </a:outerShdw>
            </a:effectLst>
          </p:spPr>
        </p:pic>
        <p:pic>
          <p:nvPicPr>
            <p:cNvPr id="42" name="Picture 14"/>
            <p:cNvPicPr>
              <a:picLocks noChangeArrowheads="1"/>
            </p:cNvPicPr>
            <p:nvPr/>
          </p:nvPicPr>
          <p:blipFill>
            <a:blip r:embed="rId7" cstate="print"/>
            <a:srcRect/>
            <a:stretch>
              <a:fillRect/>
            </a:stretch>
          </p:blipFill>
          <p:spPr bwMode="auto">
            <a:xfrm>
              <a:off x="2736" y="0"/>
              <a:ext cx="861" cy="863"/>
            </a:xfrm>
            <a:prstGeom prst="rect">
              <a:avLst/>
            </a:prstGeom>
            <a:noFill/>
            <a:ln w="12700" cap="flat">
              <a:solidFill>
                <a:srgbClr val="FFFFFF"/>
              </a:solidFill>
              <a:prstDash val="solid"/>
              <a:miter lim="800000"/>
              <a:headEnd/>
              <a:tailEnd/>
            </a:ln>
            <a:effectLst>
              <a:outerShdw dist="50800" dir="2700000" algn="ctr" rotWithShape="0">
                <a:schemeClr val="bg2">
                  <a:alpha val="43137"/>
                </a:schemeClr>
              </a:outerShdw>
            </a:effectLst>
          </p:spPr>
        </p:pic>
      </p:grpSp>
      <p:grpSp>
        <p:nvGrpSpPr>
          <p:cNvPr id="3" name="Group 15"/>
          <p:cNvGrpSpPr>
            <a:grpSpLocks/>
          </p:cNvGrpSpPr>
          <p:nvPr/>
        </p:nvGrpSpPr>
        <p:grpSpPr bwMode="auto">
          <a:xfrm>
            <a:off x="5280025" y="3594100"/>
            <a:ext cx="2668588" cy="1892300"/>
            <a:chOff x="0" y="0"/>
            <a:chExt cx="1681" cy="1192"/>
          </a:xfrm>
        </p:grpSpPr>
        <p:pic>
          <p:nvPicPr>
            <p:cNvPr id="44" name="Picture 16"/>
            <p:cNvPicPr>
              <a:picLocks noChangeArrowheads="1"/>
            </p:cNvPicPr>
            <p:nvPr/>
          </p:nvPicPr>
          <p:blipFill>
            <a:blip r:embed="rId8" cstate="print"/>
            <a:srcRect/>
            <a:stretch>
              <a:fillRect/>
            </a:stretch>
          </p:blipFill>
          <p:spPr bwMode="auto">
            <a:xfrm>
              <a:off x="158" y="0"/>
              <a:ext cx="1523" cy="1192"/>
            </a:xfrm>
            <a:prstGeom prst="rect">
              <a:avLst/>
            </a:prstGeom>
            <a:noFill/>
            <a:ln w="9525" cap="flat">
              <a:noFill/>
              <a:miter lim="800000"/>
              <a:headEnd/>
              <a:tailEnd/>
            </a:ln>
          </p:spPr>
        </p:pic>
        <p:sp>
          <p:nvSpPr>
            <p:cNvPr id="45" name="AutoShape 17"/>
            <p:cNvSpPr>
              <a:spLocks/>
            </p:cNvSpPr>
            <p:nvPr/>
          </p:nvSpPr>
          <p:spPr bwMode="auto">
            <a:xfrm rot="-5400000">
              <a:off x="-176" y="504"/>
              <a:ext cx="519" cy="168"/>
            </a:xfrm>
            <a:custGeom>
              <a:avLst/>
              <a:gdLst>
                <a:gd name="T0" fmla="*/ 10800 w 21600"/>
                <a:gd name="T1" fmla="*/ 10800 h 21600"/>
              </a:gdLst>
              <a:ahLst/>
              <a:cxnLst>
                <a:cxn ang="0">
                  <a:pos x="T0" y="T1"/>
                </a:cxn>
              </a:cxnLst>
              <a:rect l="0" t="0" r="r" b="b"/>
              <a:pathLst>
                <a:path w="21600" h="21600">
                  <a:moveTo>
                    <a:pt x="0" y="0"/>
                  </a:moveTo>
                  <a:lnTo>
                    <a:pt x="21600" y="0"/>
                  </a:lnTo>
                  <a:lnTo>
                    <a:pt x="21600" y="21600"/>
                  </a:lnTo>
                  <a:lnTo>
                    <a:pt x="0" y="21600"/>
                  </a:lnTo>
                  <a:close/>
                  <a:moveTo>
                    <a:pt x="0" y="0"/>
                  </a:moveTo>
                </a:path>
              </a:pathLst>
            </a:custGeom>
            <a:noFill/>
            <a:ln w="12700" cap="flat">
              <a:noFill/>
              <a:miter lim="800000"/>
              <a:headEnd type="none" w="med" len="med"/>
              <a:tailEnd type="none" w="med" len="med"/>
            </a:ln>
          </p:spPr>
          <p:txBody>
            <a:bodyPr lIns="0" tIns="0" rIns="40639" bIns="0"/>
            <a:lstStyle/>
            <a:p>
              <a:pPr marL="39688"/>
              <a:r>
                <a:rPr lang="en-US" sz="1000">
                  <a:solidFill>
                    <a:schemeClr val="tx1"/>
                  </a:solidFill>
                  <a:latin typeface="Helvetica" charset="0"/>
                  <a:cs typeface="Helvetica" charset="0"/>
                  <a:sym typeface="Helvetica" charset="0"/>
                </a:rPr>
                <a:t>preference</a:t>
              </a:r>
            </a:p>
          </p:txBody>
        </p:sp>
      </p:grpSp>
      <p:sp>
        <p:nvSpPr>
          <p:cNvPr id="46" name="Rectangle 18"/>
          <p:cNvSpPr>
            <a:spLocks/>
          </p:cNvSpPr>
          <p:nvPr/>
        </p:nvSpPr>
        <p:spPr bwMode="auto">
          <a:xfrm>
            <a:off x="787400" y="4032250"/>
            <a:ext cx="4013200" cy="1028700"/>
          </a:xfrm>
          <a:prstGeom prst="rect">
            <a:avLst/>
          </a:prstGeom>
          <a:noFill/>
          <a:ln w="12700" cap="flat">
            <a:noFill/>
            <a:miter lim="800000"/>
            <a:headEnd type="none" w="med" len="med"/>
            <a:tailEnd type="none" w="med" len="med"/>
          </a:ln>
        </p:spPr>
        <p:txBody>
          <a:bodyPr lIns="0" tIns="0" rIns="40639" bIns="0"/>
          <a:lstStyle/>
          <a:p>
            <a:pPr marL="39688">
              <a:lnSpc>
                <a:spcPct val="150000"/>
              </a:lnSpc>
            </a:pPr>
            <a:r>
              <a:rPr lang="en-US" sz="1600" dirty="0">
                <a:solidFill>
                  <a:schemeClr val="tx1"/>
                </a:solidFill>
                <a:latin typeface="Helvetica" charset="0"/>
                <a:cs typeface="Helvetica" charset="0"/>
                <a:sym typeface="Helvetica" charset="0"/>
              </a:rPr>
              <a:t/>
            </a:r>
            <a:br>
              <a:rPr lang="en-US" sz="1600" dirty="0">
                <a:solidFill>
                  <a:schemeClr val="tx1"/>
                </a:solidFill>
                <a:latin typeface="Helvetica" charset="0"/>
                <a:cs typeface="Helvetica" charset="0"/>
                <a:sym typeface="Helvetica" charset="0"/>
              </a:rPr>
            </a:br>
            <a:endParaRPr lang="en-US" sz="1600" dirty="0">
              <a:solidFill>
                <a:schemeClr val="tx1"/>
              </a:solidFill>
              <a:latin typeface="Helvetica" charset="0"/>
              <a:cs typeface="Helvetica" charset="0"/>
              <a:sym typeface="Helvetica" charset="0"/>
            </a:endParaRPr>
          </a:p>
        </p:txBody>
      </p:sp>
      <p:sp>
        <p:nvSpPr>
          <p:cNvPr id="47" name="Titel 5"/>
          <p:cNvSpPr>
            <a:spLocks noGrp="1"/>
          </p:cNvSpPr>
          <p:nvPr>
            <p:ph type="title"/>
          </p:nvPr>
        </p:nvSpPr>
        <p:spPr/>
        <p:txBody>
          <a:bodyPr/>
          <a:lstStyle/>
          <a:p>
            <a:pPr>
              <a:defRPr/>
            </a:pPr>
            <a:r>
              <a:rPr lang="de-DE" sz="3200" b="1" dirty="0" smtClean="0"/>
              <a:t>ARE vs. Mitchell</a:t>
            </a:r>
          </a:p>
        </p:txBody>
      </p:sp>
      <p:sp>
        <p:nvSpPr>
          <p:cNvPr id="13" name="Inhaltsplatzhalter 12"/>
          <p:cNvSpPr>
            <a:spLocks noGrp="1"/>
          </p:cNvSpPr>
          <p:nvPr>
            <p:ph idx="1"/>
          </p:nvPr>
        </p:nvSpPr>
        <p:spPr>
          <a:xfrm>
            <a:off x="609600" y="1905000"/>
            <a:ext cx="8305800" cy="2452694"/>
          </a:xfrm>
        </p:spPr>
        <p:txBody>
          <a:bodyPr/>
          <a:lstStyle/>
          <a:p>
            <a:endParaRPr lang="en-US" dirty="0" smtClean="0"/>
          </a:p>
          <a:p>
            <a:endParaRPr lang="en-US" dirty="0" smtClean="0"/>
          </a:p>
          <a:p>
            <a:endParaRPr lang="en-US" dirty="0" smtClean="0"/>
          </a:p>
          <a:p>
            <a:endParaRPr lang="en-US" dirty="0" smtClean="0"/>
          </a:p>
          <a:p>
            <a:endParaRPr lang="en-US" dirty="0" smtClean="0"/>
          </a:p>
          <a:p>
            <a:r>
              <a:rPr lang="en-US" dirty="0" smtClean="0"/>
              <a:t>Mitchell </a:t>
            </a:r>
            <a:r>
              <a:rPr lang="en-US" dirty="0" err="1" smtClean="0"/>
              <a:t>downsampling</a:t>
            </a:r>
            <a:r>
              <a:rPr lang="en-US" dirty="0" smtClean="0"/>
              <a:t>  </a:t>
            </a:r>
          </a:p>
          <a:p>
            <a:pPr lvl="1"/>
            <a:r>
              <a:rPr lang="en-US" dirty="0" smtClean="0"/>
              <a:t>participants adjusted parameters </a:t>
            </a:r>
          </a:p>
          <a:p>
            <a:pPr lvl="1">
              <a:buNone/>
            </a:pPr>
            <a:r>
              <a:rPr lang="en-US" dirty="0" smtClean="0"/>
              <a:t>	to match high resolution image</a:t>
            </a:r>
            <a:endParaRPr lang="en-US" dirty="0"/>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0"/>
          <p:cNvSpPr>
            <a:spLocks/>
          </p:cNvSpPr>
          <p:nvPr/>
        </p:nvSpPr>
        <p:spPr bwMode="auto">
          <a:xfrm>
            <a:off x="952500" y="5080000"/>
            <a:ext cx="5067300" cy="711200"/>
          </a:xfrm>
          <a:prstGeom prst="rect">
            <a:avLst/>
          </a:prstGeom>
          <a:noFill/>
          <a:ln w="12700" cap="flat">
            <a:noFill/>
            <a:miter lim="800000"/>
            <a:headEnd type="none" w="med" len="med"/>
            <a:tailEnd type="none" w="med" len="med"/>
          </a:ln>
        </p:spPr>
        <p:txBody>
          <a:bodyPr lIns="0" tIns="0" rIns="40639" bIns="0"/>
          <a:lstStyle/>
          <a:p>
            <a:pPr marL="268288" indent="-228600">
              <a:lnSpc>
                <a:spcPct val="150000"/>
              </a:lnSpc>
              <a:buSzPct val="125000"/>
              <a:buFont typeface="Helvetica" charset="0"/>
              <a:buChar char="•"/>
            </a:pPr>
            <a:endParaRPr lang="en-US" sz="1600" dirty="0">
              <a:solidFill>
                <a:schemeClr val="tx1"/>
              </a:solidFill>
              <a:latin typeface="Helvetica" charset="0"/>
              <a:cs typeface="Helvetica" charset="0"/>
              <a:sym typeface="Helvetica" charset="0"/>
            </a:endParaRPr>
          </a:p>
        </p:txBody>
      </p:sp>
      <p:grpSp>
        <p:nvGrpSpPr>
          <p:cNvPr id="4" name="Group 11"/>
          <p:cNvGrpSpPr>
            <a:grpSpLocks/>
          </p:cNvGrpSpPr>
          <p:nvPr/>
        </p:nvGrpSpPr>
        <p:grpSpPr bwMode="auto">
          <a:xfrm>
            <a:off x="1371600" y="1837451"/>
            <a:ext cx="6477000" cy="2805995"/>
            <a:chOff x="0" y="0"/>
            <a:chExt cx="4516" cy="1914"/>
          </a:xfrm>
        </p:grpSpPr>
        <p:pic>
          <p:nvPicPr>
            <p:cNvPr id="5" name="Picture 12"/>
            <p:cNvPicPr>
              <a:picLocks noChangeArrowheads="1"/>
            </p:cNvPicPr>
            <p:nvPr/>
          </p:nvPicPr>
          <p:blipFill>
            <a:blip r:embed="rId3" cstate="print"/>
            <a:srcRect/>
            <a:stretch>
              <a:fillRect/>
            </a:stretch>
          </p:blipFill>
          <p:spPr bwMode="auto">
            <a:xfrm>
              <a:off x="209" y="557"/>
              <a:ext cx="4019" cy="1357"/>
            </a:xfrm>
            <a:prstGeom prst="rect">
              <a:avLst/>
            </a:prstGeom>
            <a:noFill/>
            <a:ln w="9525" cap="flat">
              <a:noFill/>
              <a:miter lim="800000"/>
              <a:headEnd/>
              <a:tailEnd/>
            </a:ln>
          </p:spPr>
        </p:pic>
        <p:pic>
          <p:nvPicPr>
            <p:cNvPr id="6" name="Picture 13"/>
            <p:cNvPicPr>
              <a:picLocks noChangeArrowheads="1"/>
            </p:cNvPicPr>
            <p:nvPr/>
          </p:nvPicPr>
          <p:blipFill>
            <a:blip r:embed="rId4" cstate="print"/>
            <a:srcRect/>
            <a:stretch>
              <a:fillRect/>
            </a:stretch>
          </p:blipFill>
          <p:spPr bwMode="auto">
            <a:xfrm>
              <a:off x="151" y="0"/>
              <a:ext cx="4365" cy="229"/>
            </a:xfrm>
            <a:prstGeom prst="rect">
              <a:avLst/>
            </a:prstGeom>
            <a:noFill/>
            <a:ln w="9525" cap="flat">
              <a:noFill/>
              <a:miter lim="800000"/>
              <a:headEnd/>
              <a:tailEnd/>
            </a:ln>
          </p:spPr>
        </p:pic>
        <p:sp>
          <p:nvSpPr>
            <p:cNvPr id="7" name="Rectangle 14"/>
            <p:cNvSpPr>
              <a:spLocks/>
            </p:cNvSpPr>
            <p:nvPr/>
          </p:nvSpPr>
          <p:spPr bwMode="auto">
            <a:xfrm rot="-5400000">
              <a:off x="-204" y="1144"/>
              <a:ext cx="608" cy="2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400">
                  <a:solidFill>
                    <a:schemeClr val="tx1"/>
                  </a:solidFill>
                  <a:latin typeface="Helvetica" charset="0"/>
                  <a:cs typeface="Helvetica" charset="0"/>
                  <a:sym typeface="Helvetica" charset="0"/>
                </a:rPr>
                <a:t>readability</a:t>
              </a:r>
            </a:p>
          </p:txBody>
        </p:sp>
        <p:sp>
          <p:nvSpPr>
            <p:cNvPr id="8" name="Rectangle 15"/>
            <p:cNvSpPr>
              <a:spLocks/>
            </p:cNvSpPr>
            <p:nvPr/>
          </p:nvSpPr>
          <p:spPr bwMode="auto">
            <a:xfrm>
              <a:off x="1636" y="225"/>
              <a:ext cx="1353" cy="194"/>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1600" b="1" dirty="0">
                  <a:solidFill>
                    <a:schemeClr val="tx1"/>
                  </a:solidFill>
                  <a:latin typeface="Helvetica" charset="0"/>
                  <a:cs typeface="Helvetica" charset="0"/>
                  <a:sym typeface="Helvetica" charset="0"/>
                </a:rPr>
                <a:t>Size: 2 x 3 pixels</a:t>
              </a:r>
            </a:p>
          </p:txBody>
        </p:sp>
      </p:grpSp>
      <p:sp>
        <p:nvSpPr>
          <p:cNvPr id="9" name="Titel 5"/>
          <p:cNvSpPr>
            <a:spLocks noGrp="1"/>
          </p:cNvSpPr>
          <p:nvPr>
            <p:ph type="title"/>
          </p:nvPr>
        </p:nvSpPr>
        <p:spPr/>
        <p:txBody>
          <a:bodyPr/>
          <a:lstStyle/>
          <a:p>
            <a:pPr>
              <a:defRPr/>
            </a:pPr>
            <a:r>
              <a:rPr lang="de-DE" sz="3200" b="1" dirty="0" smtClean="0"/>
              <a:t>ARE - Alphabet</a:t>
            </a:r>
          </a:p>
        </p:txBody>
      </p:sp>
      <p:sp>
        <p:nvSpPr>
          <p:cNvPr id="10" name="Inhaltsplatzhalter 9"/>
          <p:cNvSpPr>
            <a:spLocks noGrp="1"/>
          </p:cNvSpPr>
          <p:nvPr>
            <p:ph idx="1"/>
          </p:nvPr>
        </p:nvSpPr>
        <p:spPr>
          <a:xfrm>
            <a:off x="609600" y="1905000"/>
            <a:ext cx="9391688" cy="2738446"/>
          </a:xfrm>
        </p:spPr>
        <p:txBody>
          <a:bodyPr/>
          <a:lstStyle/>
          <a:p>
            <a:endParaRPr lang="en-US" dirty="0" smtClean="0"/>
          </a:p>
          <a:p>
            <a:endParaRPr lang="en-US" dirty="0" smtClean="0"/>
          </a:p>
          <a:p>
            <a:endParaRPr lang="en-US" dirty="0" smtClean="0"/>
          </a:p>
          <a:p>
            <a:endParaRPr lang="en-US" dirty="0" smtClean="0"/>
          </a:p>
          <a:p>
            <a:endParaRPr lang="en-US" dirty="0" smtClean="0"/>
          </a:p>
          <a:p>
            <a:r>
              <a:rPr lang="en-US" dirty="0" smtClean="0"/>
              <a:t>Applications:</a:t>
            </a:r>
          </a:p>
          <a:p>
            <a:pPr lvl="1"/>
            <a:r>
              <a:rPr lang="en-US" dirty="0" smtClean="0">
                <a:solidFill>
                  <a:schemeClr val="tx2"/>
                </a:solidFill>
                <a:latin typeface="Helvetica" charset="0"/>
                <a:cs typeface="Helvetica" charset="0"/>
                <a:sym typeface="Helvetica" charset="0"/>
              </a:rPr>
              <a:t>scrolling text or maps on low resolution devices</a:t>
            </a:r>
          </a:p>
          <a:p>
            <a:pPr lvl="1"/>
            <a:r>
              <a:rPr lang="en-US" dirty="0" smtClean="0">
                <a:solidFill>
                  <a:schemeClr val="tx2"/>
                </a:solidFill>
                <a:latin typeface="Helvetica" charset="0"/>
                <a:cs typeface="Helvetica" charset="0"/>
                <a:sym typeface="Helvetica" charset="0"/>
              </a:rPr>
              <a:t>stock tickers, news headlines</a:t>
            </a:r>
          </a:p>
          <a:p>
            <a:pPr lvl="1"/>
            <a:endParaRPr lang="en-US" dirty="0" smtClean="0"/>
          </a:p>
          <a:p>
            <a:endParaRPr lang="en-US" dirty="0"/>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Recently: Extension to movies</a:t>
            </a:r>
            <a:endParaRPr lang="en-US" dirty="0"/>
          </a:p>
        </p:txBody>
      </p:sp>
      <p:sp>
        <p:nvSpPr>
          <p:cNvPr id="3" name="Inhaltsplatzhalter 2"/>
          <p:cNvSpPr>
            <a:spLocks noGrp="1"/>
          </p:cNvSpPr>
          <p:nvPr>
            <p:ph idx="1"/>
          </p:nvPr>
        </p:nvSpPr>
        <p:spPr>
          <a:xfrm>
            <a:off x="609600" y="1905000"/>
            <a:ext cx="10463258" cy="4800600"/>
          </a:xfrm>
        </p:spPr>
        <p:txBody>
          <a:bodyPr/>
          <a:lstStyle/>
          <a:p>
            <a:pPr>
              <a:buNone/>
            </a:pPr>
            <a:r>
              <a:rPr lang="en-US" dirty="0" smtClean="0"/>
              <a:t>Apparent Resolution Enhancement for Animations</a:t>
            </a:r>
            <a:endParaRPr lang="en-US" dirty="0" smtClean="0"/>
          </a:p>
          <a:p>
            <a:pPr>
              <a:buNone/>
            </a:pPr>
            <a:r>
              <a:rPr lang="en-US" dirty="0" smtClean="0"/>
              <a:t>[Templin et al. SCCG 2011]</a:t>
            </a:r>
            <a:endParaRPr lang="en-US" dirty="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73</a:t>
            </a:fld>
            <a:endParaRPr lang="en-US"/>
          </a:p>
        </p:txBody>
      </p:sp>
      <p:pic>
        <p:nvPicPr>
          <p:cNvPr id="2050" name="Picture 2"/>
          <p:cNvPicPr>
            <a:picLocks noChangeAspect="1" noChangeArrowheads="1"/>
          </p:cNvPicPr>
          <p:nvPr/>
        </p:nvPicPr>
        <p:blipFill>
          <a:blip r:embed="rId2"/>
          <a:srcRect l="11145" r="30556"/>
          <a:stretch>
            <a:fillRect/>
          </a:stretch>
        </p:blipFill>
        <p:spPr bwMode="auto">
          <a:xfrm>
            <a:off x="1214414" y="3786190"/>
            <a:ext cx="3736715" cy="1808344"/>
          </a:xfrm>
          <a:prstGeom prst="rect">
            <a:avLst/>
          </a:prstGeom>
          <a:noFill/>
          <a:ln w="9525">
            <a:noFill/>
            <a:miter lim="800000"/>
            <a:headEnd/>
            <a:tailEnd/>
          </a:ln>
          <a:effectLst/>
        </p:spPr>
      </p:pic>
      <p:pic>
        <p:nvPicPr>
          <p:cNvPr id="2052" name="Picture 4"/>
          <p:cNvPicPr>
            <a:picLocks noChangeAspect="1" noChangeArrowheads="1"/>
          </p:cNvPicPr>
          <p:nvPr/>
        </p:nvPicPr>
        <p:blipFill>
          <a:blip r:embed="rId3"/>
          <a:srcRect/>
          <a:stretch>
            <a:fillRect/>
          </a:stretch>
        </p:blipFill>
        <p:spPr bwMode="auto">
          <a:xfrm>
            <a:off x="5429256" y="3071810"/>
            <a:ext cx="3315853" cy="33575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0"/>
          <p:cNvGrpSpPr>
            <a:grpSpLocks/>
          </p:cNvGrpSpPr>
          <p:nvPr/>
        </p:nvGrpSpPr>
        <p:grpSpPr bwMode="auto">
          <a:xfrm rot="-644969">
            <a:off x="4896679" y="2233110"/>
            <a:ext cx="4229100" cy="2125663"/>
            <a:chOff x="0" y="0"/>
            <a:chExt cx="2663" cy="1339"/>
          </a:xfrm>
        </p:grpSpPr>
        <p:pic>
          <p:nvPicPr>
            <p:cNvPr id="4" name="Picture 11"/>
            <p:cNvPicPr>
              <a:picLocks noChangeArrowheads="1"/>
            </p:cNvPicPr>
            <p:nvPr/>
          </p:nvPicPr>
          <p:blipFill>
            <a:blip r:embed="rId3" cstate="print"/>
            <a:srcRect/>
            <a:stretch>
              <a:fillRect/>
            </a:stretch>
          </p:blipFill>
          <p:spPr bwMode="auto">
            <a:xfrm rot="-884614">
              <a:off x="78" y="511"/>
              <a:ext cx="876" cy="728"/>
            </a:xfrm>
            <a:prstGeom prst="rect">
              <a:avLst/>
            </a:prstGeom>
            <a:noFill/>
            <a:ln w="9525" cap="flat">
              <a:noFill/>
              <a:miter lim="800000"/>
              <a:headEnd/>
              <a:tailEnd/>
            </a:ln>
          </p:spPr>
        </p:pic>
        <p:grpSp>
          <p:nvGrpSpPr>
            <p:cNvPr id="5" name="Group 12"/>
            <p:cNvGrpSpPr>
              <a:grpSpLocks/>
            </p:cNvGrpSpPr>
            <p:nvPr/>
          </p:nvGrpSpPr>
          <p:grpSpPr bwMode="auto">
            <a:xfrm>
              <a:off x="1910" y="0"/>
              <a:ext cx="753" cy="174"/>
              <a:chOff x="0" y="0"/>
              <a:chExt cx="753" cy="174"/>
            </a:xfrm>
          </p:grpSpPr>
          <p:grpSp>
            <p:nvGrpSpPr>
              <p:cNvPr id="6" name="Group 13"/>
              <p:cNvGrpSpPr>
                <a:grpSpLocks/>
              </p:cNvGrpSpPr>
              <p:nvPr/>
            </p:nvGrpSpPr>
            <p:grpSpPr bwMode="auto">
              <a:xfrm>
                <a:off x="0" y="0"/>
                <a:ext cx="174" cy="174"/>
                <a:chOff x="0" y="0"/>
                <a:chExt cx="174" cy="174"/>
              </a:xfrm>
            </p:grpSpPr>
            <p:grpSp>
              <p:nvGrpSpPr>
                <p:cNvPr id="7" name="Group 14"/>
                <p:cNvGrpSpPr>
                  <a:grpSpLocks/>
                </p:cNvGrpSpPr>
                <p:nvPr/>
              </p:nvGrpSpPr>
              <p:grpSpPr bwMode="auto">
                <a:xfrm>
                  <a:off x="0" y="0"/>
                  <a:ext cx="174" cy="78"/>
                  <a:chOff x="0" y="0"/>
                  <a:chExt cx="174" cy="78"/>
                </a:xfrm>
              </p:grpSpPr>
              <p:sp>
                <p:nvSpPr>
                  <p:cNvPr id="230" name="Oval 15"/>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1" name="Oval 16"/>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2" name="Oval 17"/>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3" name="Oval 18"/>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4" name="Oval 19"/>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5" name="Oval 20"/>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6" name="Oval 21"/>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7" name="Oval 22"/>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10" name="Group 23"/>
                <p:cNvGrpSpPr>
                  <a:grpSpLocks/>
                </p:cNvGrpSpPr>
                <p:nvPr/>
              </p:nvGrpSpPr>
              <p:grpSpPr bwMode="auto">
                <a:xfrm>
                  <a:off x="0" y="96"/>
                  <a:ext cx="174" cy="78"/>
                  <a:chOff x="0" y="0"/>
                  <a:chExt cx="174" cy="78"/>
                </a:xfrm>
              </p:grpSpPr>
              <p:sp>
                <p:nvSpPr>
                  <p:cNvPr id="222" name="Oval 24"/>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23" name="Oval 25"/>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24" name="Oval 26"/>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25" name="Oval 27"/>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26" name="Oval 28"/>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27" name="Oval 29"/>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28" name="Oval 30"/>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29" name="Oval 31"/>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11" name="Group 32"/>
              <p:cNvGrpSpPr>
                <a:grpSpLocks/>
              </p:cNvGrpSpPr>
              <p:nvPr/>
            </p:nvGrpSpPr>
            <p:grpSpPr bwMode="auto">
              <a:xfrm>
                <a:off x="192" y="0"/>
                <a:ext cx="175" cy="174"/>
                <a:chOff x="0" y="0"/>
                <a:chExt cx="174" cy="174"/>
              </a:xfrm>
            </p:grpSpPr>
            <p:grpSp>
              <p:nvGrpSpPr>
                <p:cNvPr id="12" name="Group 33"/>
                <p:cNvGrpSpPr>
                  <a:grpSpLocks/>
                </p:cNvGrpSpPr>
                <p:nvPr/>
              </p:nvGrpSpPr>
              <p:grpSpPr bwMode="auto">
                <a:xfrm>
                  <a:off x="0" y="0"/>
                  <a:ext cx="174" cy="78"/>
                  <a:chOff x="0" y="0"/>
                  <a:chExt cx="174" cy="78"/>
                </a:xfrm>
              </p:grpSpPr>
              <p:sp>
                <p:nvSpPr>
                  <p:cNvPr id="212" name="Oval 34"/>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3" name="Oval 35"/>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4" name="Oval 36"/>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5" name="Oval 37"/>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6" name="Oval 38"/>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7" name="Oval 39"/>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8" name="Oval 40"/>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9" name="Oval 41"/>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13" name="Group 42"/>
                <p:cNvGrpSpPr>
                  <a:grpSpLocks/>
                </p:cNvGrpSpPr>
                <p:nvPr/>
              </p:nvGrpSpPr>
              <p:grpSpPr bwMode="auto">
                <a:xfrm>
                  <a:off x="0" y="96"/>
                  <a:ext cx="174" cy="78"/>
                  <a:chOff x="0" y="0"/>
                  <a:chExt cx="174" cy="78"/>
                </a:xfrm>
              </p:grpSpPr>
              <p:sp>
                <p:nvSpPr>
                  <p:cNvPr id="204" name="Oval 43"/>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05" name="Oval 44"/>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06" name="Oval 45"/>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07" name="Oval 46"/>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08" name="Oval 47"/>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09" name="Oval 48"/>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0" name="Oval 49"/>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1" name="Oval 50"/>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14" name="Group 51"/>
              <p:cNvGrpSpPr>
                <a:grpSpLocks/>
              </p:cNvGrpSpPr>
              <p:nvPr/>
            </p:nvGrpSpPr>
            <p:grpSpPr bwMode="auto">
              <a:xfrm>
                <a:off x="385" y="0"/>
                <a:ext cx="175" cy="174"/>
                <a:chOff x="0" y="0"/>
                <a:chExt cx="174" cy="174"/>
              </a:xfrm>
            </p:grpSpPr>
            <p:grpSp>
              <p:nvGrpSpPr>
                <p:cNvPr id="15" name="Group 52"/>
                <p:cNvGrpSpPr>
                  <a:grpSpLocks/>
                </p:cNvGrpSpPr>
                <p:nvPr/>
              </p:nvGrpSpPr>
              <p:grpSpPr bwMode="auto">
                <a:xfrm>
                  <a:off x="0" y="0"/>
                  <a:ext cx="174" cy="78"/>
                  <a:chOff x="0" y="0"/>
                  <a:chExt cx="174" cy="78"/>
                </a:xfrm>
              </p:grpSpPr>
              <p:sp>
                <p:nvSpPr>
                  <p:cNvPr id="194" name="Oval 53"/>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5" name="Oval 54"/>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6" name="Oval 55"/>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7" name="Oval 56"/>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8" name="Oval 57"/>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9" name="Oval 58"/>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00" name="Oval 59"/>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01" name="Oval 60"/>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239" name="Group 61"/>
                <p:cNvGrpSpPr>
                  <a:grpSpLocks/>
                </p:cNvGrpSpPr>
                <p:nvPr/>
              </p:nvGrpSpPr>
              <p:grpSpPr bwMode="auto">
                <a:xfrm>
                  <a:off x="0" y="96"/>
                  <a:ext cx="174" cy="78"/>
                  <a:chOff x="0" y="0"/>
                  <a:chExt cx="174" cy="78"/>
                </a:xfrm>
              </p:grpSpPr>
              <p:sp>
                <p:nvSpPr>
                  <p:cNvPr id="186" name="Oval 62"/>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87" name="Oval 63"/>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88" name="Oval 64"/>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89" name="Oval 65"/>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0" name="Oval 66"/>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1" name="Oval 67"/>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2" name="Oval 68"/>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3" name="Oval 69"/>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240" name="Group 70"/>
              <p:cNvGrpSpPr>
                <a:grpSpLocks/>
              </p:cNvGrpSpPr>
              <p:nvPr/>
            </p:nvGrpSpPr>
            <p:grpSpPr bwMode="auto">
              <a:xfrm>
                <a:off x="578" y="0"/>
                <a:ext cx="175" cy="174"/>
                <a:chOff x="0" y="0"/>
                <a:chExt cx="174" cy="174"/>
              </a:xfrm>
            </p:grpSpPr>
            <p:grpSp>
              <p:nvGrpSpPr>
                <p:cNvPr id="241" name="Group 71"/>
                <p:cNvGrpSpPr>
                  <a:grpSpLocks/>
                </p:cNvGrpSpPr>
                <p:nvPr/>
              </p:nvGrpSpPr>
              <p:grpSpPr bwMode="auto">
                <a:xfrm>
                  <a:off x="0" y="0"/>
                  <a:ext cx="174" cy="78"/>
                  <a:chOff x="0" y="0"/>
                  <a:chExt cx="174" cy="78"/>
                </a:xfrm>
              </p:grpSpPr>
              <p:sp>
                <p:nvSpPr>
                  <p:cNvPr id="176" name="Oval 72"/>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7" name="Oval 73"/>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8" name="Oval 74"/>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9" name="Oval 75"/>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80" name="Oval 76"/>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81" name="Oval 77"/>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82" name="Oval 78"/>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83" name="Oval 79"/>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242" name="Group 80"/>
                <p:cNvGrpSpPr>
                  <a:grpSpLocks/>
                </p:cNvGrpSpPr>
                <p:nvPr/>
              </p:nvGrpSpPr>
              <p:grpSpPr bwMode="auto">
                <a:xfrm>
                  <a:off x="0" y="96"/>
                  <a:ext cx="174" cy="78"/>
                  <a:chOff x="0" y="0"/>
                  <a:chExt cx="174" cy="78"/>
                </a:xfrm>
              </p:grpSpPr>
              <p:sp>
                <p:nvSpPr>
                  <p:cNvPr id="168" name="Oval 81"/>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69" name="Oval 82"/>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0" name="Oval 83"/>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1" name="Oval 84"/>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2" name="Oval 85"/>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3" name="Oval 86"/>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 name="Oval 87"/>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 name="Oval 88"/>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grpSp>
          <p:nvGrpSpPr>
            <p:cNvPr id="243" name="Group 89"/>
            <p:cNvGrpSpPr>
              <a:grpSpLocks/>
            </p:cNvGrpSpPr>
            <p:nvPr/>
          </p:nvGrpSpPr>
          <p:grpSpPr bwMode="auto">
            <a:xfrm>
              <a:off x="1910" y="192"/>
              <a:ext cx="753" cy="175"/>
              <a:chOff x="0" y="0"/>
              <a:chExt cx="753" cy="174"/>
            </a:xfrm>
          </p:grpSpPr>
          <p:grpSp>
            <p:nvGrpSpPr>
              <p:cNvPr id="244" name="Group 90"/>
              <p:cNvGrpSpPr>
                <a:grpSpLocks/>
              </p:cNvGrpSpPr>
              <p:nvPr/>
            </p:nvGrpSpPr>
            <p:grpSpPr bwMode="auto">
              <a:xfrm>
                <a:off x="0" y="0"/>
                <a:ext cx="174" cy="174"/>
                <a:chOff x="0" y="0"/>
                <a:chExt cx="174" cy="174"/>
              </a:xfrm>
            </p:grpSpPr>
            <p:grpSp>
              <p:nvGrpSpPr>
                <p:cNvPr id="245" name="Group 91"/>
                <p:cNvGrpSpPr>
                  <a:grpSpLocks/>
                </p:cNvGrpSpPr>
                <p:nvPr/>
              </p:nvGrpSpPr>
              <p:grpSpPr bwMode="auto">
                <a:xfrm>
                  <a:off x="0" y="0"/>
                  <a:ext cx="174" cy="78"/>
                  <a:chOff x="0" y="0"/>
                  <a:chExt cx="174" cy="78"/>
                </a:xfrm>
              </p:grpSpPr>
              <p:sp>
                <p:nvSpPr>
                  <p:cNvPr id="154" name="Oval 92"/>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5" name="Oval 93"/>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6" name="Oval 94"/>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7" name="Oval 95"/>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8" name="Oval 96"/>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9" name="Oval 97"/>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60" name="Oval 98"/>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61" name="Oval 99"/>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246" name="Group 100"/>
                <p:cNvGrpSpPr>
                  <a:grpSpLocks/>
                </p:cNvGrpSpPr>
                <p:nvPr/>
              </p:nvGrpSpPr>
              <p:grpSpPr bwMode="auto">
                <a:xfrm>
                  <a:off x="0" y="96"/>
                  <a:ext cx="174" cy="78"/>
                  <a:chOff x="0" y="0"/>
                  <a:chExt cx="174" cy="78"/>
                </a:xfrm>
              </p:grpSpPr>
              <p:sp>
                <p:nvSpPr>
                  <p:cNvPr id="146" name="Oval 101"/>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47" name="Oval 102"/>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48" name="Oval 103"/>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49" name="Oval 104"/>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0" name="Oval 105"/>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1" name="Oval 106"/>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2" name="Oval 107"/>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53" name="Oval 108"/>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247" name="Group 109"/>
              <p:cNvGrpSpPr>
                <a:grpSpLocks/>
              </p:cNvGrpSpPr>
              <p:nvPr/>
            </p:nvGrpSpPr>
            <p:grpSpPr bwMode="auto">
              <a:xfrm>
                <a:off x="192" y="0"/>
                <a:ext cx="175" cy="174"/>
                <a:chOff x="0" y="0"/>
                <a:chExt cx="174" cy="174"/>
              </a:xfrm>
            </p:grpSpPr>
            <p:grpSp>
              <p:nvGrpSpPr>
                <p:cNvPr id="248" name="Group 110"/>
                <p:cNvGrpSpPr>
                  <a:grpSpLocks/>
                </p:cNvGrpSpPr>
                <p:nvPr/>
              </p:nvGrpSpPr>
              <p:grpSpPr bwMode="auto">
                <a:xfrm>
                  <a:off x="0" y="0"/>
                  <a:ext cx="174" cy="78"/>
                  <a:chOff x="0" y="0"/>
                  <a:chExt cx="174" cy="78"/>
                </a:xfrm>
              </p:grpSpPr>
              <p:sp>
                <p:nvSpPr>
                  <p:cNvPr id="136" name="Oval 111"/>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7" name="Oval 112"/>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8" name="Oval 113"/>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9" name="Oval 114"/>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40" name="Oval 115"/>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41" name="Oval 116"/>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42" name="Oval 117"/>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43" name="Oval 118"/>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249" name="Group 119"/>
                <p:cNvGrpSpPr>
                  <a:grpSpLocks/>
                </p:cNvGrpSpPr>
                <p:nvPr/>
              </p:nvGrpSpPr>
              <p:grpSpPr bwMode="auto">
                <a:xfrm>
                  <a:off x="0" y="96"/>
                  <a:ext cx="174" cy="78"/>
                  <a:chOff x="0" y="0"/>
                  <a:chExt cx="174" cy="78"/>
                </a:xfrm>
              </p:grpSpPr>
              <p:sp>
                <p:nvSpPr>
                  <p:cNvPr id="128" name="Oval 120"/>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29" name="Oval 121"/>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0" name="Oval 122"/>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1" name="Oval 123"/>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2" name="Oval 124"/>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3" name="Oval 125"/>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4" name="Oval 126"/>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35" name="Oval 127"/>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250" name="Group 128"/>
              <p:cNvGrpSpPr>
                <a:grpSpLocks/>
              </p:cNvGrpSpPr>
              <p:nvPr/>
            </p:nvGrpSpPr>
            <p:grpSpPr bwMode="auto">
              <a:xfrm>
                <a:off x="385" y="0"/>
                <a:ext cx="175" cy="174"/>
                <a:chOff x="0" y="0"/>
                <a:chExt cx="174" cy="174"/>
              </a:xfrm>
            </p:grpSpPr>
            <p:grpSp>
              <p:nvGrpSpPr>
                <p:cNvPr id="251" name="Group 129"/>
                <p:cNvGrpSpPr>
                  <a:grpSpLocks/>
                </p:cNvGrpSpPr>
                <p:nvPr/>
              </p:nvGrpSpPr>
              <p:grpSpPr bwMode="auto">
                <a:xfrm>
                  <a:off x="0" y="0"/>
                  <a:ext cx="174" cy="78"/>
                  <a:chOff x="0" y="0"/>
                  <a:chExt cx="174" cy="78"/>
                </a:xfrm>
              </p:grpSpPr>
              <p:sp>
                <p:nvSpPr>
                  <p:cNvPr id="118" name="Oval 130"/>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19" name="Oval 131"/>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20" name="Oval 132"/>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21" name="Oval 133"/>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22" name="Oval 134"/>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23" name="Oval 135"/>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24" name="Oval 136"/>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25" name="Oval 137"/>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252" name="Group 138"/>
                <p:cNvGrpSpPr>
                  <a:grpSpLocks/>
                </p:cNvGrpSpPr>
                <p:nvPr/>
              </p:nvGrpSpPr>
              <p:grpSpPr bwMode="auto">
                <a:xfrm>
                  <a:off x="0" y="96"/>
                  <a:ext cx="174" cy="78"/>
                  <a:chOff x="0" y="0"/>
                  <a:chExt cx="174" cy="78"/>
                </a:xfrm>
              </p:grpSpPr>
              <p:sp>
                <p:nvSpPr>
                  <p:cNvPr id="110" name="Oval 139"/>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11" name="Oval 140"/>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12" name="Oval 141"/>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13" name="Oval 142"/>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14" name="Oval 143"/>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15" name="Oval 144"/>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16" name="Oval 145"/>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17" name="Oval 146"/>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253" name="Group 147"/>
              <p:cNvGrpSpPr>
                <a:grpSpLocks/>
              </p:cNvGrpSpPr>
              <p:nvPr/>
            </p:nvGrpSpPr>
            <p:grpSpPr bwMode="auto">
              <a:xfrm>
                <a:off x="578" y="0"/>
                <a:ext cx="175" cy="174"/>
                <a:chOff x="0" y="0"/>
                <a:chExt cx="174" cy="174"/>
              </a:xfrm>
            </p:grpSpPr>
            <p:grpSp>
              <p:nvGrpSpPr>
                <p:cNvPr id="254" name="Group 148"/>
                <p:cNvGrpSpPr>
                  <a:grpSpLocks/>
                </p:cNvGrpSpPr>
                <p:nvPr/>
              </p:nvGrpSpPr>
              <p:grpSpPr bwMode="auto">
                <a:xfrm>
                  <a:off x="0" y="0"/>
                  <a:ext cx="174" cy="78"/>
                  <a:chOff x="0" y="0"/>
                  <a:chExt cx="174" cy="78"/>
                </a:xfrm>
              </p:grpSpPr>
              <p:sp>
                <p:nvSpPr>
                  <p:cNvPr id="100" name="Oval 149"/>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01" name="Oval 150"/>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02" name="Oval 151"/>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03" name="Oval 152"/>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04" name="Oval 153"/>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05" name="Oval 154"/>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06" name="Oval 155"/>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07" name="Oval 156"/>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255" name="Group 157"/>
                <p:cNvGrpSpPr>
                  <a:grpSpLocks/>
                </p:cNvGrpSpPr>
                <p:nvPr/>
              </p:nvGrpSpPr>
              <p:grpSpPr bwMode="auto">
                <a:xfrm>
                  <a:off x="0" y="96"/>
                  <a:ext cx="174" cy="78"/>
                  <a:chOff x="0" y="0"/>
                  <a:chExt cx="174" cy="78"/>
                </a:xfrm>
              </p:grpSpPr>
              <p:sp>
                <p:nvSpPr>
                  <p:cNvPr id="92" name="Oval 158"/>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93" name="Oval 159"/>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94" name="Oval 160"/>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95" name="Oval 161"/>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96" name="Oval 162"/>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97" name="Oval 163"/>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98" name="Oval 164"/>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99" name="Oval 165"/>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grpSp>
          <p:nvGrpSpPr>
            <p:cNvPr id="32" name="Group 166"/>
            <p:cNvGrpSpPr>
              <a:grpSpLocks/>
            </p:cNvGrpSpPr>
            <p:nvPr/>
          </p:nvGrpSpPr>
          <p:grpSpPr bwMode="auto">
            <a:xfrm>
              <a:off x="1910" y="385"/>
              <a:ext cx="753" cy="175"/>
              <a:chOff x="0" y="0"/>
              <a:chExt cx="753" cy="174"/>
            </a:xfrm>
          </p:grpSpPr>
          <p:grpSp>
            <p:nvGrpSpPr>
              <p:cNvPr id="33" name="Group 167"/>
              <p:cNvGrpSpPr>
                <a:grpSpLocks/>
              </p:cNvGrpSpPr>
              <p:nvPr/>
            </p:nvGrpSpPr>
            <p:grpSpPr bwMode="auto">
              <a:xfrm>
                <a:off x="0" y="0"/>
                <a:ext cx="174" cy="174"/>
                <a:chOff x="0" y="0"/>
                <a:chExt cx="174" cy="174"/>
              </a:xfrm>
            </p:grpSpPr>
            <p:grpSp>
              <p:nvGrpSpPr>
                <p:cNvPr id="50" name="Group 168"/>
                <p:cNvGrpSpPr>
                  <a:grpSpLocks/>
                </p:cNvGrpSpPr>
                <p:nvPr/>
              </p:nvGrpSpPr>
              <p:grpSpPr bwMode="auto">
                <a:xfrm>
                  <a:off x="0" y="0"/>
                  <a:ext cx="174" cy="78"/>
                  <a:chOff x="0" y="0"/>
                  <a:chExt cx="174" cy="78"/>
                </a:xfrm>
              </p:grpSpPr>
              <p:sp>
                <p:nvSpPr>
                  <p:cNvPr id="78" name="Oval 169"/>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79" name="Oval 170"/>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80" name="Oval 171"/>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81" name="Oval 172"/>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82" name="Oval 173"/>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83" name="Oval 174"/>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84" name="Oval 175"/>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85" name="Oval 176"/>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51" name="Group 177"/>
                <p:cNvGrpSpPr>
                  <a:grpSpLocks/>
                </p:cNvGrpSpPr>
                <p:nvPr/>
              </p:nvGrpSpPr>
              <p:grpSpPr bwMode="auto">
                <a:xfrm>
                  <a:off x="0" y="96"/>
                  <a:ext cx="174" cy="78"/>
                  <a:chOff x="0" y="0"/>
                  <a:chExt cx="174" cy="78"/>
                </a:xfrm>
              </p:grpSpPr>
              <p:sp>
                <p:nvSpPr>
                  <p:cNvPr id="70" name="Oval 178"/>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71" name="Oval 179"/>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72" name="Oval 180"/>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73" name="Oval 181"/>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74" name="Oval 182"/>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75" name="Oval 183"/>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76" name="Oval 184"/>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77" name="Oval 185"/>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68" name="Group 186"/>
              <p:cNvGrpSpPr>
                <a:grpSpLocks/>
              </p:cNvGrpSpPr>
              <p:nvPr/>
            </p:nvGrpSpPr>
            <p:grpSpPr bwMode="auto">
              <a:xfrm>
                <a:off x="192" y="0"/>
                <a:ext cx="175" cy="174"/>
                <a:chOff x="0" y="0"/>
                <a:chExt cx="174" cy="174"/>
              </a:xfrm>
            </p:grpSpPr>
            <p:grpSp>
              <p:nvGrpSpPr>
                <p:cNvPr id="69" name="Group 187"/>
                <p:cNvGrpSpPr>
                  <a:grpSpLocks/>
                </p:cNvGrpSpPr>
                <p:nvPr/>
              </p:nvGrpSpPr>
              <p:grpSpPr bwMode="auto">
                <a:xfrm>
                  <a:off x="0" y="0"/>
                  <a:ext cx="174" cy="78"/>
                  <a:chOff x="0" y="0"/>
                  <a:chExt cx="174" cy="78"/>
                </a:xfrm>
              </p:grpSpPr>
              <p:sp>
                <p:nvSpPr>
                  <p:cNvPr id="60" name="Oval 188"/>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61" name="Oval 189"/>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62" name="Oval 190"/>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63" name="Oval 191"/>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64" name="Oval 192"/>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65" name="Oval 193"/>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66" name="Oval 194"/>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67" name="Oval 195"/>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86" name="Group 196"/>
                <p:cNvGrpSpPr>
                  <a:grpSpLocks/>
                </p:cNvGrpSpPr>
                <p:nvPr/>
              </p:nvGrpSpPr>
              <p:grpSpPr bwMode="auto">
                <a:xfrm>
                  <a:off x="0" y="96"/>
                  <a:ext cx="174" cy="78"/>
                  <a:chOff x="0" y="0"/>
                  <a:chExt cx="174" cy="78"/>
                </a:xfrm>
              </p:grpSpPr>
              <p:sp>
                <p:nvSpPr>
                  <p:cNvPr id="52" name="Oval 197"/>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53" name="Oval 198"/>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54" name="Oval 199"/>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55" name="Oval 200"/>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56" name="Oval 201"/>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57" name="Oval 202"/>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58" name="Oval 203"/>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59" name="Oval 204"/>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87" name="Group 205"/>
              <p:cNvGrpSpPr>
                <a:grpSpLocks/>
              </p:cNvGrpSpPr>
              <p:nvPr/>
            </p:nvGrpSpPr>
            <p:grpSpPr bwMode="auto">
              <a:xfrm>
                <a:off x="385" y="0"/>
                <a:ext cx="175" cy="174"/>
                <a:chOff x="0" y="0"/>
                <a:chExt cx="174" cy="174"/>
              </a:xfrm>
            </p:grpSpPr>
            <p:grpSp>
              <p:nvGrpSpPr>
                <p:cNvPr id="88" name="Group 206"/>
                <p:cNvGrpSpPr>
                  <a:grpSpLocks/>
                </p:cNvGrpSpPr>
                <p:nvPr/>
              </p:nvGrpSpPr>
              <p:grpSpPr bwMode="auto">
                <a:xfrm>
                  <a:off x="0" y="0"/>
                  <a:ext cx="174" cy="78"/>
                  <a:chOff x="0" y="0"/>
                  <a:chExt cx="174" cy="78"/>
                </a:xfrm>
              </p:grpSpPr>
              <p:sp>
                <p:nvSpPr>
                  <p:cNvPr id="42" name="Oval 207"/>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3" name="Oval 208"/>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4" name="Oval 209"/>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5" name="Oval 210"/>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6" name="Oval 211"/>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7" name="Oval 212"/>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8" name="Oval 213"/>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9" name="Oval 214"/>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89" name="Group 215"/>
                <p:cNvGrpSpPr>
                  <a:grpSpLocks/>
                </p:cNvGrpSpPr>
                <p:nvPr/>
              </p:nvGrpSpPr>
              <p:grpSpPr bwMode="auto">
                <a:xfrm>
                  <a:off x="0" y="96"/>
                  <a:ext cx="174" cy="78"/>
                  <a:chOff x="0" y="0"/>
                  <a:chExt cx="174" cy="78"/>
                </a:xfrm>
              </p:grpSpPr>
              <p:sp>
                <p:nvSpPr>
                  <p:cNvPr id="34" name="Oval 216"/>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35" name="Oval 217"/>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36" name="Oval 218"/>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37" name="Oval 219"/>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38" name="Oval 220"/>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39" name="Oval 221"/>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0" name="Oval 222"/>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41" name="Oval 223"/>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nvGrpSpPr>
              <p:cNvPr id="90" name="Group 224"/>
              <p:cNvGrpSpPr>
                <a:grpSpLocks/>
              </p:cNvGrpSpPr>
              <p:nvPr/>
            </p:nvGrpSpPr>
            <p:grpSpPr bwMode="auto">
              <a:xfrm>
                <a:off x="578" y="0"/>
                <a:ext cx="175" cy="174"/>
                <a:chOff x="0" y="0"/>
                <a:chExt cx="174" cy="174"/>
              </a:xfrm>
            </p:grpSpPr>
            <p:grpSp>
              <p:nvGrpSpPr>
                <p:cNvPr id="91" name="Group 225"/>
                <p:cNvGrpSpPr>
                  <a:grpSpLocks/>
                </p:cNvGrpSpPr>
                <p:nvPr/>
              </p:nvGrpSpPr>
              <p:grpSpPr bwMode="auto">
                <a:xfrm>
                  <a:off x="0" y="0"/>
                  <a:ext cx="174" cy="78"/>
                  <a:chOff x="0" y="0"/>
                  <a:chExt cx="174" cy="78"/>
                </a:xfrm>
              </p:grpSpPr>
              <p:sp>
                <p:nvSpPr>
                  <p:cNvPr id="24" name="Oval 226"/>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5" name="Oval 227"/>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6" name="Oval 228"/>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7" name="Oval 229"/>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8" name="Oval 230"/>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9" name="Oval 231"/>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30" name="Oval 232"/>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31" name="Oval 233"/>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nvGrpSpPr>
                <p:cNvPr id="108" name="Group 234"/>
                <p:cNvGrpSpPr>
                  <a:grpSpLocks/>
                </p:cNvGrpSpPr>
                <p:nvPr/>
              </p:nvGrpSpPr>
              <p:grpSpPr bwMode="auto">
                <a:xfrm>
                  <a:off x="0" y="96"/>
                  <a:ext cx="174" cy="78"/>
                  <a:chOff x="0" y="0"/>
                  <a:chExt cx="174" cy="78"/>
                </a:xfrm>
              </p:grpSpPr>
              <p:sp>
                <p:nvSpPr>
                  <p:cNvPr id="16" name="Oval 235"/>
                  <p:cNvSpPr>
                    <a:spLocks/>
                  </p:cNvSpPr>
                  <p:nvPr/>
                </p:nvSpPr>
                <p:spPr bwMode="auto">
                  <a:xfrm>
                    <a:off x="0"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 name="Oval 236"/>
                  <p:cNvSpPr>
                    <a:spLocks/>
                  </p:cNvSpPr>
                  <p:nvPr/>
                </p:nvSpPr>
                <p:spPr bwMode="auto">
                  <a:xfrm>
                    <a:off x="48"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8" name="Oval 237"/>
                  <p:cNvSpPr>
                    <a:spLocks/>
                  </p:cNvSpPr>
                  <p:nvPr/>
                </p:nvSpPr>
                <p:spPr bwMode="auto">
                  <a:xfrm>
                    <a:off x="96"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9" name="Oval 238"/>
                  <p:cNvSpPr>
                    <a:spLocks/>
                  </p:cNvSpPr>
                  <p:nvPr/>
                </p:nvSpPr>
                <p:spPr bwMode="auto">
                  <a:xfrm>
                    <a:off x="144" y="0"/>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0" name="Oval 239"/>
                  <p:cNvSpPr>
                    <a:spLocks/>
                  </p:cNvSpPr>
                  <p:nvPr/>
                </p:nvSpPr>
                <p:spPr bwMode="auto">
                  <a:xfrm>
                    <a:off x="0"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1" name="Oval 240"/>
                  <p:cNvSpPr>
                    <a:spLocks/>
                  </p:cNvSpPr>
                  <p:nvPr/>
                </p:nvSpPr>
                <p:spPr bwMode="auto">
                  <a:xfrm>
                    <a:off x="48"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2" name="Oval 241"/>
                  <p:cNvSpPr>
                    <a:spLocks/>
                  </p:cNvSpPr>
                  <p:nvPr/>
                </p:nvSpPr>
                <p:spPr bwMode="auto">
                  <a:xfrm>
                    <a:off x="96"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sp>
                <p:nvSpPr>
                  <p:cNvPr id="23" name="Oval 242"/>
                  <p:cNvSpPr>
                    <a:spLocks/>
                  </p:cNvSpPr>
                  <p:nvPr/>
                </p:nvSpPr>
                <p:spPr bwMode="auto">
                  <a:xfrm>
                    <a:off x="144" y="48"/>
                    <a:ext cx="30" cy="30"/>
                  </a:xfrm>
                  <a:prstGeom prst="ellipse">
                    <a:avLst/>
                  </a:prstGeom>
                  <a:solidFill>
                    <a:srgbClr val="FF0000"/>
                  </a:solidFill>
                  <a:ln w="12700" cap="flat">
                    <a:solidFill>
                      <a:schemeClr val="tx1"/>
                    </a:solidFill>
                    <a:prstDash val="solid"/>
                    <a:round/>
                    <a:headEnd type="none" w="med" len="med"/>
                    <a:tailEnd type="none" w="med" len="med"/>
                  </a:ln>
                </p:spPr>
                <p:txBody>
                  <a:bodyPr lIns="0" tIns="0" rIns="0" bIns="0"/>
                  <a:lstStyle/>
                  <a:p>
                    <a:endParaRPr lang="en-US"/>
                  </a:p>
                </p:txBody>
              </p:sp>
            </p:grpSp>
          </p:grpSp>
        </p:grpSp>
        <p:sp>
          <p:nvSpPr>
            <p:cNvPr id="8" name="Line 243"/>
            <p:cNvSpPr>
              <a:spLocks noChangeShapeType="1"/>
            </p:cNvSpPr>
            <p:nvPr/>
          </p:nvSpPr>
          <p:spPr bwMode="auto">
            <a:xfrm flipH="1">
              <a:off x="341" y="4"/>
              <a:ext cx="1575" cy="1117"/>
            </a:xfrm>
            <a:prstGeom prst="line">
              <a:avLst/>
            </a:prstGeom>
            <a:noFill/>
            <a:ln w="25400" cap="flat">
              <a:solidFill>
                <a:schemeClr val="tx1"/>
              </a:solidFill>
              <a:prstDash val="sysDot"/>
              <a:round/>
              <a:headEnd type="none" w="med" len="med"/>
              <a:tailEnd type="none" w="med" len="med"/>
            </a:ln>
          </p:spPr>
          <p:txBody>
            <a:bodyPr lIns="0" tIns="0" rIns="0" bIns="0"/>
            <a:lstStyle/>
            <a:p>
              <a:endParaRPr lang="en-US"/>
            </a:p>
          </p:txBody>
        </p:sp>
        <p:sp>
          <p:nvSpPr>
            <p:cNvPr id="9" name="Line 244"/>
            <p:cNvSpPr>
              <a:spLocks noChangeShapeType="1"/>
            </p:cNvSpPr>
            <p:nvPr/>
          </p:nvSpPr>
          <p:spPr bwMode="auto">
            <a:xfrm flipH="1">
              <a:off x="222" y="562"/>
              <a:ext cx="2431" cy="322"/>
            </a:xfrm>
            <a:prstGeom prst="line">
              <a:avLst/>
            </a:prstGeom>
            <a:noFill/>
            <a:ln w="25400" cap="flat">
              <a:solidFill>
                <a:schemeClr val="tx1"/>
              </a:solidFill>
              <a:prstDash val="sysDot"/>
              <a:round/>
              <a:headEnd type="none" w="med" len="med"/>
              <a:tailEnd type="none" w="med" len="med"/>
            </a:ln>
          </p:spPr>
          <p:txBody>
            <a:bodyPr lIns="0" tIns="0" rIns="0" bIns="0"/>
            <a:lstStyle/>
            <a:p>
              <a:endParaRPr lang="en-US"/>
            </a:p>
          </p:txBody>
        </p:sp>
      </p:grpSp>
      <p:sp>
        <p:nvSpPr>
          <p:cNvPr id="238" name="Titel 5"/>
          <p:cNvSpPr>
            <a:spLocks noGrp="1"/>
          </p:cNvSpPr>
          <p:nvPr>
            <p:ph type="title"/>
          </p:nvPr>
        </p:nvSpPr>
        <p:spPr/>
        <p:txBody>
          <a:bodyPr/>
          <a:lstStyle/>
          <a:p>
            <a:pPr>
              <a:defRPr/>
            </a:pPr>
            <a:r>
              <a:rPr lang="de-DE" sz="3200" b="1" dirty="0" smtClean="0"/>
              <a:t>Conclusions</a:t>
            </a:r>
          </a:p>
        </p:txBody>
      </p:sp>
      <p:sp>
        <p:nvSpPr>
          <p:cNvPr id="256" name="Inhaltsplatzhalter 255"/>
          <p:cNvSpPr>
            <a:spLocks noGrp="1"/>
          </p:cNvSpPr>
          <p:nvPr>
            <p:ph idx="1"/>
          </p:nvPr>
        </p:nvSpPr>
        <p:spPr/>
        <p:txBody>
          <a:bodyPr/>
          <a:lstStyle/>
          <a:p>
            <a:r>
              <a:rPr lang="en-US" dirty="0" smtClean="0"/>
              <a:t>Human perception </a:t>
            </a:r>
            <a:r>
              <a:rPr lang="en-US" dirty="0" smtClean="0"/>
              <a:t>is a crucial </a:t>
            </a:r>
          </a:p>
          <a:p>
            <a:pPr>
              <a:buNone/>
            </a:pPr>
            <a:r>
              <a:rPr lang="en-US" dirty="0" smtClean="0"/>
              <a:t>	component to high 	qualit</a:t>
            </a:r>
            <a:r>
              <a:rPr lang="en-US" dirty="0" smtClean="0"/>
              <a:t>y imagery</a:t>
            </a:r>
            <a:endParaRPr lang="en-US" dirty="0" smtClean="0"/>
          </a:p>
          <a:p>
            <a:endParaRPr lang="en-US" dirty="0" smtClean="0"/>
          </a:p>
          <a:p>
            <a:r>
              <a:rPr lang="en-US" dirty="0" smtClean="0"/>
              <a:t>Resolution &amp; Colors</a:t>
            </a:r>
            <a:endParaRPr lang="en-US" dirty="0" smtClean="0"/>
          </a:p>
          <a:p>
            <a:pPr>
              <a:buNone/>
            </a:pPr>
            <a:r>
              <a:rPr lang="en-US" dirty="0" smtClean="0"/>
              <a:t>	physical screen capabilities </a:t>
            </a:r>
          </a:p>
          <a:p>
            <a:endParaRPr lang="en-US" dirty="0" smtClean="0"/>
          </a:p>
          <a:p>
            <a:r>
              <a:rPr lang="en-US" dirty="0" smtClean="0"/>
              <a:t>Works </a:t>
            </a:r>
            <a:r>
              <a:rPr lang="en-US" dirty="0" smtClean="0"/>
              <a:t>for large range </a:t>
            </a:r>
            <a:endParaRPr lang="en-US" dirty="0" smtClean="0"/>
          </a:p>
          <a:p>
            <a:pPr>
              <a:buNone/>
            </a:pPr>
            <a:r>
              <a:rPr lang="en-US" dirty="0" smtClean="0"/>
              <a:t>	of commonly used display devices</a:t>
            </a:r>
            <a:endParaRPr lang="en-US" dirty="0"/>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0" name="Rounded Rectangle 48"/>
          <p:cNvSpPr/>
          <p:nvPr/>
        </p:nvSpPr>
        <p:spPr>
          <a:xfrm>
            <a:off x="642910" y="5305432"/>
            <a:ext cx="8393513" cy="1264368"/>
          </a:xfrm>
          <a:prstGeom prst="roundRect">
            <a:avLst/>
          </a:prstGeom>
          <a:noFill/>
          <a:ln w="38100">
            <a:solidFill>
              <a:schemeClr val="accent5">
                <a:lumMod val="75000"/>
              </a:schemeClr>
            </a:solidFill>
            <a:prstDash val="dash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ounded Rectangle 48"/>
          <p:cNvSpPr/>
          <p:nvPr/>
        </p:nvSpPr>
        <p:spPr>
          <a:xfrm>
            <a:off x="642910" y="1660533"/>
            <a:ext cx="8393514" cy="3233622"/>
          </a:xfrm>
          <a:prstGeom prst="roundRect">
            <a:avLst/>
          </a:prstGeom>
          <a:noFill/>
          <a:ln w="38100">
            <a:solidFill>
              <a:schemeClr val="accent1"/>
            </a:solidFill>
            <a:prstDash val="dash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Pfeil nach rechts 7"/>
          <p:cNvSpPr/>
          <p:nvPr/>
        </p:nvSpPr>
        <p:spPr>
          <a:xfrm rot="19546125">
            <a:off x="4806734" y="4868932"/>
            <a:ext cx="2251907" cy="585493"/>
          </a:xfrm>
          <a:prstGeom prst="rightArrow">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Textfeld 8"/>
          <p:cNvSpPr txBox="1"/>
          <p:nvPr/>
        </p:nvSpPr>
        <p:spPr>
          <a:xfrm rot="19555567">
            <a:off x="4913286" y="4870711"/>
            <a:ext cx="2232324" cy="400110"/>
          </a:xfrm>
          <a:prstGeom prst="rect">
            <a:avLst/>
          </a:prstGeom>
          <a:noFill/>
        </p:spPr>
        <p:txBody>
          <a:bodyPr wrap="square" rtlCol="0">
            <a:spAutoFit/>
          </a:bodyPr>
          <a:lstStyle/>
          <a:p>
            <a:pPr algn="ctr"/>
            <a:r>
              <a:rPr lang="en-US" sz="2000" dirty="0" err="1" smtClean="0">
                <a:latin typeface="Calibri" pitchFamily="34" charset="0"/>
              </a:rPr>
              <a:t>Voxel</a:t>
            </a:r>
            <a:r>
              <a:rPr lang="en-US" sz="2000" dirty="0" smtClean="0">
                <a:latin typeface="Calibri" pitchFamily="34" charset="0"/>
              </a:rPr>
              <a:t> data</a:t>
            </a:r>
            <a:endParaRPr lang="en-US" sz="2000" dirty="0">
              <a:latin typeface="Calibri" pitchFamily="34" charset="0"/>
            </a:endParaRPr>
          </a:p>
        </p:txBody>
      </p:sp>
      <p:sp>
        <p:nvSpPr>
          <p:cNvPr id="2" name="Titel 1"/>
          <p:cNvSpPr>
            <a:spLocks noGrp="1"/>
          </p:cNvSpPr>
          <p:nvPr>
            <p:ph type="title"/>
          </p:nvPr>
        </p:nvSpPr>
        <p:spPr/>
        <p:txBody>
          <a:bodyPr/>
          <a:lstStyle/>
          <a:p>
            <a:r>
              <a:rPr lang="en-US" dirty="0" err="1" smtClean="0"/>
              <a:t>GigaVoxel</a:t>
            </a:r>
            <a:r>
              <a:rPr lang="en-US" dirty="0" smtClean="0"/>
              <a:t> System</a:t>
            </a:r>
            <a:endParaRPr lang="en-US" dirty="0"/>
          </a:p>
        </p:txBody>
      </p:sp>
      <p:sp>
        <p:nvSpPr>
          <p:cNvPr id="26" name="Inhaltsplatzhalter 25"/>
          <p:cNvSpPr>
            <a:spLocks noGrp="1"/>
          </p:cNvSpPr>
          <p:nvPr>
            <p:ph idx="1"/>
          </p:nvPr>
        </p:nvSpPr>
        <p:spPr/>
        <p:txBody>
          <a:bodyPr/>
          <a:lstStyle/>
          <a:p>
            <a:endParaRPr lang="en-US"/>
          </a:p>
        </p:txBody>
      </p:sp>
      <p:sp>
        <p:nvSpPr>
          <p:cNvPr id="48" name="Content Placeholder 20"/>
          <p:cNvSpPr txBox="1">
            <a:spLocks/>
          </p:cNvSpPr>
          <p:nvPr/>
        </p:nvSpPr>
        <p:spPr>
          <a:xfrm>
            <a:off x="869626" y="1946284"/>
            <a:ext cx="7055173" cy="4437993"/>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smtClean="0">
                <a:ln>
                  <a:noFill/>
                </a:ln>
                <a:solidFill>
                  <a:schemeClr val="tx1"/>
                </a:solidFill>
                <a:effectLst/>
                <a:uLnTx/>
                <a:uFillTx/>
                <a:latin typeface="+mn-lt"/>
                <a:ea typeface="+mn-ea"/>
                <a:cs typeface="+mn-cs"/>
              </a:rPr>
              <a:t> </a:t>
            </a:r>
            <a:endParaRPr kumimoji="0" lang="fr-FR"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9" name="TextBox 42"/>
          <p:cNvSpPr txBox="1"/>
          <p:nvPr/>
        </p:nvSpPr>
        <p:spPr>
          <a:xfrm>
            <a:off x="836656" y="1608361"/>
            <a:ext cx="2092270" cy="830997"/>
          </a:xfrm>
          <a:prstGeom prst="rect">
            <a:avLst/>
          </a:prstGeom>
          <a:noFill/>
        </p:spPr>
        <p:txBody>
          <a:bodyPr wrap="square" rtlCol="0">
            <a:spAutoFit/>
          </a:bodyPr>
          <a:lstStyle/>
          <a:p>
            <a:r>
              <a:rPr lang="en-US" sz="4800" b="1" dirty="0" smtClean="0">
                <a:solidFill>
                  <a:schemeClr val="accent1"/>
                </a:solidFill>
                <a:effectLst>
                  <a:outerShdw blurRad="50800" dist="38100" dir="5400000" algn="t" rotWithShape="0">
                    <a:prstClr val="black">
                      <a:alpha val="40000"/>
                    </a:prstClr>
                  </a:outerShdw>
                  <a:reflection blurRad="6350" stA="55000" endA="300" endPos="45500" dir="5400000" sy="-100000" algn="bl" rotWithShape="0"/>
                </a:effectLst>
              </a:rPr>
              <a:t>GPU</a:t>
            </a:r>
            <a:endParaRPr lang="en-US" sz="4800" b="1" dirty="0">
              <a:solidFill>
                <a:schemeClr val="accent1"/>
              </a:solidFill>
              <a:effectLst>
                <a:outerShdw blurRad="50800" dist="38100" dir="5400000" algn="t" rotWithShape="0">
                  <a:prstClr val="black">
                    <a:alpha val="40000"/>
                  </a:prstClr>
                </a:outerShdw>
                <a:reflection blurRad="6350" stA="55000" endA="300" endPos="45500" dir="5400000" sy="-100000" algn="bl" rotWithShape="0"/>
              </a:effectLst>
            </a:endParaRPr>
          </a:p>
        </p:txBody>
      </p:sp>
      <p:sp>
        <p:nvSpPr>
          <p:cNvPr id="51" name="TextBox 50"/>
          <p:cNvSpPr txBox="1"/>
          <p:nvPr/>
        </p:nvSpPr>
        <p:spPr>
          <a:xfrm>
            <a:off x="658271" y="5255196"/>
            <a:ext cx="1484837" cy="830997"/>
          </a:xfrm>
          <a:prstGeom prst="rect">
            <a:avLst/>
          </a:prstGeom>
          <a:noFill/>
          <a:ln>
            <a:noFill/>
          </a:ln>
        </p:spPr>
        <p:txBody>
          <a:bodyPr wrap="square" rtlCol="0">
            <a:spAutoFit/>
          </a:bodyPr>
          <a:lstStyle/>
          <a:p>
            <a:r>
              <a:rPr lang="en-US" sz="4800" b="1" dirty="0" smtClean="0">
                <a:solidFill>
                  <a:schemeClr val="accent5">
                    <a:lumMod val="75000"/>
                  </a:schemeClr>
                </a:solidFill>
                <a:effectLst>
                  <a:outerShdw blurRad="50800" dist="38100" dir="5400000" algn="t" rotWithShape="0">
                    <a:prstClr val="black">
                      <a:alpha val="40000"/>
                    </a:prstClr>
                  </a:outerShdw>
                  <a:reflection blurRad="6350" stA="55000" endA="300" endPos="45500" dir="5400000" sy="-100000" algn="bl" rotWithShape="0"/>
                </a:effectLst>
              </a:rPr>
              <a:t>CPU</a:t>
            </a:r>
            <a:endParaRPr lang="en-US" sz="4800" b="1" dirty="0">
              <a:solidFill>
                <a:schemeClr val="accent5">
                  <a:lumMod val="75000"/>
                </a:schemeClr>
              </a:solidFill>
              <a:effectLst>
                <a:outerShdw blurRad="50800" dist="38100" dir="5400000" algn="t" rotWithShape="0">
                  <a:prstClr val="black">
                    <a:alpha val="40000"/>
                  </a:prstClr>
                </a:outerShdw>
                <a:reflection blurRad="6350" stA="55000" endA="300" endPos="45500" dir="5400000" sy="-100000" algn="bl" rotWithShape="0"/>
              </a:effectLst>
            </a:endParaRPr>
          </a:p>
        </p:txBody>
      </p:sp>
      <p:sp>
        <p:nvSpPr>
          <p:cNvPr id="52" name="Pfeil nach rechts 7"/>
          <p:cNvSpPr/>
          <p:nvPr/>
        </p:nvSpPr>
        <p:spPr>
          <a:xfrm rot="10800000">
            <a:off x="2486779" y="3905145"/>
            <a:ext cx="4656987" cy="48304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Textfeld 8"/>
          <p:cNvSpPr txBox="1"/>
          <p:nvPr/>
        </p:nvSpPr>
        <p:spPr>
          <a:xfrm>
            <a:off x="3898154" y="3971931"/>
            <a:ext cx="2159762" cy="400110"/>
          </a:xfrm>
          <a:prstGeom prst="rect">
            <a:avLst/>
          </a:prstGeom>
          <a:noFill/>
        </p:spPr>
        <p:txBody>
          <a:bodyPr wrap="square" rtlCol="0">
            <a:spAutoFit/>
          </a:bodyPr>
          <a:lstStyle/>
          <a:p>
            <a:pPr algn="ctr"/>
            <a:r>
              <a:rPr lang="en-US" sz="2000" dirty="0" smtClean="0">
                <a:solidFill>
                  <a:schemeClr val="tx1">
                    <a:lumMod val="20000"/>
                    <a:lumOff val="80000"/>
                  </a:schemeClr>
                </a:solidFill>
                <a:latin typeface="Calibri" pitchFamily="34" charset="0"/>
              </a:rPr>
              <a:t>Structure updates</a:t>
            </a:r>
            <a:endParaRPr lang="en-US" sz="2000" dirty="0">
              <a:solidFill>
                <a:schemeClr val="tx1">
                  <a:lumMod val="20000"/>
                  <a:lumOff val="80000"/>
                </a:schemeClr>
              </a:solidFill>
              <a:latin typeface="Calibri" pitchFamily="34" charset="0"/>
            </a:endParaRPr>
          </a:p>
        </p:txBody>
      </p:sp>
      <p:sp>
        <p:nvSpPr>
          <p:cNvPr id="54" name="Pfeil nach rechts 10"/>
          <p:cNvSpPr/>
          <p:nvPr/>
        </p:nvSpPr>
        <p:spPr>
          <a:xfrm rot="19054340">
            <a:off x="1709430" y="3333125"/>
            <a:ext cx="1098698" cy="58027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Pfeil nach rechts 11"/>
          <p:cNvSpPr/>
          <p:nvPr/>
        </p:nvSpPr>
        <p:spPr>
          <a:xfrm>
            <a:off x="4026791" y="3422598"/>
            <a:ext cx="2839518" cy="267488"/>
          </a:xfrm>
          <a:prstGeom prst="rightArrow">
            <a:avLst>
              <a:gd name="adj1" fmla="val 50000"/>
              <a:gd name="adj2" fmla="val 8372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Textfeld 12"/>
          <p:cNvSpPr txBox="1"/>
          <p:nvPr/>
        </p:nvSpPr>
        <p:spPr>
          <a:xfrm>
            <a:off x="4117081" y="3380349"/>
            <a:ext cx="2863308" cy="369332"/>
          </a:xfrm>
          <a:prstGeom prst="rect">
            <a:avLst/>
          </a:prstGeom>
          <a:noFill/>
        </p:spPr>
        <p:txBody>
          <a:bodyPr wrap="square" rtlCol="0">
            <a:spAutoFit/>
          </a:bodyPr>
          <a:lstStyle/>
          <a:p>
            <a:pPr algn="ctr"/>
            <a:r>
              <a:rPr lang="en-US" dirty="0" smtClean="0">
                <a:solidFill>
                  <a:schemeClr val="tx1">
                    <a:lumMod val="20000"/>
                    <a:lumOff val="80000"/>
                  </a:schemeClr>
                </a:solidFill>
                <a:latin typeface="Calibri" pitchFamily="34" charset="0"/>
              </a:rPr>
              <a:t>Data </a:t>
            </a:r>
            <a:r>
              <a:rPr lang="en-US" dirty="0" err="1" smtClean="0">
                <a:solidFill>
                  <a:schemeClr val="tx1">
                    <a:lumMod val="20000"/>
                    <a:lumOff val="80000"/>
                  </a:schemeClr>
                </a:solidFill>
                <a:latin typeface="Calibri" pitchFamily="34" charset="0"/>
              </a:rPr>
              <a:t>usage+requests</a:t>
            </a:r>
            <a:endParaRPr lang="en-US" dirty="0">
              <a:solidFill>
                <a:schemeClr val="tx1">
                  <a:lumMod val="20000"/>
                  <a:lumOff val="80000"/>
                </a:schemeClr>
              </a:solidFill>
              <a:latin typeface="Calibri" pitchFamily="34" charset="0"/>
            </a:endParaRPr>
          </a:p>
        </p:txBody>
      </p:sp>
      <p:grpSp>
        <p:nvGrpSpPr>
          <p:cNvPr id="3" name="Group 22"/>
          <p:cNvGrpSpPr/>
          <p:nvPr/>
        </p:nvGrpSpPr>
        <p:grpSpPr>
          <a:xfrm>
            <a:off x="4579050" y="2232035"/>
            <a:ext cx="2564718" cy="913093"/>
            <a:chOff x="4429124" y="2072643"/>
            <a:chExt cx="2857519" cy="571504"/>
          </a:xfrm>
          <a:solidFill>
            <a:srgbClr val="00B050"/>
          </a:solidFill>
        </p:grpSpPr>
        <p:sp>
          <p:nvSpPr>
            <p:cNvPr id="58" name="Pfeil nach rechts 13"/>
            <p:cNvSpPr/>
            <p:nvPr/>
          </p:nvSpPr>
          <p:spPr>
            <a:xfrm>
              <a:off x="4500561" y="2072643"/>
              <a:ext cx="2786082" cy="571504"/>
            </a:xfrm>
            <a:prstGeom prst="rightArrow">
              <a:avLst/>
            </a:prstGeom>
            <a:grp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59" name="Textfeld 14"/>
            <p:cNvSpPr txBox="1"/>
            <p:nvPr/>
          </p:nvSpPr>
          <p:spPr>
            <a:xfrm>
              <a:off x="4429124" y="2252477"/>
              <a:ext cx="2628902" cy="250428"/>
            </a:xfrm>
            <a:prstGeom prst="rect">
              <a:avLst/>
            </a:prstGeom>
            <a:grpFill/>
          </p:spPr>
          <p:txBody>
            <a:bodyPr wrap="square" rtlCol="0">
              <a:spAutoFit/>
            </a:bodyPr>
            <a:lstStyle/>
            <a:p>
              <a:pPr algn="ctr"/>
              <a:r>
                <a:rPr lang="en-US" sz="2000" dirty="0" smtClean="0">
                  <a:solidFill>
                    <a:schemeClr val="tx1">
                      <a:lumMod val="20000"/>
                      <a:lumOff val="80000"/>
                    </a:schemeClr>
                  </a:solidFill>
                  <a:latin typeface="Calibri" pitchFamily="34" charset="0"/>
                </a:rPr>
                <a:t>Output image</a:t>
              </a:r>
              <a:endParaRPr lang="en-US" sz="2000" dirty="0">
                <a:solidFill>
                  <a:schemeClr val="tx1">
                    <a:lumMod val="20000"/>
                    <a:lumOff val="80000"/>
                  </a:schemeClr>
                </a:solidFill>
                <a:latin typeface="Calibri" pitchFamily="34" charset="0"/>
              </a:endParaRPr>
            </a:p>
          </p:txBody>
        </p:sp>
      </p:grpSp>
      <p:sp>
        <p:nvSpPr>
          <p:cNvPr id="60" name="Ellipse 16"/>
          <p:cNvSpPr/>
          <p:nvPr/>
        </p:nvSpPr>
        <p:spPr>
          <a:xfrm>
            <a:off x="2682207" y="1804372"/>
            <a:ext cx="1889792" cy="1888881"/>
          </a:xfrm>
          <a:prstGeom prst="ellipse">
            <a:avLst/>
          </a:prstGeom>
          <a:solidFill>
            <a:srgbClr val="00B050"/>
          </a:solidFill>
        </p:spPr>
        <p:style>
          <a:lnRef idx="1">
            <a:schemeClr val="accent3"/>
          </a:lnRef>
          <a:fillRef idx="3">
            <a:schemeClr val="accent3"/>
          </a:fillRef>
          <a:effectRef idx="2">
            <a:schemeClr val="accent3"/>
          </a:effectRef>
          <a:fontRef idx="minor">
            <a:schemeClr val="lt1"/>
          </a:fontRef>
        </p:style>
        <p:txBody>
          <a:bodyPr lIns="18000" rIns="18000" rtlCol="0" anchor="ctr"/>
          <a:lstStyle/>
          <a:p>
            <a:pPr algn="ctr"/>
            <a:r>
              <a:rPr lang="en-US" sz="2400" b="1" dirty="0" err="1" smtClean="0">
                <a:latin typeface="Calibri" pitchFamily="34" charset="0"/>
              </a:rPr>
              <a:t>Voxel</a:t>
            </a:r>
            <a:r>
              <a:rPr lang="en-US" sz="2400" b="1" dirty="0" smtClean="0">
                <a:latin typeface="Calibri" pitchFamily="34" charset="0"/>
              </a:rPr>
              <a:t> Ray-Tracer</a:t>
            </a:r>
            <a:endParaRPr lang="en-US" sz="2400" b="1" dirty="0">
              <a:latin typeface="Calibri" pitchFamily="34" charset="0"/>
            </a:endParaRPr>
          </a:p>
        </p:txBody>
      </p:sp>
      <p:sp>
        <p:nvSpPr>
          <p:cNvPr id="61" name="Ellipse 17"/>
          <p:cNvSpPr/>
          <p:nvPr/>
        </p:nvSpPr>
        <p:spPr>
          <a:xfrm>
            <a:off x="455793" y="2798755"/>
            <a:ext cx="1687315" cy="1822300"/>
          </a:xfrm>
          <a:prstGeom prst="ca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smtClean="0">
                <a:latin typeface="Calibri" pitchFamily="34" charset="0"/>
              </a:rPr>
              <a:t>Sparse </a:t>
            </a:r>
            <a:r>
              <a:rPr lang="en-US" sz="2000" b="1" dirty="0" err="1" smtClean="0">
                <a:latin typeface="Calibri" pitchFamily="34" charset="0"/>
              </a:rPr>
              <a:t>Voxel</a:t>
            </a:r>
            <a:r>
              <a:rPr lang="en-US" sz="2000" b="1" dirty="0" smtClean="0">
                <a:latin typeface="Calibri" pitchFamily="34" charset="0"/>
              </a:rPr>
              <a:t> </a:t>
            </a:r>
            <a:r>
              <a:rPr lang="en-US" sz="2000" b="1" dirty="0" err="1" smtClean="0">
                <a:latin typeface="Calibri" pitchFamily="34" charset="0"/>
              </a:rPr>
              <a:t>Octree</a:t>
            </a:r>
            <a:r>
              <a:rPr lang="en-US" sz="2000" b="1" dirty="0" smtClean="0">
                <a:latin typeface="Calibri" pitchFamily="34" charset="0"/>
              </a:rPr>
              <a:t> </a:t>
            </a:r>
            <a:r>
              <a:rPr lang="en-US" sz="2000" b="1" dirty="0" err="1" smtClean="0">
                <a:latin typeface="Calibri" pitchFamily="34" charset="0"/>
              </a:rPr>
              <a:t>MipMap</a:t>
            </a:r>
            <a:r>
              <a:rPr lang="en-US" sz="2000" b="1" dirty="0" smtClean="0">
                <a:latin typeface="Calibri" pitchFamily="34" charset="0"/>
              </a:rPr>
              <a:t> Pyramid</a:t>
            </a:r>
            <a:endParaRPr lang="en-US" sz="2000" b="1" dirty="0">
              <a:latin typeface="Calibri" pitchFamily="34" charset="0"/>
            </a:endParaRPr>
          </a:p>
        </p:txBody>
      </p:sp>
      <p:pic>
        <p:nvPicPr>
          <p:cNvPr id="62" name="Picture 61" descr="cudaGigaVoxels 2009-02-22 00-03-33-44.png"/>
          <p:cNvPicPr>
            <a:picLocks noChangeAspect="1"/>
          </p:cNvPicPr>
          <p:nvPr/>
        </p:nvPicPr>
        <p:blipFill>
          <a:blip r:embed="rId4" cstate="print"/>
          <a:stretch>
            <a:fillRect/>
          </a:stretch>
        </p:blipFill>
        <p:spPr>
          <a:xfrm>
            <a:off x="7313259" y="2023859"/>
            <a:ext cx="1540082" cy="1078058"/>
          </a:xfrm>
          <a:prstGeom prst="rect">
            <a:avLst/>
          </a:prstGeom>
          <a:ln>
            <a:noFill/>
          </a:ln>
          <a:effectLst>
            <a:outerShdw blurRad="292100" dist="139700" dir="2700000" algn="tl" rotWithShape="0">
              <a:srgbClr val="333333">
                <a:alpha val="65000"/>
              </a:srgbClr>
            </a:outerShdw>
          </a:effectLst>
        </p:spPr>
      </p:pic>
      <p:sp>
        <p:nvSpPr>
          <p:cNvPr id="72" name="Ellipse 9"/>
          <p:cNvSpPr/>
          <p:nvPr/>
        </p:nvSpPr>
        <p:spPr>
          <a:xfrm>
            <a:off x="4093436" y="5463298"/>
            <a:ext cx="1332977" cy="1047728"/>
          </a:xfrm>
          <a:prstGeom prst="ellipse">
            <a:avLst/>
          </a:prstGeom>
          <a:solidFill>
            <a:schemeClr val="accent6">
              <a:lumMod val="60000"/>
              <a:lumOff val="40000"/>
            </a:schemeClr>
          </a:solidFill>
        </p:spPr>
        <p:style>
          <a:lnRef idx="1">
            <a:schemeClr val="accent5"/>
          </a:lnRef>
          <a:fillRef idx="3">
            <a:schemeClr val="accent5"/>
          </a:fillRef>
          <a:effectRef idx="2">
            <a:schemeClr val="accent5"/>
          </a:effectRef>
          <a:fontRef idx="minor">
            <a:schemeClr val="lt1"/>
          </a:fontRef>
        </p:style>
        <p:txBody>
          <a:bodyPr lIns="18000" tIns="10800" rIns="18000" bIns="10800" rtlCol="0" anchor="ctr"/>
          <a:lstStyle/>
          <a:p>
            <a:pPr algn="ctr"/>
            <a:r>
              <a:rPr lang="en-US" b="1" dirty="0" smtClean="0">
                <a:latin typeface="Calibri" pitchFamily="34" charset="0"/>
              </a:rPr>
              <a:t>CPU  Data Store</a:t>
            </a:r>
            <a:endParaRPr lang="en-US" b="1" dirty="0">
              <a:latin typeface="Calibri" pitchFamily="34" charset="0"/>
            </a:endParaRPr>
          </a:p>
        </p:txBody>
      </p:sp>
      <p:sp>
        <p:nvSpPr>
          <p:cNvPr id="79" name="Pfeil nach rechts 7"/>
          <p:cNvSpPr/>
          <p:nvPr/>
        </p:nvSpPr>
        <p:spPr>
          <a:xfrm rot="10800000">
            <a:off x="5586940" y="5715014"/>
            <a:ext cx="1475385" cy="585493"/>
          </a:xfrm>
          <a:prstGeom prst="rightArrow">
            <a:avLst/>
          </a:prstGeom>
          <a:solidFill>
            <a:schemeClr val="accent6">
              <a:lumMod val="60000"/>
              <a:lumOff val="40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71" name="Ellipse 9"/>
          <p:cNvSpPr/>
          <p:nvPr/>
        </p:nvSpPr>
        <p:spPr>
          <a:xfrm>
            <a:off x="6944230" y="5429265"/>
            <a:ext cx="1332977" cy="1047728"/>
          </a:xfrm>
          <a:prstGeom prst="ellipse">
            <a:avLst/>
          </a:prstGeom>
          <a:solidFill>
            <a:schemeClr val="accent6">
              <a:lumMod val="60000"/>
              <a:lumOff val="40000"/>
            </a:schemeClr>
          </a:solidFill>
        </p:spPr>
        <p:style>
          <a:lnRef idx="0">
            <a:schemeClr val="accent5"/>
          </a:lnRef>
          <a:fillRef idx="3">
            <a:schemeClr val="accent5"/>
          </a:fillRef>
          <a:effectRef idx="3">
            <a:schemeClr val="accent5"/>
          </a:effectRef>
          <a:fontRef idx="minor">
            <a:schemeClr val="lt1"/>
          </a:fontRef>
        </p:style>
        <p:txBody>
          <a:bodyPr lIns="18000" tIns="10800" rIns="18000" bIns="10800" rtlCol="0" anchor="ctr"/>
          <a:lstStyle/>
          <a:p>
            <a:pPr algn="ctr"/>
            <a:r>
              <a:rPr lang="en-US" b="1" dirty="0" smtClean="0">
                <a:latin typeface="Calibri" pitchFamily="34" charset="0"/>
              </a:rPr>
              <a:t>Evaluate</a:t>
            </a:r>
          </a:p>
          <a:p>
            <a:pPr algn="ctr"/>
            <a:r>
              <a:rPr lang="en-US" b="1" dirty="0" smtClean="0">
                <a:latin typeface="Calibri" pitchFamily="34" charset="0"/>
              </a:rPr>
              <a:t>Demand</a:t>
            </a:r>
            <a:endParaRPr lang="en-US" b="1" dirty="0">
              <a:latin typeface="Calibri" pitchFamily="34" charset="0"/>
            </a:endParaRPr>
          </a:p>
        </p:txBody>
      </p:sp>
      <p:sp>
        <p:nvSpPr>
          <p:cNvPr id="27" name="Pfeil nach rechts 10"/>
          <p:cNvSpPr/>
          <p:nvPr/>
        </p:nvSpPr>
        <p:spPr>
          <a:xfrm rot="5400000">
            <a:off x="7274323" y="4710414"/>
            <a:ext cx="545938" cy="5802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Ellipse 16"/>
          <p:cNvSpPr/>
          <p:nvPr/>
        </p:nvSpPr>
        <p:spPr>
          <a:xfrm>
            <a:off x="6876387" y="3260732"/>
            <a:ext cx="1400820" cy="140014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latin typeface="Calibri" pitchFamily="34" charset="0"/>
              </a:rPr>
              <a:t>GPU Cache Manager</a:t>
            </a:r>
            <a:endParaRPr lang="en-US" sz="1600" b="1" dirty="0">
              <a:latin typeface="Calibri" pitchFamily="34" charset="0"/>
            </a:endParaRPr>
          </a:p>
        </p:txBody>
      </p:sp>
    </p:spTree>
    <p:custDataLst>
      <p:tags r:id="rId1"/>
    </p:custDataLst>
  </p:cSld>
  <p:clrMapOvr>
    <a:masterClrMapping/>
  </p:clrMapOvr>
  <p:transition advTm="6003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20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2000"/>
                                        <p:tgtEl>
                                          <p:spTgt spid="6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2000"/>
                                        <p:tgtEl>
                                          <p:spTgt spid="5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2000"/>
                                        <p:tgtEl>
                                          <p:spTgt spid="5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2000"/>
                                        <p:tgtEl>
                                          <p:spTgt spid="6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2000"/>
                                        <p:tgtEl>
                                          <p:spTgt spid="5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2000"/>
                                        <p:tgtEl>
                                          <p:spTgt spid="6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2000"/>
                                        <p:tgtEl>
                                          <p:spTgt spid="3"/>
                                        </p:tgtEl>
                                      </p:cBhvr>
                                    </p:animEffect>
                                  </p:childTnLst>
                                </p:cTn>
                              </p:par>
                              <p:par>
                                <p:cTn id="37" presetID="10" presetClass="entr" presetSubtype="0" fill="hold" nodeType="with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2000"/>
                                        <p:tgtEl>
                                          <p:spTgt spid="6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fade">
                                      <p:cBhvr>
                                        <p:cTn id="44" dur="2000"/>
                                        <p:tgtEl>
                                          <p:spTgt spid="5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2000"/>
                                        <p:tgtEl>
                                          <p:spTgt spid="5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fade">
                                      <p:cBhvr>
                                        <p:cTn id="52" dur="2000"/>
                                        <p:tgtEl>
                                          <p:spTgt spid="6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20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fade">
                                      <p:cBhvr>
                                        <p:cTn id="62" dur="2000"/>
                                        <p:tgtEl>
                                          <p:spTgt spid="7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fade">
                                      <p:cBhvr>
                                        <p:cTn id="67" dur="2000"/>
                                        <p:tgtEl>
                                          <p:spTgt spid="7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72"/>
                                        </p:tgtEl>
                                        <p:attrNameLst>
                                          <p:attrName>style.visibility</p:attrName>
                                        </p:attrNameLst>
                                      </p:cBhvr>
                                      <p:to>
                                        <p:strVal val="visible"/>
                                      </p:to>
                                    </p:set>
                                    <p:animEffect transition="in" filter="fade">
                                      <p:cBhvr>
                                        <p:cTn id="70" dur="2000"/>
                                        <p:tgtEl>
                                          <p:spTgt spid="72"/>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2000"/>
                                        <p:tgtEl>
                                          <p:spTgt spid="6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6"/>
                                        </p:tgtEl>
                                        <p:attrNameLst>
                                          <p:attrName>style.visibility</p:attrName>
                                        </p:attrNameLst>
                                      </p:cBhvr>
                                      <p:to>
                                        <p:strVal val="visible"/>
                                      </p:to>
                                    </p:set>
                                    <p:animEffect transition="in" filter="fade">
                                      <p:cBhvr>
                                        <p:cTn id="78" dur="2000"/>
                                        <p:tgtEl>
                                          <p:spTgt spid="66"/>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2000"/>
                                        <p:tgtEl>
                                          <p:spTgt spid="5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2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63" grpId="0" animBg="1"/>
      <p:bldP spid="66" grpId="0" animBg="1"/>
      <p:bldP spid="67" grpId="0"/>
      <p:bldP spid="49" grpId="0"/>
      <p:bldP spid="51" grpId="0"/>
      <p:bldP spid="52" grpId="0" animBg="1"/>
      <p:bldP spid="53" grpId="0"/>
      <p:bldP spid="54" grpId="0" animBg="1"/>
      <p:bldP spid="55" grpId="0" animBg="1"/>
      <p:bldP spid="56" grpId="0"/>
      <p:bldP spid="60" grpId="0" animBg="1"/>
      <p:bldP spid="61" grpId="0" animBg="1"/>
      <p:bldP spid="72" grpId="0" animBg="1"/>
      <p:bldP spid="79" grpId="0" animBg="1"/>
      <p:bldP spid="71" grpId="0" animBg="1"/>
      <p:bldP spid="27" grpId="0" animBg="1"/>
      <p:bldP spid="68" grpId="0" animBg="1"/>
    </p:bld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smtClean="0"/>
              <a:t>GigaVoxel</a:t>
            </a:r>
            <a:r>
              <a:rPr lang="en-US" dirty="0" smtClean="0"/>
              <a:t> System – Some Contributions</a:t>
            </a:r>
            <a:endParaRPr lang="en-US" dirty="0"/>
          </a:p>
        </p:txBody>
      </p:sp>
      <p:sp>
        <p:nvSpPr>
          <p:cNvPr id="3" name="Inhaltsplatzhalter 2"/>
          <p:cNvSpPr>
            <a:spLocks noGrp="1"/>
          </p:cNvSpPr>
          <p:nvPr>
            <p:ph idx="1"/>
          </p:nvPr>
        </p:nvSpPr>
        <p:spPr>
          <a:xfrm>
            <a:off x="684212" y="1125538"/>
            <a:ext cx="8459787" cy="5399087"/>
          </a:xfrm>
        </p:spPr>
        <p:txBody>
          <a:bodyPr/>
          <a:lstStyle/>
          <a:p>
            <a:r>
              <a:rPr lang="en-US" dirty="0" smtClean="0"/>
              <a:t>Compact Data Structure</a:t>
            </a:r>
          </a:p>
          <a:p>
            <a:r>
              <a:rPr lang="en-US" dirty="0" smtClean="0"/>
              <a:t>Efficient traversal</a:t>
            </a:r>
          </a:p>
          <a:p>
            <a:r>
              <a:rPr lang="en-US" dirty="0" smtClean="0"/>
              <a:t>On-the-Fly LOD Evaluation</a:t>
            </a:r>
          </a:p>
          <a:p>
            <a:r>
              <a:rPr lang="en-US" dirty="0" smtClean="0"/>
              <a:t>Smooth Data Interpolation</a:t>
            </a:r>
          </a:p>
          <a:p>
            <a:r>
              <a:rPr lang="en-US" dirty="0" smtClean="0"/>
              <a:t>Data Updates with minimal CPU Intervention</a:t>
            </a:r>
          </a:p>
          <a:p>
            <a:r>
              <a:rPr lang="en-US" dirty="0" smtClean="0"/>
              <a:t>GPU Scene Graph</a:t>
            </a:r>
          </a:p>
          <a:p>
            <a:r>
              <a:rPr lang="en-US" dirty="0" smtClean="0"/>
              <a:t>Instancing</a:t>
            </a:r>
          </a:p>
          <a:p>
            <a:r>
              <a:rPr lang="en-US" dirty="0" smtClean="0"/>
              <a:t>Deformations</a:t>
            </a:r>
          </a:p>
          <a:p>
            <a:r>
              <a:rPr lang="en-US" dirty="0" smtClean="0"/>
              <a:t>Shadows, Reflections, Depth of Field etc.</a:t>
            </a:r>
          </a:p>
        </p:txBody>
      </p:sp>
    </p:spTree>
  </p:cSld>
  <p:clrMapOvr>
    <a:masterClrMapping/>
  </p:clrMapOvr>
  <p:transition advTm="7769">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smtClean="0"/>
              <a:t>GigaVoxel</a:t>
            </a:r>
            <a:r>
              <a:rPr lang="en-US" dirty="0" smtClean="0"/>
              <a:t> System – Some Contributions</a:t>
            </a:r>
            <a:endParaRPr lang="en-US" dirty="0"/>
          </a:p>
        </p:txBody>
      </p:sp>
      <p:sp>
        <p:nvSpPr>
          <p:cNvPr id="3" name="Inhaltsplatzhalter 2"/>
          <p:cNvSpPr>
            <a:spLocks noGrp="1"/>
          </p:cNvSpPr>
          <p:nvPr>
            <p:ph idx="1"/>
          </p:nvPr>
        </p:nvSpPr>
        <p:spPr>
          <a:xfrm>
            <a:off x="684212" y="1125538"/>
            <a:ext cx="8459787" cy="5399087"/>
          </a:xfrm>
        </p:spPr>
        <p:txBody>
          <a:bodyPr/>
          <a:lstStyle/>
          <a:p>
            <a:r>
              <a:rPr lang="en-US" dirty="0" smtClean="0"/>
              <a:t>Efficient Rendering</a:t>
            </a:r>
          </a:p>
          <a:p>
            <a:r>
              <a:rPr lang="en-US" dirty="0" smtClean="0">
                <a:solidFill>
                  <a:srgbClr val="FF2575"/>
                </a:solidFill>
              </a:rPr>
              <a:t>Compact Data Structure</a:t>
            </a:r>
          </a:p>
          <a:p>
            <a:r>
              <a:rPr lang="en-US" dirty="0" smtClean="0"/>
              <a:t>On-the-Fly LOD Evaluation</a:t>
            </a:r>
          </a:p>
          <a:p>
            <a:r>
              <a:rPr lang="en-US" dirty="0" smtClean="0"/>
              <a:t>Smooth Data Interpolation</a:t>
            </a:r>
          </a:p>
          <a:p>
            <a:r>
              <a:rPr lang="en-US" dirty="0" smtClean="0"/>
              <a:t>Data Updates with minimal CPU intervention</a:t>
            </a:r>
          </a:p>
          <a:p>
            <a:r>
              <a:rPr lang="en-US" dirty="0" smtClean="0"/>
              <a:t>GPU Scene Graph</a:t>
            </a:r>
          </a:p>
          <a:p>
            <a:r>
              <a:rPr lang="en-US" dirty="0" smtClean="0"/>
              <a:t>Instancing</a:t>
            </a:r>
          </a:p>
          <a:p>
            <a:r>
              <a:rPr lang="en-US" dirty="0" smtClean="0"/>
              <a:t>Deformations</a:t>
            </a:r>
          </a:p>
          <a:p>
            <a:r>
              <a:rPr lang="en-US" dirty="0" smtClean="0"/>
              <a:t>Shadows, Reflections, Depth of Field etc.</a:t>
            </a:r>
            <a:endParaRPr lang="en-US" dirty="0" smtClean="0">
              <a:solidFill>
                <a:srgbClr val="FF2575"/>
              </a:solidFill>
            </a:endParaRPr>
          </a:p>
          <a:p>
            <a:pPr>
              <a:buNone/>
            </a:pPr>
            <a:endParaRPr lang="en-US" dirty="0"/>
          </a:p>
        </p:txBody>
      </p:sp>
    </p:spTree>
  </p:cSld>
  <p:clrMapOvr>
    <a:masterClrMapping/>
  </p:clrMapOvr>
  <p:transition advTm="7987">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hteck 4"/>
          <p:cNvSpPr/>
          <p:nvPr/>
        </p:nvSpPr>
        <p:spPr>
          <a:xfrm>
            <a:off x="0" y="0"/>
            <a:ext cx="9144000" cy="70723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p:txBody>
          <a:bodyPr/>
          <a:lstStyle/>
          <a:p>
            <a:endParaRPr lang="en-US" dirty="0"/>
          </a:p>
        </p:txBody>
      </p:sp>
      <p:pic>
        <p:nvPicPr>
          <p:cNvPr id="4" name="GigaVoxelShortSequence.wmv">
            <a:hlinkClick r:id="" action="ppaction://media"/>
          </p:cNvPr>
          <p:cNvPicPr>
            <a:picLocks noGrp="1" noRot="1" noChangeAspect="1"/>
          </p:cNvPicPr>
          <p:nvPr>
            <p:ph idx="1"/>
            <a:videoFile r:link="rId2"/>
          </p:nvPr>
        </p:nvPicPr>
        <p:blipFill>
          <a:blip r:embed="rId4"/>
          <a:stretch>
            <a:fillRect/>
          </a:stretch>
        </p:blipFill>
        <p:spPr>
          <a:xfrm>
            <a:off x="0" y="571480"/>
            <a:ext cx="9143999" cy="6095999"/>
          </a:xfrm>
          <a:prstGeom prst="rect">
            <a:avLst/>
          </a:prstGeom>
        </p:spPr>
      </p:pic>
    </p:spTree>
    <p:custDataLst>
      <p:tags r:id="rId1"/>
    </p:custDataLst>
  </p:cSld>
  <p:clrMapOvr>
    <a:masterClrMapping/>
  </p:clrMapOvr>
  <p:transition advTm="614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32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Streaming for Rendered Content</a:t>
            </a:r>
            <a:endParaRPr lang="en-US" dirty="0"/>
          </a:p>
        </p:txBody>
      </p:sp>
      <p:sp>
        <p:nvSpPr>
          <p:cNvPr id="3" name="Inhaltsplatzhalter 2"/>
          <p:cNvSpPr>
            <a:spLocks noGrp="1"/>
          </p:cNvSpPr>
          <p:nvPr>
            <p:ph idx="1"/>
          </p:nvPr>
        </p:nvSpPr>
        <p:spPr/>
        <p:txBody>
          <a:bodyPr/>
          <a:lstStyle/>
          <a:p>
            <a:r>
              <a:rPr lang="en-US" dirty="0" smtClean="0"/>
              <a:t>[</a:t>
            </a:r>
            <a:r>
              <a:rPr lang="en-US" dirty="0" err="1" smtClean="0"/>
              <a:t>Pajak</a:t>
            </a:r>
            <a:r>
              <a:rPr lang="en-US" dirty="0" smtClean="0"/>
              <a:t> </a:t>
            </a:r>
            <a:r>
              <a:rPr lang="en-US" dirty="0" smtClean="0"/>
              <a:t>et al. </a:t>
            </a:r>
            <a:r>
              <a:rPr lang="en-US" dirty="0" smtClean="0"/>
              <a:t>11], here at EG 2011</a:t>
            </a:r>
          </a:p>
          <a:p>
            <a:endParaRPr lang="en-US" dirty="0" smtClean="0"/>
          </a:p>
          <a:p>
            <a:r>
              <a:rPr lang="en-US" dirty="0" smtClean="0"/>
              <a:t>Rely on </a:t>
            </a:r>
            <a:r>
              <a:rPr lang="en-US" dirty="0" err="1" smtClean="0"/>
              <a:t>spatio</a:t>
            </a:r>
            <a:r>
              <a:rPr lang="en-US" dirty="0" smtClean="0"/>
              <a:t>-temporal </a:t>
            </a:r>
            <a:r>
              <a:rPr lang="en-US" dirty="0" err="1" smtClean="0"/>
              <a:t>upsampling</a:t>
            </a:r>
            <a:r>
              <a:rPr lang="en-US" dirty="0" smtClean="0"/>
              <a:t> strategies</a:t>
            </a:r>
          </a:p>
          <a:p>
            <a:pPr lvl="1"/>
            <a:r>
              <a:rPr lang="en-US" dirty="0" smtClean="0"/>
              <a:t>Less bandwidth</a:t>
            </a:r>
          </a:p>
          <a:p>
            <a:pPr lvl="1"/>
            <a:r>
              <a:rPr lang="en-US" dirty="0" smtClean="0"/>
              <a:t>Less server workload</a:t>
            </a:r>
          </a:p>
          <a:p>
            <a:pPr>
              <a:buNone/>
            </a:pPr>
            <a:endParaRPr lang="en-US" dirty="0" smtClean="0"/>
          </a:p>
          <a:p>
            <a:endParaRPr lang="en-US" dirty="0"/>
          </a:p>
        </p:txBody>
      </p:sp>
      <p:sp>
        <p:nvSpPr>
          <p:cNvPr id="4" name="Foliennummernplatzhalter 3"/>
          <p:cNvSpPr>
            <a:spLocks noGrp="1"/>
          </p:cNvSpPr>
          <p:nvPr>
            <p:ph type="sldNum" sz="quarter" idx="10"/>
          </p:nvPr>
        </p:nvSpPr>
        <p:spPr/>
        <p:txBody>
          <a:bodyPr/>
          <a:lstStyle/>
          <a:p>
            <a:pPr>
              <a:defRPr/>
            </a:pPr>
            <a:fld id="{592CACD8-F263-4D6E-BAC4-99525DC23E22}" type="slidenum">
              <a:rPr lang="en-US" smtClean="0"/>
              <a:pPr>
                <a:defRPr/>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Prostokąt 67"/>
          <p:cNvSpPr/>
          <p:nvPr/>
        </p:nvSpPr>
        <p:spPr bwMode="auto">
          <a:xfrm>
            <a:off x="5003800" y="5092725"/>
            <a:ext cx="3671888" cy="1512887"/>
          </a:xfrm>
          <a:prstGeom prst="rect">
            <a:avLst/>
          </a:prstGeom>
          <a:solidFill>
            <a:schemeClr val="bg1"/>
          </a:solidFill>
          <a:ln>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endParaRPr lang="en-US">
              <a:solidFill>
                <a:schemeClr val="bg1"/>
              </a:solidFill>
            </a:endParaRPr>
          </a:p>
        </p:txBody>
      </p:sp>
      <p:sp>
        <p:nvSpPr>
          <p:cNvPr id="76" name="Prostokąt 75"/>
          <p:cNvSpPr/>
          <p:nvPr/>
        </p:nvSpPr>
        <p:spPr bwMode="auto">
          <a:xfrm>
            <a:off x="5003800" y="3436962"/>
            <a:ext cx="3671888" cy="1511300"/>
          </a:xfrm>
          <a:prstGeom prst="rect">
            <a:avLst/>
          </a:prstGeom>
          <a:solidFill>
            <a:schemeClr val="bg1"/>
          </a:solidFill>
          <a:ln>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endParaRPr lang="en-US">
              <a:solidFill>
                <a:schemeClr val="bg1"/>
              </a:solidFill>
            </a:endParaRPr>
          </a:p>
        </p:txBody>
      </p:sp>
      <p:sp>
        <p:nvSpPr>
          <p:cNvPr id="33" name="Prostokąt 32"/>
          <p:cNvSpPr/>
          <p:nvPr/>
        </p:nvSpPr>
        <p:spPr bwMode="auto">
          <a:xfrm>
            <a:off x="5003800" y="1781200"/>
            <a:ext cx="3671888" cy="1511300"/>
          </a:xfrm>
          <a:prstGeom prst="rect">
            <a:avLst/>
          </a:prstGeom>
          <a:solidFill>
            <a:schemeClr val="bg1"/>
          </a:solidFill>
          <a:ln>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endParaRPr lang="en-US">
              <a:solidFill>
                <a:schemeClr val="bg1"/>
              </a:solidFill>
            </a:endParaRPr>
          </a:p>
        </p:txBody>
      </p:sp>
      <p:sp>
        <p:nvSpPr>
          <p:cNvPr id="29" name="Prostokąt 28"/>
          <p:cNvSpPr/>
          <p:nvPr/>
        </p:nvSpPr>
        <p:spPr bwMode="auto">
          <a:xfrm>
            <a:off x="107950" y="1852637"/>
            <a:ext cx="1800225" cy="4537075"/>
          </a:xfrm>
          <a:prstGeom prst="rect">
            <a:avLst/>
          </a:prstGeom>
          <a:solidFill>
            <a:schemeClr val="bg1"/>
          </a:solidFill>
          <a:ln>
            <a:headEnd type="none" w="med" len="med"/>
            <a:tailEnd type="none" w="med" len="me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endParaRPr lang="en-US">
              <a:solidFill>
                <a:schemeClr val="bg1"/>
              </a:solidFill>
            </a:endParaRPr>
          </a:p>
        </p:txBody>
      </p:sp>
      <p:sp>
        <p:nvSpPr>
          <p:cNvPr id="38917" name="Tytuł 1"/>
          <p:cNvSpPr>
            <a:spLocks noGrp="1"/>
          </p:cNvSpPr>
          <p:nvPr>
            <p:ph type="title"/>
          </p:nvPr>
        </p:nvSpPr>
        <p:spPr/>
        <p:txBody>
          <a:bodyPr/>
          <a:lstStyle/>
          <a:p>
            <a:pPr eaLnBrk="1" hangingPunct="1"/>
            <a:r>
              <a:rPr lang="en-US" smtClean="0"/>
              <a:t>Our solution</a:t>
            </a:r>
          </a:p>
        </p:txBody>
      </p:sp>
      <p:sp>
        <p:nvSpPr>
          <p:cNvPr id="47" name="Inhaltsplatzhalter 46"/>
          <p:cNvSpPr>
            <a:spLocks noGrp="1"/>
          </p:cNvSpPr>
          <p:nvPr>
            <p:ph idx="1"/>
          </p:nvPr>
        </p:nvSpPr>
        <p:spPr>
          <a:xfrm>
            <a:off x="609600" y="2128862"/>
            <a:ext cx="8305800" cy="4800600"/>
          </a:xfrm>
        </p:spPr>
        <p:txBody>
          <a:bodyPr/>
          <a:lstStyle/>
          <a:p>
            <a:endParaRPr lang="en-US"/>
          </a:p>
        </p:txBody>
      </p:sp>
      <p:pic>
        <p:nvPicPr>
          <p:cNvPr id="38918" name="Picture 2" descr="http://www.gizmowatch.com/images/hp-mediasmart-server_48.jpg"/>
          <p:cNvPicPr>
            <a:picLocks noChangeAspect="1" noChangeArrowheads="1"/>
          </p:cNvPicPr>
          <p:nvPr/>
        </p:nvPicPr>
        <p:blipFill>
          <a:blip r:embed="rId3" cstate="print"/>
          <a:srcRect/>
          <a:stretch>
            <a:fillRect/>
          </a:stretch>
        </p:blipFill>
        <p:spPr bwMode="auto">
          <a:xfrm>
            <a:off x="133350" y="1997100"/>
            <a:ext cx="1485900" cy="1439862"/>
          </a:xfrm>
          <a:prstGeom prst="rect">
            <a:avLst/>
          </a:prstGeom>
          <a:noFill/>
          <a:ln w="9525">
            <a:noFill/>
            <a:miter lim="800000"/>
            <a:headEnd/>
            <a:tailEnd/>
          </a:ln>
        </p:spPr>
      </p:pic>
      <p:sp>
        <p:nvSpPr>
          <p:cNvPr id="5" name="pole tekstowe 4"/>
          <p:cNvSpPr txBox="1"/>
          <p:nvPr/>
        </p:nvSpPr>
        <p:spPr>
          <a:xfrm>
            <a:off x="654050" y="1385876"/>
            <a:ext cx="854075" cy="400050"/>
          </a:xfrm>
          <a:prstGeom prst="rect">
            <a:avLst/>
          </a:prstGeom>
          <a:noFill/>
        </p:spPr>
        <p:txBody>
          <a:bodyPr wrap="none">
            <a:spAutoFit/>
          </a:bodyPr>
          <a:lstStyle/>
          <a:p>
            <a:pPr algn="ctr" eaLnBrk="0" hangingPunct="0">
              <a:defRPr/>
            </a:pPr>
            <a:r>
              <a:rPr lang="en-US" sz="2000" dirty="0">
                <a:solidFill>
                  <a:schemeClr val="tx1"/>
                </a:solidFill>
                <a:latin typeface="+mn-lt"/>
              </a:rPr>
              <a:t>Server</a:t>
            </a:r>
          </a:p>
        </p:txBody>
      </p:sp>
      <p:sp>
        <p:nvSpPr>
          <p:cNvPr id="7" name="Chmurka 6"/>
          <p:cNvSpPr/>
          <p:nvPr/>
        </p:nvSpPr>
        <p:spPr bwMode="auto">
          <a:xfrm>
            <a:off x="2411413" y="3365525"/>
            <a:ext cx="1439862" cy="904875"/>
          </a:xfrm>
          <a:prstGeom prst="cloud">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anchor="ctr"/>
          <a:lstStyle/>
          <a:p>
            <a:pPr algn="ctr" eaLnBrk="0" hangingPunct="0">
              <a:defRPr/>
            </a:pPr>
            <a:r>
              <a:rPr lang="en-US" sz="1800">
                <a:solidFill>
                  <a:schemeClr val="tx1"/>
                </a:solidFill>
              </a:rPr>
              <a:t>Internet</a:t>
            </a:r>
          </a:p>
        </p:txBody>
      </p:sp>
      <p:sp>
        <p:nvSpPr>
          <p:cNvPr id="9" name="Prostokąt zaokrąglony 8"/>
          <p:cNvSpPr/>
          <p:nvPr/>
        </p:nvSpPr>
        <p:spPr bwMode="auto">
          <a:xfrm>
            <a:off x="323850" y="5237187"/>
            <a:ext cx="1368425" cy="576263"/>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Video </a:t>
            </a:r>
          </a:p>
          <a:p>
            <a:pPr algn="ctr" eaLnBrk="0" hangingPunct="0">
              <a:defRPr/>
            </a:pPr>
            <a:r>
              <a:rPr lang="en-US" sz="1400">
                <a:solidFill>
                  <a:schemeClr val="tx1"/>
                </a:solidFill>
              </a:rPr>
              <a:t>Encoding</a:t>
            </a:r>
          </a:p>
        </p:txBody>
      </p:sp>
      <p:cxnSp>
        <p:nvCxnSpPr>
          <p:cNvPr id="14" name="Łącznik prosty ze strzałką 13"/>
          <p:cNvCxnSpPr>
            <a:stCxn id="29" idx="3"/>
            <a:endCxn id="7" idx="2"/>
          </p:cNvCxnSpPr>
          <p:nvPr/>
        </p:nvCxnSpPr>
        <p:spPr bwMode="auto">
          <a:xfrm flipV="1">
            <a:off x="1908175" y="3817962"/>
            <a:ext cx="508000" cy="303213"/>
          </a:xfrm>
          <a:prstGeom prst="straightConnector1">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sp>
        <p:nvSpPr>
          <p:cNvPr id="37" name="pole tekstowe 36"/>
          <p:cNvSpPr txBox="1"/>
          <p:nvPr/>
        </p:nvSpPr>
        <p:spPr>
          <a:xfrm>
            <a:off x="6380163" y="1308125"/>
            <a:ext cx="887412" cy="400050"/>
          </a:xfrm>
          <a:prstGeom prst="rect">
            <a:avLst/>
          </a:prstGeom>
          <a:noFill/>
        </p:spPr>
        <p:txBody>
          <a:bodyPr wrap="none">
            <a:spAutoFit/>
          </a:bodyPr>
          <a:lstStyle/>
          <a:p>
            <a:pPr algn="ctr" eaLnBrk="0" hangingPunct="0">
              <a:defRPr/>
            </a:pPr>
            <a:r>
              <a:rPr lang="en-US" sz="2000">
                <a:solidFill>
                  <a:schemeClr val="tx1"/>
                </a:solidFill>
                <a:latin typeface="+mn-lt"/>
              </a:rPr>
              <a:t>Clients</a:t>
            </a:r>
          </a:p>
        </p:txBody>
      </p:sp>
      <p:sp>
        <p:nvSpPr>
          <p:cNvPr id="41" name="Prostokąt zaokrąglony 40"/>
          <p:cNvSpPr/>
          <p:nvPr/>
        </p:nvSpPr>
        <p:spPr bwMode="auto">
          <a:xfrm>
            <a:off x="323850" y="3940200"/>
            <a:ext cx="1439863" cy="576262"/>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b="1">
                <a:solidFill>
                  <a:schemeClr val="tx1"/>
                </a:solidFill>
              </a:rPr>
              <a:t>Low-resolution</a:t>
            </a:r>
          </a:p>
          <a:p>
            <a:pPr algn="ctr" eaLnBrk="0" hangingPunct="0">
              <a:defRPr/>
            </a:pPr>
            <a:r>
              <a:rPr lang="en-US" sz="1400">
                <a:solidFill>
                  <a:schemeClr val="tx1"/>
                </a:solidFill>
              </a:rPr>
              <a:t>Frame Rendering</a:t>
            </a:r>
          </a:p>
        </p:txBody>
      </p:sp>
      <p:sp>
        <p:nvSpPr>
          <p:cNvPr id="43" name="Prostokąt zaokrąglony 42"/>
          <p:cNvSpPr/>
          <p:nvPr/>
        </p:nvSpPr>
        <p:spPr bwMode="auto">
          <a:xfrm>
            <a:off x="323850" y="3581425"/>
            <a:ext cx="1295400" cy="287337"/>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CG application</a:t>
            </a:r>
          </a:p>
        </p:txBody>
      </p:sp>
      <p:cxnSp>
        <p:nvCxnSpPr>
          <p:cNvPr id="51" name="Łącznik łamany 50"/>
          <p:cNvCxnSpPr>
            <a:stCxn id="7" idx="0"/>
            <a:endCxn id="33" idx="1"/>
          </p:cNvCxnSpPr>
          <p:nvPr/>
        </p:nvCxnSpPr>
        <p:spPr bwMode="auto">
          <a:xfrm flipV="1">
            <a:off x="3849688" y="2536850"/>
            <a:ext cx="1154112" cy="1281112"/>
          </a:xfrm>
          <a:prstGeom prst="bentConnector3">
            <a:avLst>
              <a:gd name="adj1" fmla="val 50000"/>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sp>
        <p:nvSpPr>
          <p:cNvPr id="52" name="Prostokąt zaokrąglony 51"/>
          <p:cNvSpPr/>
          <p:nvPr/>
        </p:nvSpPr>
        <p:spPr bwMode="auto">
          <a:xfrm>
            <a:off x="2051720" y="2932782"/>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pic>
        <p:nvPicPr>
          <p:cNvPr id="38930" name="Picture 3"/>
          <p:cNvPicPr>
            <a:picLocks noChangeAspect="1" noChangeArrowheads="1"/>
          </p:cNvPicPr>
          <p:nvPr/>
        </p:nvPicPr>
        <p:blipFill>
          <a:blip r:embed="rId4" cstate="print"/>
          <a:srcRect/>
          <a:stretch>
            <a:fillRect/>
          </a:stretch>
        </p:blipFill>
        <p:spPr bwMode="auto">
          <a:xfrm>
            <a:off x="7323138" y="3797325"/>
            <a:ext cx="1281112" cy="935037"/>
          </a:xfrm>
          <a:prstGeom prst="rect">
            <a:avLst/>
          </a:prstGeom>
          <a:noFill/>
          <a:ln w="9525">
            <a:noFill/>
            <a:miter lim="800000"/>
            <a:headEnd/>
            <a:tailEnd/>
          </a:ln>
        </p:spPr>
      </p:pic>
      <p:sp>
        <p:nvSpPr>
          <p:cNvPr id="27" name="Prostokąt zaokrąglony 26"/>
          <p:cNvSpPr/>
          <p:nvPr/>
        </p:nvSpPr>
        <p:spPr bwMode="auto">
          <a:xfrm>
            <a:off x="2051720" y="2500734"/>
            <a:ext cx="216024" cy="144016"/>
          </a:xfrm>
          <a:prstGeom prst="roundRect">
            <a:avLst/>
          </a:prstGeom>
          <a:solidFill>
            <a:srgbClr val="FFFF00"/>
          </a:solidFill>
          <a:ln>
            <a:solidFill>
              <a:srgbClr val="FFFF0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cxnSp>
        <p:nvCxnSpPr>
          <p:cNvPr id="28" name="Łącznik łamany 27"/>
          <p:cNvCxnSpPr>
            <a:stCxn id="7" idx="0"/>
          </p:cNvCxnSpPr>
          <p:nvPr/>
        </p:nvCxnSpPr>
        <p:spPr bwMode="auto">
          <a:xfrm>
            <a:off x="3851275" y="3817962"/>
            <a:ext cx="1152525" cy="1588"/>
          </a:xfrm>
          <a:prstGeom prst="bentConnector3">
            <a:avLst>
              <a:gd name="adj1" fmla="val 50000"/>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sp>
        <p:nvSpPr>
          <p:cNvPr id="32" name="Prostokąt zaokrąglony 31"/>
          <p:cNvSpPr/>
          <p:nvPr/>
        </p:nvSpPr>
        <p:spPr bwMode="auto">
          <a:xfrm>
            <a:off x="2051720" y="2716758"/>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cxnSp>
        <p:nvCxnSpPr>
          <p:cNvPr id="34" name="Łącznik łamany 33"/>
          <p:cNvCxnSpPr>
            <a:stCxn id="7" idx="0"/>
            <a:endCxn id="68" idx="1"/>
          </p:cNvCxnSpPr>
          <p:nvPr/>
        </p:nvCxnSpPr>
        <p:spPr bwMode="auto">
          <a:xfrm>
            <a:off x="3849688" y="3817962"/>
            <a:ext cx="1154112" cy="2030413"/>
          </a:xfrm>
          <a:prstGeom prst="bentConnector3">
            <a:avLst>
              <a:gd name="adj1" fmla="val 50000"/>
            </a:avLst>
          </a:prstGeom>
          <a:ln>
            <a:headEnd type="none" w="med" len="med"/>
            <a:tailEnd type="arrow"/>
          </a:ln>
          <a:effectLst/>
        </p:spPr>
        <p:style>
          <a:lnRef idx="2">
            <a:schemeClr val="dk1"/>
          </a:lnRef>
          <a:fillRef idx="0">
            <a:schemeClr val="dk1"/>
          </a:fillRef>
          <a:effectRef idx="1">
            <a:schemeClr val="dk1"/>
          </a:effectRef>
          <a:fontRef idx="minor">
            <a:schemeClr val="tx1"/>
          </a:fontRef>
        </p:style>
      </p:cxnSp>
      <p:sp>
        <p:nvSpPr>
          <p:cNvPr id="42" name="Prostokąt zaokrąglony 41"/>
          <p:cNvSpPr/>
          <p:nvPr/>
        </p:nvSpPr>
        <p:spPr bwMode="auto">
          <a:xfrm>
            <a:off x="323850" y="4589487"/>
            <a:ext cx="1368425" cy="576263"/>
          </a:xfrm>
          <a:prstGeom prst="roundRect">
            <a:avLst/>
          </a:prstGeom>
          <a:solidFill>
            <a:srgbClr val="FF3300"/>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bg1"/>
                </a:solidFill>
              </a:rPr>
              <a:t>Auxiliary Stream</a:t>
            </a:r>
          </a:p>
          <a:p>
            <a:pPr algn="ctr" eaLnBrk="0" hangingPunct="0">
              <a:defRPr/>
            </a:pPr>
            <a:r>
              <a:rPr lang="en-US" sz="1400">
                <a:solidFill>
                  <a:schemeClr val="bg1"/>
                </a:solidFill>
              </a:rPr>
              <a:t>Encoding</a:t>
            </a:r>
          </a:p>
        </p:txBody>
      </p:sp>
      <p:sp>
        <p:nvSpPr>
          <p:cNvPr id="44" name="Prostokąt zaokrąglony 43"/>
          <p:cNvSpPr/>
          <p:nvPr/>
        </p:nvSpPr>
        <p:spPr bwMode="auto">
          <a:xfrm>
            <a:off x="8748464" y="3076252"/>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45" name="Prostokąt zaokrąglony 44"/>
          <p:cNvSpPr/>
          <p:nvPr/>
        </p:nvSpPr>
        <p:spPr bwMode="auto">
          <a:xfrm>
            <a:off x="8748464" y="2644204"/>
            <a:ext cx="216024" cy="144016"/>
          </a:xfrm>
          <a:prstGeom prst="roundRect">
            <a:avLst/>
          </a:prstGeom>
          <a:solidFill>
            <a:srgbClr val="FFFF00"/>
          </a:solidFill>
          <a:ln>
            <a:solidFill>
              <a:srgbClr val="FFFF0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46" name="Prostokąt zaokrąglony 45"/>
          <p:cNvSpPr/>
          <p:nvPr/>
        </p:nvSpPr>
        <p:spPr bwMode="auto">
          <a:xfrm>
            <a:off x="8748464" y="2860228"/>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60" name="Prostokąt zaokrąglony 59"/>
          <p:cNvSpPr/>
          <p:nvPr/>
        </p:nvSpPr>
        <p:spPr bwMode="auto">
          <a:xfrm>
            <a:off x="2051720" y="2284710"/>
            <a:ext cx="216024" cy="144016"/>
          </a:xfrm>
          <a:prstGeom prst="roundRect">
            <a:avLst/>
          </a:prstGeom>
          <a:solidFill>
            <a:srgbClr val="FFFF00"/>
          </a:solidFill>
          <a:ln>
            <a:solidFill>
              <a:srgbClr val="FFFF0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61" name="pole tekstowe 60"/>
          <p:cNvSpPr txBox="1"/>
          <p:nvPr/>
        </p:nvSpPr>
        <p:spPr>
          <a:xfrm>
            <a:off x="2366963" y="4373587"/>
            <a:ext cx="1749425" cy="584200"/>
          </a:xfrm>
          <a:prstGeom prst="rect">
            <a:avLst/>
          </a:prstGeom>
          <a:noFill/>
        </p:spPr>
        <p:txBody>
          <a:bodyPr wrap="none">
            <a:spAutoFit/>
          </a:bodyPr>
          <a:lstStyle/>
          <a:p>
            <a:pPr algn="ctr" eaLnBrk="0" hangingPunct="0">
              <a:defRPr/>
            </a:pPr>
            <a:r>
              <a:rPr lang="en-US" sz="1600">
                <a:solidFill>
                  <a:schemeClr val="tx1"/>
                </a:solidFill>
                <a:latin typeface="+mn-lt"/>
              </a:rPr>
              <a:t>Similar bandwidth:</a:t>
            </a:r>
          </a:p>
          <a:p>
            <a:pPr algn="ctr" eaLnBrk="0" hangingPunct="0">
              <a:defRPr/>
            </a:pPr>
            <a:r>
              <a:rPr lang="en-US" sz="1600">
                <a:solidFill>
                  <a:schemeClr val="tx1"/>
                </a:solidFill>
                <a:latin typeface="+mn-lt"/>
              </a:rPr>
              <a:t>2-6Mbit per client</a:t>
            </a:r>
          </a:p>
        </p:txBody>
      </p:sp>
      <p:pic>
        <p:nvPicPr>
          <p:cNvPr id="38953" name="Picture 4" descr="http://news.cnet.com/i/bto/20081022/S10_red_01_540x409.JPG"/>
          <p:cNvPicPr>
            <a:picLocks noChangeAspect="1" noChangeArrowheads="1"/>
          </p:cNvPicPr>
          <p:nvPr/>
        </p:nvPicPr>
        <p:blipFill>
          <a:blip r:embed="rId5" cstate="print"/>
          <a:srcRect/>
          <a:stretch>
            <a:fillRect/>
          </a:stretch>
        </p:blipFill>
        <p:spPr bwMode="auto">
          <a:xfrm>
            <a:off x="7308850" y="2022500"/>
            <a:ext cx="1295400" cy="982662"/>
          </a:xfrm>
          <a:prstGeom prst="rect">
            <a:avLst/>
          </a:prstGeom>
          <a:noFill/>
          <a:ln w="9525">
            <a:noFill/>
            <a:miter lim="800000"/>
            <a:headEnd/>
            <a:tailEnd/>
          </a:ln>
        </p:spPr>
      </p:pic>
      <p:sp>
        <p:nvSpPr>
          <p:cNvPr id="8" name="Prostokąt zaokrąglony 7"/>
          <p:cNvSpPr/>
          <p:nvPr/>
        </p:nvSpPr>
        <p:spPr bwMode="auto">
          <a:xfrm>
            <a:off x="5148263" y="1852637"/>
            <a:ext cx="1008062" cy="576263"/>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Video </a:t>
            </a:r>
          </a:p>
          <a:p>
            <a:pPr algn="ctr" eaLnBrk="0" hangingPunct="0">
              <a:defRPr/>
            </a:pPr>
            <a:r>
              <a:rPr lang="en-US" sz="1400">
                <a:solidFill>
                  <a:schemeClr val="tx1"/>
                </a:solidFill>
              </a:rPr>
              <a:t>Decoding</a:t>
            </a:r>
          </a:p>
        </p:txBody>
      </p:sp>
      <p:sp>
        <p:nvSpPr>
          <p:cNvPr id="49" name="Prostokąt zaokrąglony 48"/>
          <p:cNvSpPr/>
          <p:nvPr/>
        </p:nvSpPr>
        <p:spPr bwMode="auto">
          <a:xfrm>
            <a:off x="5148263" y="2500337"/>
            <a:ext cx="1008062" cy="720725"/>
          </a:xfrm>
          <a:prstGeom prst="roundRect">
            <a:avLst/>
          </a:prstGeom>
          <a:solidFill>
            <a:srgbClr val="FF3300"/>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bg1"/>
                </a:solidFill>
              </a:rPr>
              <a:t>Auxiliary </a:t>
            </a:r>
          </a:p>
          <a:p>
            <a:pPr algn="ctr" eaLnBrk="0" hangingPunct="0">
              <a:defRPr/>
            </a:pPr>
            <a:r>
              <a:rPr lang="en-US" sz="1400">
                <a:solidFill>
                  <a:schemeClr val="bg1"/>
                </a:solidFill>
              </a:rPr>
              <a:t>Stream </a:t>
            </a:r>
          </a:p>
          <a:p>
            <a:pPr algn="ctr" eaLnBrk="0" hangingPunct="0">
              <a:defRPr/>
            </a:pPr>
            <a:r>
              <a:rPr lang="en-US" sz="1400">
                <a:solidFill>
                  <a:schemeClr val="bg1"/>
                </a:solidFill>
              </a:rPr>
              <a:t>Decoding</a:t>
            </a:r>
          </a:p>
        </p:txBody>
      </p:sp>
      <p:sp>
        <p:nvSpPr>
          <p:cNvPr id="50" name="Prostokąt zaokrąglony 49"/>
          <p:cNvSpPr/>
          <p:nvPr/>
        </p:nvSpPr>
        <p:spPr bwMode="auto">
          <a:xfrm>
            <a:off x="6227763" y="2068537"/>
            <a:ext cx="1008062" cy="720725"/>
          </a:xfrm>
          <a:prstGeom prst="roundRect">
            <a:avLst/>
          </a:prstGeom>
          <a:solidFill>
            <a:srgbClr val="92D050"/>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dirty="0" err="1">
                <a:solidFill>
                  <a:schemeClr val="tx1"/>
                </a:solidFill>
              </a:rPr>
              <a:t>Upsampling</a:t>
            </a:r>
            <a:endParaRPr lang="en-US" sz="1400" dirty="0">
              <a:solidFill>
                <a:schemeClr val="tx1"/>
              </a:solidFill>
            </a:endParaRPr>
          </a:p>
        </p:txBody>
      </p:sp>
      <p:pic>
        <p:nvPicPr>
          <p:cNvPr id="38957" name="Picture 4" descr="http://news.cnet.com/i/bto/20081022/S10_red_01_540x409.JPG"/>
          <p:cNvPicPr>
            <a:picLocks noChangeAspect="1" noChangeArrowheads="1"/>
          </p:cNvPicPr>
          <p:nvPr/>
        </p:nvPicPr>
        <p:blipFill>
          <a:blip r:embed="rId5" cstate="print"/>
          <a:srcRect/>
          <a:stretch>
            <a:fillRect/>
          </a:stretch>
        </p:blipFill>
        <p:spPr bwMode="auto">
          <a:xfrm>
            <a:off x="7308850" y="5335612"/>
            <a:ext cx="1295400" cy="981075"/>
          </a:xfrm>
          <a:prstGeom prst="rect">
            <a:avLst/>
          </a:prstGeom>
          <a:noFill/>
          <a:ln w="9525">
            <a:noFill/>
            <a:miter lim="800000"/>
            <a:headEnd/>
            <a:tailEnd/>
          </a:ln>
        </p:spPr>
      </p:pic>
      <p:sp>
        <p:nvSpPr>
          <p:cNvPr id="62" name="Prostokąt zaokrąglony 61"/>
          <p:cNvSpPr/>
          <p:nvPr/>
        </p:nvSpPr>
        <p:spPr bwMode="auto">
          <a:xfrm>
            <a:off x="5148263" y="5164162"/>
            <a:ext cx="1008062" cy="576263"/>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Video </a:t>
            </a:r>
          </a:p>
          <a:p>
            <a:pPr algn="ctr" eaLnBrk="0" hangingPunct="0">
              <a:defRPr/>
            </a:pPr>
            <a:r>
              <a:rPr lang="en-US" sz="1400">
                <a:solidFill>
                  <a:schemeClr val="tx1"/>
                </a:solidFill>
              </a:rPr>
              <a:t>Decoding</a:t>
            </a:r>
          </a:p>
        </p:txBody>
      </p:sp>
      <p:sp>
        <p:nvSpPr>
          <p:cNvPr id="63" name="Prostokąt zaokrąglony 62"/>
          <p:cNvSpPr/>
          <p:nvPr/>
        </p:nvSpPr>
        <p:spPr bwMode="auto">
          <a:xfrm>
            <a:off x="8748464" y="6388620"/>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64" name="Prostokąt zaokrąglony 63"/>
          <p:cNvSpPr/>
          <p:nvPr/>
        </p:nvSpPr>
        <p:spPr bwMode="auto">
          <a:xfrm>
            <a:off x="8748464" y="5956572"/>
            <a:ext cx="216024" cy="144016"/>
          </a:xfrm>
          <a:prstGeom prst="roundRect">
            <a:avLst/>
          </a:prstGeom>
          <a:solidFill>
            <a:srgbClr val="FFFF00"/>
          </a:solidFill>
          <a:ln>
            <a:solidFill>
              <a:srgbClr val="FFFF0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65" name="Prostokąt zaokrąglony 64"/>
          <p:cNvSpPr/>
          <p:nvPr/>
        </p:nvSpPr>
        <p:spPr bwMode="auto">
          <a:xfrm>
            <a:off x="8748464" y="6172596"/>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66" name="Prostokąt zaokrąglony 65"/>
          <p:cNvSpPr/>
          <p:nvPr/>
        </p:nvSpPr>
        <p:spPr bwMode="auto">
          <a:xfrm>
            <a:off x="5148263" y="5813450"/>
            <a:ext cx="1008062" cy="719137"/>
          </a:xfrm>
          <a:prstGeom prst="roundRect">
            <a:avLst/>
          </a:prstGeom>
          <a:solidFill>
            <a:srgbClr val="FF3300"/>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bg1"/>
                </a:solidFill>
              </a:rPr>
              <a:t>Auxiliary </a:t>
            </a:r>
          </a:p>
          <a:p>
            <a:pPr algn="ctr" eaLnBrk="0" hangingPunct="0">
              <a:defRPr/>
            </a:pPr>
            <a:r>
              <a:rPr lang="en-US" sz="1400">
                <a:solidFill>
                  <a:schemeClr val="bg1"/>
                </a:solidFill>
              </a:rPr>
              <a:t>Stream </a:t>
            </a:r>
          </a:p>
          <a:p>
            <a:pPr algn="ctr" eaLnBrk="0" hangingPunct="0">
              <a:defRPr/>
            </a:pPr>
            <a:r>
              <a:rPr lang="en-US" sz="1400">
                <a:solidFill>
                  <a:schemeClr val="bg1"/>
                </a:solidFill>
              </a:rPr>
              <a:t>Decoding</a:t>
            </a:r>
          </a:p>
        </p:txBody>
      </p:sp>
      <p:sp>
        <p:nvSpPr>
          <p:cNvPr id="67" name="Prostokąt zaokrąglony 66"/>
          <p:cNvSpPr/>
          <p:nvPr/>
        </p:nvSpPr>
        <p:spPr bwMode="auto">
          <a:xfrm>
            <a:off x="6227763" y="5381650"/>
            <a:ext cx="1008062" cy="719137"/>
          </a:xfrm>
          <a:prstGeom prst="roundRect">
            <a:avLst/>
          </a:prstGeom>
          <a:solidFill>
            <a:srgbClr val="92D050"/>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Upsampling</a:t>
            </a:r>
          </a:p>
        </p:txBody>
      </p:sp>
      <p:sp>
        <p:nvSpPr>
          <p:cNvPr id="70" name="Prostokąt zaokrąglony 69"/>
          <p:cNvSpPr/>
          <p:nvPr/>
        </p:nvSpPr>
        <p:spPr bwMode="auto">
          <a:xfrm>
            <a:off x="5148263" y="3508400"/>
            <a:ext cx="1008062" cy="576262"/>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Video </a:t>
            </a:r>
          </a:p>
          <a:p>
            <a:pPr algn="ctr" eaLnBrk="0" hangingPunct="0">
              <a:defRPr/>
            </a:pPr>
            <a:r>
              <a:rPr lang="en-US" sz="1400">
                <a:solidFill>
                  <a:schemeClr val="tx1"/>
                </a:solidFill>
              </a:rPr>
              <a:t>Decoding</a:t>
            </a:r>
          </a:p>
        </p:txBody>
      </p:sp>
      <p:sp>
        <p:nvSpPr>
          <p:cNvPr id="71" name="Prostokąt zaokrąglony 70"/>
          <p:cNvSpPr/>
          <p:nvPr/>
        </p:nvSpPr>
        <p:spPr bwMode="auto">
          <a:xfrm>
            <a:off x="8748464" y="4732436"/>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72" name="Prostokąt zaokrąglony 71"/>
          <p:cNvSpPr/>
          <p:nvPr/>
        </p:nvSpPr>
        <p:spPr bwMode="auto">
          <a:xfrm>
            <a:off x="8748464" y="4300388"/>
            <a:ext cx="216024" cy="144016"/>
          </a:xfrm>
          <a:prstGeom prst="roundRect">
            <a:avLst/>
          </a:prstGeom>
          <a:solidFill>
            <a:srgbClr val="FFFF00"/>
          </a:solidFill>
          <a:ln>
            <a:solidFill>
              <a:srgbClr val="FFFF0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73" name="Prostokąt zaokrąglony 72"/>
          <p:cNvSpPr/>
          <p:nvPr/>
        </p:nvSpPr>
        <p:spPr bwMode="auto">
          <a:xfrm>
            <a:off x="8748464" y="4516412"/>
            <a:ext cx="216024" cy="144016"/>
          </a:xfrm>
          <a:prstGeom prst="roundRect">
            <a:avLst/>
          </a:prstGeom>
          <a:solidFill>
            <a:srgbClr val="00CC00"/>
          </a:solidFill>
          <a:ln>
            <a:solidFill>
              <a:srgbClr val="00B05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wrap="none" anchor="ctr"/>
          <a:lstStyle/>
          <a:p>
            <a:pPr algn="ctr" eaLnBrk="0" hangingPunct="0">
              <a:defRPr/>
            </a:pPr>
            <a:endParaRPr lang="en-US">
              <a:solidFill>
                <a:schemeClr val="bg1"/>
              </a:solidFill>
            </a:endParaRPr>
          </a:p>
        </p:txBody>
      </p:sp>
      <p:sp>
        <p:nvSpPr>
          <p:cNvPr id="74" name="Prostokąt zaokrąglony 73"/>
          <p:cNvSpPr/>
          <p:nvPr/>
        </p:nvSpPr>
        <p:spPr bwMode="auto">
          <a:xfrm>
            <a:off x="5148263" y="4156100"/>
            <a:ext cx="1008062" cy="720725"/>
          </a:xfrm>
          <a:prstGeom prst="roundRect">
            <a:avLst/>
          </a:prstGeom>
          <a:solidFill>
            <a:srgbClr val="FF3300"/>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bg1"/>
                </a:solidFill>
              </a:rPr>
              <a:t>Auxiliary </a:t>
            </a:r>
          </a:p>
          <a:p>
            <a:pPr algn="ctr" eaLnBrk="0" hangingPunct="0">
              <a:defRPr/>
            </a:pPr>
            <a:r>
              <a:rPr lang="en-US" sz="1400">
                <a:solidFill>
                  <a:schemeClr val="bg1"/>
                </a:solidFill>
              </a:rPr>
              <a:t>Stream </a:t>
            </a:r>
          </a:p>
          <a:p>
            <a:pPr algn="ctr" eaLnBrk="0" hangingPunct="0">
              <a:defRPr/>
            </a:pPr>
            <a:r>
              <a:rPr lang="en-US" sz="1400">
                <a:solidFill>
                  <a:schemeClr val="bg1"/>
                </a:solidFill>
              </a:rPr>
              <a:t>Decoding</a:t>
            </a:r>
          </a:p>
        </p:txBody>
      </p:sp>
      <p:sp>
        <p:nvSpPr>
          <p:cNvPr id="75" name="Prostokąt zaokrąglony 74"/>
          <p:cNvSpPr/>
          <p:nvPr/>
        </p:nvSpPr>
        <p:spPr bwMode="auto">
          <a:xfrm>
            <a:off x="6227763" y="3724300"/>
            <a:ext cx="1008062" cy="720725"/>
          </a:xfrm>
          <a:prstGeom prst="roundRect">
            <a:avLst/>
          </a:prstGeom>
          <a:solidFill>
            <a:srgbClr val="92D050"/>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lgn="ctr" eaLnBrk="0" hangingPunct="0">
              <a:defRPr/>
            </a:pPr>
            <a:r>
              <a:rPr lang="en-US" sz="1400">
                <a:solidFill>
                  <a:schemeClr val="tx1"/>
                </a:solidFill>
              </a:rPr>
              <a:t>Upsampling</a:t>
            </a: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5.5|4.3|2.1"/>
</p:tagLst>
</file>

<file path=ppt/tags/tag10.xml><?xml version="1.0" encoding="utf-8"?>
<p:tagLst xmlns:a="http://schemas.openxmlformats.org/drawingml/2006/main" xmlns:r="http://schemas.openxmlformats.org/officeDocument/2006/relationships" xmlns:p="http://schemas.openxmlformats.org/presentationml/2006/main">
  <p:tag name="TIMING" val="|2.6|6.5|3.7|6.2|2.8|4.9|7|3.9|3.4|2.4|2.4|3.4"/>
</p:tagLst>
</file>

<file path=ppt/tags/tag11.xml><?xml version="1.0" encoding="utf-8"?>
<p:tagLst xmlns:a="http://schemas.openxmlformats.org/drawingml/2006/main" xmlns:r="http://schemas.openxmlformats.org/officeDocument/2006/relationships" xmlns:p="http://schemas.openxmlformats.org/presentationml/2006/main">
  <p:tag name="TIMING" val="|60.2"/>
</p:tagLst>
</file>

<file path=ppt/tags/tag2.xml><?xml version="1.0" encoding="utf-8"?>
<p:tagLst xmlns:a="http://schemas.openxmlformats.org/drawingml/2006/main" xmlns:r="http://schemas.openxmlformats.org/officeDocument/2006/relationships" xmlns:p="http://schemas.openxmlformats.org/presentationml/2006/main">
  <p:tag name="TIMING" val="|1.7|1.2|2.7"/>
</p:tagLst>
</file>

<file path=ppt/tags/tag3.xml><?xml version="1.0" encoding="utf-8"?>
<p:tagLst xmlns:a="http://schemas.openxmlformats.org/drawingml/2006/main" xmlns:r="http://schemas.openxmlformats.org/officeDocument/2006/relationships" xmlns:p="http://schemas.openxmlformats.org/presentationml/2006/main">
  <p:tag name="TIMING" val="|4.5|4.2"/>
</p:tagLst>
</file>

<file path=ppt/tags/tag4.xml><?xml version="1.0" encoding="utf-8"?>
<p:tagLst xmlns:a="http://schemas.openxmlformats.org/drawingml/2006/main" xmlns:r="http://schemas.openxmlformats.org/officeDocument/2006/relationships" xmlns:p="http://schemas.openxmlformats.org/presentationml/2006/main">
  <p:tag name="TIMING" val="|2.2|1.3"/>
</p:tagLst>
</file>

<file path=ppt/tags/tag5.xml><?xml version="1.0" encoding="utf-8"?>
<p:tagLst xmlns:a="http://schemas.openxmlformats.org/drawingml/2006/main" xmlns:r="http://schemas.openxmlformats.org/officeDocument/2006/relationships" xmlns:p="http://schemas.openxmlformats.org/presentationml/2006/main">
  <p:tag name="TIMING" val="|0.2"/>
</p:tagLst>
</file>

<file path=ppt/tags/tag6.xml><?xml version="1.0" encoding="utf-8"?>
<p:tagLst xmlns:a="http://schemas.openxmlformats.org/drawingml/2006/main" xmlns:r="http://schemas.openxmlformats.org/officeDocument/2006/relationships" xmlns:p="http://schemas.openxmlformats.org/presentationml/2006/main">
  <p:tag name="TIMING" val="|2.4|2.8|3|5.3|10.6|1.9|7.7|7.1|1.2|3.8|5.4"/>
</p:tagLst>
</file>

<file path=ppt/tags/tag7.xml><?xml version="1.0" encoding="utf-8"?>
<p:tagLst xmlns:a="http://schemas.openxmlformats.org/drawingml/2006/main" xmlns:r="http://schemas.openxmlformats.org/officeDocument/2006/relationships" xmlns:p="http://schemas.openxmlformats.org/presentationml/2006/main">
  <p:tag name="TIMING" val="|12.5|9.5|10.9|3.9|1.8|3.9|6.2|4.2|5.1|11.1|19.1"/>
</p:tagLst>
</file>

<file path=ppt/tags/tag8.xml><?xml version="1.0" encoding="utf-8"?>
<p:tagLst xmlns:a="http://schemas.openxmlformats.org/drawingml/2006/main" xmlns:r="http://schemas.openxmlformats.org/officeDocument/2006/relationships" xmlns:p="http://schemas.openxmlformats.org/presentationml/2006/main">
  <p:tag name="TIMING" val="|137.2"/>
</p:tagLst>
</file>

<file path=ppt/tags/tag9.xml><?xml version="1.0" encoding="utf-8"?>
<p:tagLst xmlns:a="http://schemas.openxmlformats.org/drawingml/2006/main" xmlns:r="http://schemas.openxmlformats.org/officeDocument/2006/relationships" xmlns:p="http://schemas.openxmlformats.org/presentationml/2006/main">
  <p:tag name="TIMING" val="|7.4|5.1|5.6"/>
</p:tagLst>
</file>

<file path=ppt/theme/theme1.xml><?xml version="1.0" encoding="utf-8"?>
<a:theme xmlns:a="http://schemas.openxmlformats.org/drawingml/2006/main" name="EG2011-PresentationTemplate">
  <a:themeElements>
    <a:clrScheme name="EG2011">
      <a:dk1>
        <a:srgbClr val="2C67B1"/>
      </a:dk1>
      <a:lt1>
        <a:srgbClr val="F2F2F2"/>
      </a:lt1>
      <a:dk2>
        <a:srgbClr val="18424D"/>
      </a:dk2>
      <a:lt2>
        <a:srgbClr val="FFFFFF"/>
      </a:lt2>
      <a:accent1>
        <a:srgbClr val="548DD4"/>
      </a:accent1>
      <a:accent2>
        <a:srgbClr val="17365D"/>
      </a:accent2>
      <a:accent3>
        <a:srgbClr val="92CDDC"/>
      </a:accent3>
      <a:accent4>
        <a:srgbClr val="31859B"/>
      </a:accent4>
      <a:accent5>
        <a:srgbClr val="B2A2C7"/>
      </a:accent5>
      <a:accent6>
        <a:srgbClr val="5F497A"/>
      </a:accent6>
      <a:hlink>
        <a:srgbClr val="FAC08F"/>
      </a:hlink>
      <a:folHlink>
        <a:srgbClr val="E36C0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EG2011-PresentationTemplate</Template>
  <TotalTime>0</TotalTime>
  <Words>4500</Words>
  <Application>Microsoft Office PowerPoint</Application>
  <PresentationFormat>Bildschirmpräsentation (4:3)</PresentationFormat>
  <Paragraphs>908</Paragraphs>
  <Slides>78</Slides>
  <Notes>42</Notes>
  <HiddenSlides>4</HiddenSlides>
  <MMClips>5</MMClips>
  <ScaleCrop>false</ScaleCrop>
  <HeadingPairs>
    <vt:vector size="4" baseType="variant">
      <vt:variant>
        <vt:lpstr>Design</vt:lpstr>
      </vt:variant>
      <vt:variant>
        <vt:i4>1</vt:i4>
      </vt:variant>
      <vt:variant>
        <vt:lpstr>Folientitel</vt:lpstr>
      </vt:variant>
      <vt:variant>
        <vt:i4>78</vt:i4>
      </vt:variant>
    </vt:vector>
  </HeadingPairs>
  <TitlesOfParts>
    <vt:vector size="79" baseType="lpstr">
      <vt:lpstr>EG2011-PresentationTemplate</vt:lpstr>
      <vt:lpstr>Streaming and Temporal Coherence</vt:lpstr>
      <vt:lpstr>Streaming – A Hot Topic in CG</vt:lpstr>
      <vt:lpstr>Remote Rendering</vt:lpstr>
      <vt:lpstr>Motivation</vt:lpstr>
      <vt:lpstr>Motivation</vt:lpstr>
      <vt:lpstr>Motivation</vt:lpstr>
      <vt:lpstr>Motivation</vt:lpstr>
      <vt:lpstr>Streaming for Rendered Content</vt:lpstr>
      <vt:lpstr>Our solution</vt:lpstr>
      <vt:lpstr>Upsampling GPU Pixel Shading</vt:lpstr>
      <vt:lpstr>Joint-Bilateral Spatial Upsampling</vt:lpstr>
      <vt:lpstr>Joint/Cross-Bilateral Upsampling Revisited</vt:lpstr>
      <vt:lpstr>Spatio-Temporal Upsampling</vt:lpstr>
      <vt:lpstr>Temporally Interleaved Sampling</vt:lpstr>
      <vt:lpstr>Control Trade-off</vt:lpstr>
      <vt:lpstr>Static Frame Convergence</vt:lpstr>
      <vt:lpstr>Spatio-Temporal Upsampling [Herzog et al. 2010]</vt:lpstr>
      <vt:lpstr>Client-side extra applications</vt:lpstr>
      <vt:lpstr>Client-side extra applications</vt:lpstr>
      <vt:lpstr>Temporal Coherence for compression</vt:lpstr>
      <vt:lpstr>Streaming – A Hot Topic in CG</vt:lpstr>
      <vt:lpstr>Streaming of Large Data Sets</vt:lpstr>
      <vt:lpstr>Unified Framework:  Render &amp; Query</vt:lpstr>
      <vt:lpstr>Modern GPU instances</vt:lpstr>
      <vt:lpstr>Ways to deal with large data</vt:lpstr>
      <vt:lpstr>Ways to deal with large data</vt:lpstr>
      <vt:lpstr>Ways to deal with large data</vt:lpstr>
      <vt:lpstr>Ways to deal with large data</vt:lpstr>
      <vt:lpstr>Ways to deal with large data</vt:lpstr>
      <vt:lpstr>Ways to deal with large data</vt:lpstr>
      <vt:lpstr>Idea: Perform uploads of data and updates to structure incrementally</vt:lpstr>
      <vt:lpstr>Octree of Small Volumes</vt:lpstr>
      <vt:lpstr>Octree of Small Volumes</vt:lpstr>
      <vt:lpstr>“Rendering Queries” – Ray Queries</vt:lpstr>
      <vt:lpstr>Folie 35</vt:lpstr>
      <vt:lpstr>Temporal Coherence for Streaming</vt:lpstr>
      <vt:lpstr>Temporal Perception</vt:lpstr>
      <vt:lpstr>Exceed display limitations  via temporal perception</vt:lpstr>
      <vt:lpstr>Color Bit Depth:  Frame Rate Control [Art04]</vt:lpstr>
      <vt:lpstr>Effect known from older video games</vt:lpstr>
      <vt:lpstr>Flickering even works for &gt;8 bit</vt:lpstr>
      <vt:lpstr>Display Improvement</vt:lpstr>
      <vt:lpstr>Eye integration not always good…</vt:lpstr>
      <vt:lpstr>Hold-Type Blur Reduction</vt:lpstr>
      <vt:lpstr>Hold-Type Blur Reduction</vt:lpstr>
      <vt:lpstr>Hold-Type Blur Reduction [DER10b]</vt:lpstr>
      <vt:lpstr>High-Frequency propagation</vt:lpstr>
      <vt:lpstr>Use a cheap extrapolation technique</vt:lpstr>
      <vt:lpstr>User study</vt:lpstr>
      <vt:lpstr>User study</vt:lpstr>
      <vt:lpstr>Extension to Stereo – Adaptive Image-space Stereo View Synthesis  [Didyk et al. VMV‘10] </vt:lpstr>
      <vt:lpstr>Extension to Stereo - Results</vt:lpstr>
      <vt:lpstr>Extension to Stereo – Temporal coherence of viewpoint</vt:lpstr>
      <vt:lpstr>Extension to Stereo - Results</vt:lpstr>
      <vt:lpstr>Warping</vt:lpstr>
      <vt:lpstr>Combating Hold-type Blur [DER*10]</vt:lpstr>
      <vt:lpstr>Can the idea of blur reduction be pushed further???</vt:lpstr>
      <vt:lpstr>Apparent Resolution Enhancement</vt:lpstr>
      <vt:lpstr>Display content?</vt:lpstr>
      <vt:lpstr>Many High-Resolution Sources</vt:lpstr>
      <vt:lpstr>Motivation</vt:lpstr>
      <vt:lpstr>Temporal Domain</vt:lpstr>
      <vt:lpstr>Temporal Domain – static case</vt:lpstr>
      <vt:lpstr>Temporal Domain – dynamic case</vt:lpstr>
      <vt:lpstr>Temporal Integration Model</vt:lpstr>
      <vt:lpstr>Prediction in Equations</vt:lpstr>
      <vt:lpstr>Optimization Problem</vt:lpstr>
      <vt:lpstr>Optimization Result</vt:lpstr>
      <vt:lpstr>Fusion Frequency</vt:lpstr>
      <vt:lpstr>ARE vs. Lanczos</vt:lpstr>
      <vt:lpstr>ARE vs. Mitchell</vt:lpstr>
      <vt:lpstr>ARE - Alphabet</vt:lpstr>
      <vt:lpstr>Recently: Extension to movies</vt:lpstr>
      <vt:lpstr>Conclusions</vt:lpstr>
      <vt:lpstr>GigaVoxel System</vt:lpstr>
      <vt:lpstr>GigaVoxel System – Some Contributions</vt:lpstr>
      <vt:lpstr>GigaVoxel System – Some Contributions</vt:lpstr>
      <vt:lpstr>Folie 78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Apparent Resolution Enhancement</dc:title>
  <dc:creator>E</dc:creator>
  <cp:lastModifiedBy>E</cp:lastModifiedBy>
  <cp:revision>204</cp:revision>
  <dcterms:created xsi:type="dcterms:W3CDTF">2011-04-07T16:24:16Z</dcterms:created>
  <dcterms:modified xsi:type="dcterms:W3CDTF">2011-04-10T14:29:05Z</dcterms:modified>
</cp:coreProperties>
</file>