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26"/>
  </p:notesMasterIdLst>
  <p:handoutMasterIdLst>
    <p:handoutMasterId r:id="rId27"/>
  </p:handoutMasterIdLst>
  <p:sldIdLst>
    <p:sldId id="271" r:id="rId2"/>
    <p:sldId id="315" r:id="rId3"/>
    <p:sldId id="316" r:id="rId4"/>
    <p:sldId id="317" r:id="rId5"/>
    <p:sldId id="328" r:id="rId6"/>
    <p:sldId id="318" r:id="rId7"/>
    <p:sldId id="319" r:id="rId8"/>
    <p:sldId id="320" r:id="rId9"/>
    <p:sldId id="329" r:id="rId10"/>
    <p:sldId id="330" r:id="rId11"/>
    <p:sldId id="334" r:id="rId12"/>
    <p:sldId id="337" r:id="rId13"/>
    <p:sldId id="336" r:id="rId14"/>
    <p:sldId id="338" r:id="rId15"/>
    <p:sldId id="322" r:id="rId16"/>
    <p:sldId id="323" r:id="rId17"/>
    <p:sldId id="324" r:id="rId18"/>
    <p:sldId id="333" r:id="rId19"/>
    <p:sldId id="325" r:id="rId20"/>
    <p:sldId id="331" r:id="rId21"/>
    <p:sldId id="332" r:id="rId22"/>
    <p:sldId id="327" r:id="rId23"/>
    <p:sldId id="314" r:id="rId24"/>
    <p:sldId id="335" r:id="rId25"/>
  </p:sldIdLst>
  <p:sldSz cx="9144000" cy="6858000" type="screen4x3"/>
  <p:notesSz cx="6858000" cy="994568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rgbClr val="0060AF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rgbClr val="0060AF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rgbClr val="0060AF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rgbClr val="0060AF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rgbClr val="0060AF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rgbClr val="0060AF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rgbClr val="0060AF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rgbClr val="0060AF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rgbClr val="0060AF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AE"/>
    <a:srgbClr val="CC9900"/>
    <a:srgbClr val="00BCE9"/>
    <a:srgbClr val="0088A8"/>
    <a:srgbClr val="00BAE8"/>
    <a:srgbClr val="00000A"/>
    <a:srgbClr val="080808"/>
    <a:srgbClr val="010010"/>
    <a:srgbClr val="000000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2527" autoAdjust="0"/>
    <p:restoredTop sz="94628" autoAdjust="0"/>
  </p:normalViewPr>
  <p:slideViewPr>
    <p:cSldViewPr snapToGrid="0">
      <p:cViewPr>
        <p:scale>
          <a:sx n="75" d="100"/>
          <a:sy n="75" d="100"/>
        </p:scale>
        <p:origin x="-1044" y="-336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2" d="100"/>
          <a:sy n="62" d="100"/>
        </p:scale>
        <p:origin x="-3230" y="-91"/>
      </p:cViewPr>
      <p:guideLst>
        <p:guide orient="horz" pos="3131"/>
        <p:guide pos="215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72393" cy="4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991" y="1"/>
            <a:ext cx="2972392" cy="4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46564"/>
            <a:ext cx="2972393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991" y="9446564"/>
            <a:ext cx="2972392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7F6F979-FADD-49E5-A022-FCBF58CE03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24165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72393" cy="4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991" y="1"/>
            <a:ext cx="2972392" cy="4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2975" y="744538"/>
            <a:ext cx="4972050" cy="3730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316" y="4724082"/>
            <a:ext cx="5487370" cy="4476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6564"/>
            <a:ext cx="2972393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991" y="9446564"/>
            <a:ext cx="2972392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C0BE09C6-3C2D-47B4-9D67-7554EFC5B3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37691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BE09C6-3C2D-47B4-9D67-7554EFC5B3E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6891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BE09C6-3C2D-47B4-9D67-7554EFC5B3E3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5179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856685" y="1131050"/>
            <a:ext cx="4636645" cy="1285875"/>
          </a:xfrm>
        </p:spPr>
        <p:txBody>
          <a:bodyPr/>
          <a:lstStyle>
            <a:lvl1pPr algn="l">
              <a:defRPr sz="4000" b="1" cap="all" spc="0" baseline="0">
                <a:solidFill>
                  <a:srgbClr val="0060AE"/>
                </a:solidFill>
                <a:effectLst/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1200" y="2501459"/>
            <a:ext cx="4622130" cy="609887"/>
          </a:xfrm>
        </p:spPr>
        <p:txBody>
          <a:bodyPr/>
          <a:lstStyle>
            <a:lvl1pPr marL="0" indent="0" algn="l">
              <a:buFont typeface="Wingdings" pitchFamily="2" charset="2"/>
              <a:buNone/>
              <a:defRPr b="1" cap="all" baseline="0">
                <a:solidFill>
                  <a:schemeClr val="bg1"/>
                </a:solidFill>
                <a:effectLst/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effectLst/>
              </a:defRPr>
            </a:lvl1pPr>
            <a:lvl2pPr>
              <a:defRPr sz="2000">
                <a:effectLst/>
              </a:defRPr>
            </a:lvl2pPr>
            <a:lvl3pPr>
              <a:defRPr sz="1800">
                <a:effectLst/>
              </a:defRPr>
            </a:lvl3pPr>
            <a:lvl4pPr>
              <a:defRPr>
                <a:effectLst/>
              </a:defRPr>
            </a:lvl4pPr>
            <a:lvl5pPr>
              <a:defRPr>
                <a:effectLst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(</a:t>
            </a:r>
            <a:fld id="{34BF4D0F-4AF8-488E-8346-8C77FDE3B15D}" type="slidenum">
              <a:rPr lang="cs-CZ"/>
              <a:pPr/>
              <a:t>‹#›</a:t>
            </a:fld>
            <a:r>
              <a:rPr lang="cs-CZ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93688" y="990600"/>
            <a:ext cx="4210050" cy="4749800"/>
          </a:xfr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effectLst/>
              </a:defRPr>
            </a:lvl2pPr>
            <a:lvl3pPr>
              <a:defRPr sz="2000">
                <a:effectLst/>
              </a:defRPr>
            </a:lvl3pPr>
            <a:lvl4pPr>
              <a:defRPr sz="1800">
                <a:effectLst/>
              </a:defRPr>
            </a:lvl4pPr>
            <a:lvl5pPr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6138" y="990600"/>
            <a:ext cx="4210050" cy="474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I3D 2011</a:t>
            </a:r>
            <a:endParaRPr lang="en-US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(</a:t>
            </a:r>
            <a:fld id="{55D2436B-C962-4831-BAE8-BBD99DA6E692}" type="slidenum">
              <a:rPr lang="cs-CZ"/>
              <a:pPr/>
              <a:t>‹#›</a:t>
            </a:fld>
            <a:r>
              <a:rPr lang="cs-CZ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1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I3D 2011</a:t>
            </a:r>
            <a:endParaRPr lang="en-US" dirty="0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(</a:t>
            </a:r>
            <a:fld id="{5EF8D79C-1CD8-45F6-92F2-EDD44CDD6BE2}" type="slidenum">
              <a:rPr lang="cs-CZ"/>
              <a:pPr/>
              <a:t>‹#›</a:t>
            </a:fld>
            <a:r>
              <a:rPr lang="cs-CZ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I3D 2011</a:t>
            </a:r>
            <a:endParaRPr lang="en-US" dirty="0"/>
          </a:p>
        </p:txBody>
      </p:sp>
      <p:sp>
        <p:nvSpPr>
          <p:cNvPr id="3" name="Rectangle 1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(</a:t>
            </a:r>
            <a:fld id="{2352682D-5278-412E-A976-ABB6EF73907D}" type="slidenum">
              <a:rPr lang="cs-CZ"/>
              <a:pPr/>
              <a:t>‹#›</a:t>
            </a:fld>
            <a:r>
              <a:rPr lang="cs-CZ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0988" y="76200"/>
            <a:ext cx="6633379" cy="685800"/>
          </a:xfrm>
        </p:spPr>
        <p:txBody>
          <a:bodyPr/>
          <a:lstStyle/>
          <a:p>
            <a:r>
              <a:rPr lang="en-US" noProof="0" dirty="0" err="1" smtClean="0"/>
              <a:t>Klepnutím</a:t>
            </a:r>
            <a:r>
              <a:rPr lang="en-US" noProof="0" dirty="0" smtClean="0"/>
              <a:t> </a:t>
            </a:r>
            <a:r>
              <a:rPr lang="en-US" noProof="0" dirty="0" err="1" smtClean="0"/>
              <a:t>lze</a:t>
            </a:r>
            <a:r>
              <a:rPr lang="en-US" noProof="0" dirty="0" smtClean="0"/>
              <a:t> </a:t>
            </a:r>
            <a:r>
              <a:rPr lang="en-US" noProof="0" dirty="0" err="1" smtClean="0"/>
              <a:t>upravit</a:t>
            </a:r>
            <a:r>
              <a:rPr lang="en-US" noProof="0" dirty="0" smtClean="0"/>
              <a:t> </a:t>
            </a:r>
            <a:r>
              <a:rPr lang="en-US" noProof="0" dirty="0" err="1" smtClean="0"/>
              <a:t>styl</a:t>
            </a:r>
            <a:r>
              <a:rPr lang="en-US" noProof="0" dirty="0" smtClean="0"/>
              <a:t> </a:t>
            </a:r>
            <a:r>
              <a:rPr lang="en-US" noProof="0" dirty="0" err="1" smtClean="0"/>
              <a:t>předlohy</a:t>
            </a:r>
            <a:r>
              <a:rPr lang="en-US" noProof="0" dirty="0" smtClean="0"/>
              <a:t> </a:t>
            </a:r>
            <a:r>
              <a:rPr lang="en-US" noProof="0" dirty="0" err="1" smtClean="0"/>
              <a:t>nadpisů</a:t>
            </a:r>
            <a:r>
              <a:rPr lang="en-US" noProof="0" dirty="0" smtClean="0"/>
              <a:t>.</a:t>
            </a:r>
            <a:endParaRPr lang="en-US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293688" y="990600"/>
            <a:ext cx="8572500" cy="2298700"/>
          </a:xfrm>
        </p:spPr>
        <p:txBody>
          <a:bodyPr/>
          <a:lstStyle>
            <a:lvl1pPr>
              <a:buFont typeface="Wingdings" pitchFamily="2" charset="2"/>
              <a:buChar char="§"/>
              <a:defRPr>
                <a:effectLst/>
              </a:defRPr>
            </a:lvl1pPr>
            <a:lvl2pPr>
              <a:buFont typeface="Calibri" pitchFamily="34" charset="0"/>
              <a:buChar char="–"/>
              <a:defRPr>
                <a:effectLst/>
              </a:defRPr>
            </a:lvl2pPr>
            <a:lvl3pPr>
              <a:buFont typeface="Calibri" pitchFamily="34" charset="0"/>
              <a:buChar char="–"/>
              <a:defRPr>
                <a:effectLst/>
              </a:defRPr>
            </a:lvl3pPr>
            <a:lvl4pPr>
              <a:defRPr>
                <a:effectLst/>
              </a:defRPr>
            </a:lvl4pPr>
            <a:lvl5pPr>
              <a:defRPr>
                <a:effectLst/>
              </a:defRPr>
            </a:lvl5pPr>
          </a:lstStyle>
          <a:p>
            <a:pPr lvl="0"/>
            <a:r>
              <a:rPr lang="en-US" noProof="0" dirty="0" err="1" smtClean="0"/>
              <a:t>Klepnutím</a:t>
            </a:r>
            <a:r>
              <a:rPr lang="en-US" noProof="0" dirty="0" smtClean="0"/>
              <a:t> </a:t>
            </a:r>
            <a:r>
              <a:rPr lang="en-US" noProof="0" dirty="0" err="1" smtClean="0"/>
              <a:t>lze</a:t>
            </a:r>
            <a:r>
              <a:rPr lang="en-US" noProof="0" dirty="0" smtClean="0"/>
              <a:t> </a:t>
            </a:r>
            <a:r>
              <a:rPr lang="en-US" noProof="0" dirty="0" err="1" smtClean="0"/>
              <a:t>upravit</a:t>
            </a:r>
            <a:r>
              <a:rPr lang="en-US" noProof="0" dirty="0" smtClean="0"/>
              <a:t> </a:t>
            </a:r>
            <a:r>
              <a:rPr lang="en-US" noProof="0" dirty="0" err="1" smtClean="0"/>
              <a:t>styly</a:t>
            </a:r>
            <a:r>
              <a:rPr lang="en-US" noProof="0" dirty="0" smtClean="0"/>
              <a:t> </a:t>
            </a:r>
            <a:r>
              <a:rPr lang="en-US" noProof="0" dirty="0" err="1" smtClean="0"/>
              <a:t>předlohy</a:t>
            </a:r>
            <a:r>
              <a:rPr lang="en-US" noProof="0" dirty="0" smtClean="0"/>
              <a:t> </a:t>
            </a:r>
            <a:r>
              <a:rPr lang="en-US" noProof="0" dirty="0" err="1" smtClean="0"/>
              <a:t>textu</a:t>
            </a:r>
            <a:r>
              <a:rPr lang="en-US" noProof="0" dirty="0" smtClean="0"/>
              <a:t>.</a:t>
            </a:r>
          </a:p>
          <a:p>
            <a:pPr lvl="1"/>
            <a:r>
              <a:rPr lang="en-US" noProof="0" dirty="0" err="1" smtClean="0"/>
              <a:t>Druhá</a:t>
            </a:r>
            <a:r>
              <a:rPr lang="en-US" noProof="0" dirty="0" smtClean="0"/>
              <a:t> </a:t>
            </a:r>
            <a:r>
              <a:rPr lang="en-US" noProof="0" dirty="0" err="1" smtClean="0"/>
              <a:t>úroveň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Třetí</a:t>
            </a:r>
            <a:r>
              <a:rPr lang="en-US" noProof="0" dirty="0" smtClean="0"/>
              <a:t> </a:t>
            </a:r>
            <a:r>
              <a:rPr lang="en-US" noProof="0" dirty="0" err="1" smtClean="0"/>
              <a:t>úroveň</a:t>
            </a:r>
            <a:endParaRPr lang="en-US" noProof="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93688" y="3441700"/>
            <a:ext cx="8572500" cy="2298700"/>
          </a:xfrm>
        </p:spPr>
        <p:txBody>
          <a:bodyPr/>
          <a:lstStyle>
            <a:lvl1pPr>
              <a:buFont typeface="Wingdings" pitchFamily="2" charset="2"/>
              <a:buChar char="§"/>
              <a:defRPr/>
            </a:lvl1pPr>
            <a:lvl2pPr>
              <a:buFont typeface="Calibri" pitchFamily="34" charset="0"/>
              <a:buChar char="–"/>
              <a:defRPr/>
            </a:lvl2pPr>
            <a:lvl3pPr>
              <a:buFont typeface="Calibri" pitchFamily="34" charset="0"/>
              <a:buChar char="–"/>
              <a:defRPr/>
            </a:lvl3pPr>
          </a:lstStyle>
          <a:p>
            <a:pPr lvl="0"/>
            <a:r>
              <a:rPr lang="en-US" noProof="0" dirty="0" err="1" smtClean="0"/>
              <a:t>Klepnutím</a:t>
            </a:r>
            <a:r>
              <a:rPr lang="en-US" noProof="0" dirty="0" smtClean="0"/>
              <a:t> </a:t>
            </a:r>
            <a:r>
              <a:rPr lang="en-US" noProof="0" dirty="0" err="1" smtClean="0"/>
              <a:t>lze</a:t>
            </a:r>
            <a:r>
              <a:rPr lang="en-US" noProof="0" dirty="0" smtClean="0"/>
              <a:t> </a:t>
            </a:r>
            <a:r>
              <a:rPr lang="en-US" noProof="0" dirty="0" err="1" smtClean="0"/>
              <a:t>upravit</a:t>
            </a:r>
            <a:r>
              <a:rPr lang="en-US" noProof="0" dirty="0" smtClean="0"/>
              <a:t> </a:t>
            </a:r>
            <a:r>
              <a:rPr lang="en-US" noProof="0" dirty="0" err="1" smtClean="0"/>
              <a:t>styly</a:t>
            </a:r>
            <a:r>
              <a:rPr lang="en-US" noProof="0" dirty="0" smtClean="0"/>
              <a:t> </a:t>
            </a:r>
            <a:r>
              <a:rPr lang="en-US" noProof="0" dirty="0" err="1" smtClean="0"/>
              <a:t>předlohy</a:t>
            </a:r>
            <a:r>
              <a:rPr lang="en-US" noProof="0" dirty="0" smtClean="0"/>
              <a:t> </a:t>
            </a:r>
            <a:r>
              <a:rPr lang="en-US" noProof="0" dirty="0" err="1" smtClean="0"/>
              <a:t>textu</a:t>
            </a:r>
            <a:r>
              <a:rPr lang="en-US" noProof="0" dirty="0" smtClean="0"/>
              <a:t>.</a:t>
            </a:r>
          </a:p>
          <a:p>
            <a:pPr lvl="1"/>
            <a:r>
              <a:rPr lang="en-US" noProof="0" dirty="0" err="1" smtClean="0"/>
              <a:t>Druhá</a:t>
            </a:r>
            <a:r>
              <a:rPr lang="en-US" noProof="0" dirty="0" smtClean="0"/>
              <a:t> </a:t>
            </a:r>
            <a:r>
              <a:rPr lang="en-US" noProof="0" dirty="0" err="1" smtClean="0"/>
              <a:t>úroveň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Třetí</a:t>
            </a:r>
            <a:r>
              <a:rPr lang="en-US" noProof="0" dirty="0" smtClean="0"/>
              <a:t> </a:t>
            </a:r>
            <a:r>
              <a:rPr lang="en-US" noProof="0" dirty="0" err="1" smtClean="0"/>
              <a:t>úroveň</a:t>
            </a:r>
            <a:endParaRPr lang="en-US" noProof="0" dirty="0" smtClean="0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I3D 2011</a:t>
            </a:r>
            <a:endParaRPr lang="en-US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noProof="0" smtClean="0"/>
              <a:t>(</a:t>
            </a:r>
            <a:fld id="{F3795096-2031-44C4-AA6D-B9D12666C779}" type="slidenum">
              <a:rPr lang="en-US" noProof="0" smtClean="0"/>
              <a:pPr/>
              <a:t>‹#›</a:t>
            </a:fld>
            <a:r>
              <a:rPr lang="en-US" noProof="0" smtClean="0"/>
              <a:t>)</a:t>
            </a:r>
            <a:endParaRPr lang="en-US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1475" y="4502516"/>
            <a:ext cx="8431213" cy="210783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A9926-8DE2-48FF-90E3-6372B3A6DB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0988" y="76200"/>
            <a:ext cx="6645905" cy="685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Sample Title (left alignment)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3688" y="990599"/>
            <a:ext cx="8572500" cy="512210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First level text</a:t>
            </a:r>
          </a:p>
          <a:p>
            <a:pPr lvl="0"/>
            <a:r>
              <a:rPr lang="en-US" noProof="0" dirty="0" smtClean="0"/>
              <a:t>The same level</a:t>
            </a:r>
          </a:p>
          <a:p>
            <a:pPr lvl="1"/>
            <a:r>
              <a:rPr lang="en-US" noProof="0" dirty="0" smtClean="0"/>
              <a:t>A little bit smaller size</a:t>
            </a:r>
          </a:p>
          <a:p>
            <a:pPr lvl="2"/>
            <a:r>
              <a:rPr lang="en-US" noProof="0" dirty="0" smtClean="0"/>
              <a:t>Very small text size (do not scale it down even more)</a:t>
            </a: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1594" y="6390405"/>
            <a:ext cx="3110433" cy="27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1" i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algn="l"/>
            <a:r>
              <a:rPr lang="en-US" smtClean="0"/>
              <a:t>I3D 2011</a:t>
            </a:r>
            <a:endParaRPr lang="en-US" dirty="0"/>
          </a:p>
        </p:txBody>
      </p:sp>
      <p:sp>
        <p:nvSpPr>
          <p:cNvPr id="1040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25725" y="6393798"/>
            <a:ext cx="1542702" cy="244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 i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cs-CZ" smtClean="0"/>
              <a:t>Slide </a:t>
            </a:r>
            <a:fld id="{650CBC60-7EA1-4C42-8BFC-F35187CBAEF9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37843" name="Group 2675"/>
          <p:cNvGrpSpPr>
            <a:grpSpLocks/>
          </p:cNvGrpSpPr>
          <p:nvPr/>
        </p:nvGrpSpPr>
        <p:grpSpPr bwMode="auto">
          <a:xfrm>
            <a:off x="7143768" y="71414"/>
            <a:ext cx="1765300" cy="823913"/>
            <a:chOff x="147" y="3717"/>
            <a:chExt cx="1112" cy="519"/>
          </a:xfrm>
        </p:grpSpPr>
        <p:sp>
          <p:nvSpPr>
            <p:cNvPr id="137837" name="Freeform 2669"/>
            <p:cNvSpPr>
              <a:spLocks/>
            </p:cNvSpPr>
            <p:nvPr/>
          </p:nvSpPr>
          <p:spPr bwMode="auto">
            <a:xfrm>
              <a:off x="147" y="3717"/>
              <a:ext cx="1112" cy="519"/>
            </a:xfrm>
            <a:custGeom>
              <a:avLst/>
              <a:gdLst/>
              <a:ahLst/>
              <a:cxnLst>
                <a:cxn ang="0">
                  <a:pos x="0" y="171"/>
                </a:cxn>
                <a:cxn ang="0">
                  <a:pos x="471" y="0"/>
                </a:cxn>
                <a:cxn ang="0">
                  <a:pos x="825" y="147"/>
                </a:cxn>
                <a:cxn ang="0">
                  <a:pos x="825" y="219"/>
                </a:cxn>
                <a:cxn ang="0">
                  <a:pos x="591" y="318"/>
                </a:cxn>
                <a:cxn ang="0">
                  <a:pos x="1112" y="332"/>
                </a:cxn>
                <a:cxn ang="0">
                  <a:pos x="1112" y="516"/>
                </a:cxn>
                <a:cxn ang="0">
                  <a:pos x="571" y="519"/>
                </a:cxn>
                <a:cxn ang="0">
                  <a:pos x="571" y="371"/>
                </a:cxn>
                <a:cxn ang="0">
                  <a:pos x="443" y="377"/>
                </a:cxn>
                <a:cxn ang="0">
                  <a:pos x="269" y="485"/>
                </a:cxn>
                <a:cxn ang="0">
                  <a:pos x="0" y="171"/>
                </a:cxn>
              </a:cxnLst>
              <a:rect l="0" t="0" r="r" b="b"/>
              <a:pathLst>
                <a:path w="1112" h="519">
                  <a:moveTo>
                    <a:pt x="0" y="171"/>
                  </a:moveTo>
                  <a:lnTo>
                    <a:pt x="471" y="0"/>
                  </a:lnTo>
                  <a:lnTo>
                    <a:pt x="825" y="147"/>
                  </a:lnTo>
                  <a:lnTo>
                    <a:pt x="825" y="219"/>
                  </a:lnTo>
                  <a:lnTo>
                    <a:pt x="591" y="318"/>
                  </a:lnTo>
                  <a:lnTo>
                    <a:pt x="1112" y="332"/>
                  </a:lnTo>
                  <a:lnTo>
                    <a:pt x="1112" y="516"/>
                  </a:lnTo>
                  <a:lnTo>
                    <a:pt x="571" y="519"/>
                  </a:lnTo>
                  <a:lnTo>
                    <a:pt x="571" y="371"/>
                  </a:lnTo>
                  <a:lnTo>
                    <a:pt x="443" y="377"/>
                  </a:lnTo>
                  <a:lnTo>
                    <a:pt x="269" y="485"/>
                  </a:lnTo>
                  <a:lnTo>
                    <a:pt x="0" y="171"/>
                  </a:lnTo>
                  <a:close/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noProof="0"/>
            </a:p>
          </p:txBody>
        </p:sp>
        <p:pic>
          <p:nvPicPr>
            <p:cNvPr id="137842" name="Picture 2674" descr="DCGI_LOGO_CMYK"/>
            <p:cNvPicPr>
              <a:picLocks noChangeAspect="1" noChangeArrowheads="1"/>
            </p:cNvPicPr>
            <p:nvPr userDrawn="1"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74" y="3758"/>
              <a:ext cx="1076" cy="466"/>
            </a:xfrm>
            <a:prstGeom prst="rect">
              <a:avLst/>
            </a:prstGeom>
            <a:noFill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3" r:id="rId2"/>
    <p:sldLayoutId id="2147483665" r:id="rId3"/>
    <p:sldLayoutId id="2147483667" r:id="rId4"/>
    <p:sldLayoutId id="2147483668" r:id="rId5"/>
    <p:sldLayoutId id="2147483673" r:id="rId6"/>
    <p:sldLayoutId id="2147483675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7620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0AF"/>
          </a:solidFill>
          <a:effectLst/>
          <a:latin typeface="Calibri" pitchFamily="34" charset="0"/>
          <a:ea typeface="+mj-ea"/>
          <a:cs typeface="Calibri" pitchFamily="34" charset="0"/>
        </a:defRPr>
      </a:lvl1pPr>
      <a:lvl2pPr algn="l" defTabSz="7620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7620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7620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7620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7620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7620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7620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7620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342900" indent="-342900" algn="l" defTabSz="762000" rtl="0" eaLnBrk="0" fontAlgn="base" hangingPunct="0">
        <a:spcBef>
          <a:spcPct val="25000"/>
        </a:spcBef>
        <a:spcAft>
          <a:spcPct val="0"/>
        </a:spcAft>
        <a:buClr>
          <a:srgbClr val="0060AE"/>
        </a:buClr>
        <a:buSzPct val="80000"/>
        <a:buFont typeface="Wingdings" pitchFamily="2" charset="2"/>
        <a:buChar char="§"/>
        <a:defRPr sz="2800">
          <a:solidFill>
            <a:schemeClr val="tx1"/>
          </a:solidFill>
          <a:effectLst/>
          <a:latin typeface="Calibri" pitchFamily="34" charset="0"/>
          <a:ea typeface="+mn-ea"/>
          <a:cs typeface="Calibri" pitchFamily="34" charset="0"/>
        </a:defRPr>
      </a:lvl1pPr>
      <a:lvl2pPr marL="742950" indent="-285750" algn="l" defTabSz="762000" rtl="0" eaLnBrk="0" fontAlgn="base" hangingPunct="0">
        <a:spcBef>
          <a:spcPct val="20000"/>
        </a:spcBef>
        <a:spcAft>
          <a:spcPct val="0"/>
        </a:spcAft>
        <a:buClr>
          <a:srgbClr val="00BAE8"/>
        </a:buClr>
        <a:buSzPct val="90000"/>
        <a:buFont typeface="Calibri" pitchFamily="34" charset="0"/>
        <a:buChar char="–"/>
        <a:defRPr sz="2400">
          <a:solidFill>
            <a:schemeClr val="tx1"/>
          </a:solidFill>
          <a:effectLst/>
          <a:latin typeface="Calibri" pitchFamily="34" charset="0"/>
          <a:cs typeface="Calibri" pitchFamily="34" charset="0"/>
        </a:defRPr>
      </a:lvl2pPr>
      <a:lvl3pPr marL="1143000" indent="-228600" algn="l" defTabSz="762000" rtl="0" eaLnBrk="0" fontAlgn="base" hangingPunct="0">
        <a:spcBef>
          <a:spcPct val="20000"/>
        </a:spcBef>
        <a:spcAft>
          <a:spcPct val="0"/>
        </a:spcAft>
        <a:buClr>
          <a:srgbClr val="005791"/>
        </a:buClr>
        <a:buSzPct val="90000"/>
        <a:buFont typeface="Calibri" pitchFamily="34" charset="0"/>
        <a:buChar char="–"/>
        <a:defRPr sz="2000" baseline="0">
          <a:solidFill>
            <a:schemeClr val="tx1"/>
          </a:solidFill>
          <a:effectLst/>
          <a:latin typeface="Calibri" pitchFamily="34" charset="0"/>
          <a:cs typeface="Calibri" pitchFamily="34" charset="0"/>
        </a:defRPr>
      </a:lvl3pPr>
      <a:lvl4pPr marL="1600200" indent="-228600" algn="l" defTabSz="762000" rtl="0" eaLnBrk="0" fontAlgn="base" hangingPunct="0">
        <a:spcBef>
          <a:spcPct val="20000"/>
        </a:spcBef>
        <a:spcAft>
          <a:spcPct val="0"/>
        </a:spcAft>
        <a:defRPr sz="1400">
          <a:solidFill>
            <a:srgbClr val="0060AF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defTabSz="762000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5pPr>
      <a:lvl6pPr marL="2514600" indent="-228600" algn="l" defTabSz="76200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</a:defRPr>
      </a:lvl6pPr>
      <a:lvl7pPr marL="2971800" indent="-228600" algn="l" defTabSz="76200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</a:defRPr>
      </a:lvl7pPr>
      <a:lvl8pPr marL="3429000" indent="-228600" algn="l" defTabSz="76200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</a:defRPr>
      </a:lvl8pPr>
      <a:lvl9pPr marL="3886200" indent="-228600" algn="l" defTabSz="76200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882299" y="607704"/>
            <a:ext cx="6655615" cy="1285875"/>
          </a:xfrm>
        </p:spPr>
        <p:txBody>
          <a:bodyPr/>
          <a:lstStyle/>
          <a:p>
            <a:r>
              <a:rPr lang="en-US" sz="2800" dirty="0" smtClean="0">
                <a:solidFill>
                  <a:srgbClr val="00BCE9"/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Shadow Caster Culling For Efficient Shadow Mapping</a:t>
            </a:r>
            <a:endParaRPr lang="en-US" sz="2800" dirty="0" smtClean="0">
              <a:solidFill>
                <a:srgbClr val="00BCE9"/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58498" y="2209800"/>
            <a:ext cx="6766401" cy="2513857"/>
          </a:xfrm>
        </p:spPr>
        <p:txBody>
          <a:bodyPr/>
          <a:lstStyle/>
          <a:p>
            <a:r>
              <a:rPr lang="cs-CZ" sz="24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Jiří </a:t>
            </a:r>
            <a:r>
              <a:rPr lang="cs-CZ" sz="2400" dirty="0" err="1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Bittne</a:t>
            </a:r>
            <a:r>
              <a:rPr lang="en-US" sz="24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R</a:t>
            </a:r>
            <a:r>
              <a:rPr lang="en-US" sz="2400" baseline="300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1</a:t>
            </a:r>
            <a:r>
              <a:rPr lang="en-US" sz="24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  </a:t>
            </a:r>
            <a:r>
              <a:rPr lang="en-US" sz="2400" noProof="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Oliver Mattausch</a:t>
            </a:r>
            <a:r>
              <a:rPr lang="en-US" sz="2400" baseline="30000" noProof="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2</a:t>
            </a:r>
            <a:r>
              <a:rPr lang="en-US" sz="24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</a:p>
          <a:p>
            <a:r>
              <a:rPr lang="en-US" sz="24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Ari SilveNnoinen</a:t>
            </a:r>
            <a:r>
              <a:rPr lang="en-US" sz="2400" baseline="300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3</a:t>
            </a:r>
            <a:r>
              <a:rPr lang="en-US" sz="240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  </a:t>
            </a:r>
            <a:r>
              <a:rPr lang="en-US" sz="2400" noProof="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Michael Wimmer</a:t>
            </a:r>
            <a:r>
              <a:rPr lang="en-US" sz="2400" baseline="30000" noProof="0" dirty="0" smtClean="0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2</a:t>
            </a:r>
          </a:p>
          <a:p>
            <a:endParaRPr lang="en-US" sz="2000" noProof="0" dirty="0" smtClean="0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  <a:p>
            <a:pPr>
              <a:spcBef>
                <a:spcPts val="0"/>
              </a:spcBef>
            </a:pPr>
            <a:r>
              <a:rPr lang="cs-CZ" sz="2000" baseline="30000" dirty="0">
                <a:solidFill>
                  <a:srgbClr val="0060AE"/>
                </a:solidFill>
              </a:rPr>
              <a:t>1</a:t>
            </a:r>
            <a:r>
              <a:rPr lang="cs-CZ" sz="2000" dirty="0">
                <a:solidFill>
                  <a:srgbClr val="0060AE"/>
                </a:solidFill>
              </a:rPr>
              <a:t>Czech </a:t>
            </a:r>
            <a:r>
              <a:rPr lang="cs-CZ" sz="2000" dirty="0" err="1">
                <a:solidFill>
                  <a:srgbClr val="0060AE"/>
                </a:solidFill>
              </a:rPr>
              <a:t>Technical</a:t>
            </a:r>
            <a:r>
              <a:rPr lang="cs-CZ" sz="2000" dirty="0">
                <a:solidFill>
                  <a:srgbClr val="0060AE"/>
                </a:solidFill>
              </a:rPr>
              <a:t> University in </a:t>
            </a:r>
            <a:r>
              <a:rPr lang="cs-CZ" sz="2000" dirty="0" smtClean="0">
                <a:solidFill>
                  <a:srgbClr val="0060AE"/>
                </a:solidFill>
              </a:rPr>
              <a:t>Prague</a:t>
            </a:r>
            <a:endParaRPr lang="en-US" sz="2000" baseline="30000" dirty="0">
              <a:solidFill>
                <a:srgbClr val="0060AE"/>
              </a:solidFill>
            </a:endParaRPr>
          </a:p>
          <a:p>
            <a:pPr>
              <a:spcBef>
                <a:spcPts val="0"/>
              </a:spcBef>
            </a:pPr>
            <a:r>
              <a:rPr lang="cs-CZ" sz="2000" baseline="30000" dirty="0">
                <a:solidFill>
                  <a:srgbClr val="0060AE"/>
                </a:solidFill>
              </a:rPr>
              <a:t>2</a:t>
            </a:r>
            <a:r>
              <a:rPr lang="cs-CZ" sz="2000" dirty="0">
                <a:solidFill>
                  <a:srgbClr val="0060AE"/>
                </a:solidFill>
              </a:rPr>
              <a:t>Vienna Univers</a:t>
            </a:r>
            <a:r>
              <a:rPr lang="en-US" sz="2000" dirty="0">
                <a:solidFill>
                  <a:srgbClr val="0060AE"/>
                </a:solidFill>
              </a:rPr>
              <a:t>i</a:t>
            </a:r>
            <a:r>
              <a:rPr lang="cs-CZ" sz="2000" dirty="0">
                <a:solidFill>
                  <a:srgbClr val="0060AE"/>
                </a:solidFill>
              </a:rPr>
              <a:t>ty </a:t>
            </a:r>
            <a:r>
              <a:rPr lang="cs-CZ" sz="2000" dirty="0" err="1">
                <a:solidFill>
                  <a:srgbClr val="0060AE"/>
                </a:solidFill>
              </a:rPr>
              <a:t>of</a:t>
            </a:r>
            <a:r>
              <a:rPr lang="cs-CZ" sz="2000" dirty="0">
                <a:solidFill>
                  <a:srgbClr val="0060AE"/>
                </a:solidFill>
              </a:rPr>
              <a:t> </a:t>
            </a:r>
            <a:r>
              <a:rPr lang="cs-CZ" sz="2000" dirty="0" smtClean="0">
                <a:solidFill>
                  <a:srgbClr val="0060AE"/>
                </a:solidFill>
              </a:rPr>
              <a:t>Technology</a:t>
            </a:r>
            <a:endParaRPr lang="en-US" sz="2000" dirty="0" smtClean="0">
              <a:solidFill>
                <a:srgbClr val="0060AE"/>
              </a:solidFill>
            </a:endParaRPr>
          </a:p>
          <a:p>
            <a:pPr>
              <a:spcBef>
                <a:spcPts val="0"/>
              </a:spcBef>
            </a:pPr>
            <a:r>
              <a:rPr lang="en-US" sz="2000" baseline="30000" dirty="0" smtClean="0">
                <a:solidFill>
                  <a:srgbClr val="0060AE"/>
                </a:solidFill>
              </a:rPr>
              <a:t>3</a:t>
            </a:r>
            <a:r>
              <a:rPr lang="en-US" sz="2000" dirty="0" smtClean="0">
                <a:solidFill>
                  <a:srgbClr val="0060AE"/>
                </a:solidFill>
              </a:rPr>
              <a:t>UMBRA SOFTWARE</a:t>
            </a:r>
            <a:endParaRPr lang="cs-CZ" sz="2000" dirty="0">
              <a:solidFill>
                <a:srgbClr val="0060AE"/>
              </a:solidFill>
            </a:endParaRPr>
          </a:p>
          <a:p>
            <a:endParaRPr lang="en-US" sz="2000" noProof="0" dirty="0" smtClean="0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5" name="Freeform 2664"/>
          <p:cNvSpPr>
            <a:spLocks noEditPoints="1"/>
          </p:cNvSpPr>
          <p:nvPr/>
        </p:nvSpPr>
        <p:spPr bwMode="auto">
          <a:xfrm>
            <a:off x="5753528" y="5120957"/>
            <a:ext cx="1231643" cy="961894"/>
          </a:xfrm>
          <a:custGeom>
            <a:avLst/>
            <a:gdLst/>
            <a:ahLst/>
            <a:cxnLst>
              <a:cxn ang="0">
                <a:pos x="6391" y="1980"/>
              </a:cxn>
              <a:cxn ang="0">
                <a:pos x="4731" y="2999"/>
              </a:cxn>
              <a:cxn ang="0">
                <a:pos x="6105" y="1150"/>
              </a:cxn>
              <a:cxn ang="0">
                <a:pos x="4706" y="2080"/>
              </a:cxn>
              <a:cxn ang="0">
                <a:pos x="4519" y="3036"/>
              </a:cxn>
              <a:cxn ang="0">
                <a:pos x="5784" y="707"/>
              </a:cxn>
              <a:cxn ang="0">
                <a:pos x="4092" y="1494"/>
              </a:cxn>
              <a:cxn ang="0">
                <a:pos x="4367" y="366"/>
              </a:cxn>
              <a:cxn ang="0">
                <a:pos x="4936" y="1161"/>
              </a:cxn>
              <a:cxn ang="0">
                <a:pos x="5177" y="331"/>
              </a:cxn>
              <a:cxn ang="0">
                <a:pos x="5468" y="209"/>
              </a:cxn>
              <a:cxn ang="0">
                <a:pos x="3065" y="4379"/>
              </a:cxn>
              <a:cxn ang="0">
                <a:pos x="3501" y="3734"/>
              </a:cxn>
              <a:cxn ang="0">
                <a:pos x="2856" y="3445"/>
              </a:cxn>
              <a:cxn ang="0">
                <a:pos x="2585" y="4820"/>
              </a:cxn>
              <a:cxn ang="0">
                <a:pos x="5337" y="3764"/>
              </a:cxn>
              <a:cxn ang="0">
                <a:pos x="7091" y="1164"/>
              </a:cxn>
              <a:cxn ang="0">
                <a:pos x="5810" y="3105"/>
              </a:cxn>
              <a:cxn ang="0">
                <a:pos x="5412" y="3681"/>
              </a:cxn>
              <a:cxn ang="0">
                <a:pos x="6047" y="5085"/>
              </a:cxn>
              <a:cxn ang="0">
                <a:pos x="5597" y="4954"/>
              </a:cxn>
              <a:cxn ang="0">
                <a:pos x="5581" y="5395"/>
              </a:cxn>
              <a:cxn ang="0">
                <a:pos x="7181" y="5196"/>
              </a:cxn>
              <a:cxn ang="0">
                <a:pos x="6025" y="3434"/>
              </a:cxn>
              <a:cxn ang="0">
                <a:pos x="7165" y="1685"/>
              </a:cxn>
              <a:cxn ang="0">
                <a:pos x="6238" y="2300"/>
              </a:cxn>
              <a:cxn ang="0">
                <a:pos x="6571" y="507"/>
              </a:cxn>
              <a:cxn ang="0">
                <a:pos x="3576" y="3644"/>
              </a:cxn>
              <a:cxn ang="0">
                <a:pos x="3223" y="4627"/>
              </a:cxn>
              <a:cxn ang="0">
                <a:pos x="2792" y="4700"/>
              </a:cxn>
              <a:cxn ang="0">
                <a:pos x="2753" y="5187"/>
              </a:cxn>
              <a:cxn ang="0">
                <a:pos x="4179" y="5537"/>
              </a:cxn>
              <a:cxn ang="0">
                <a:pos x="4327" y="3813"/>
              </a:cxn>
              <a:cxn ang="0">
                <a:pos x="1683" y="2288"/>
              </a:cxn>
              <a:cxn ang="0">
                <a:pos x="3520" y="2350"/>
              </a:cxn>
              <a:cxn ang="0">
                <a:pos x="2676" y="3373"/>
              </a:cxn>
              <a:cxn ang="0">
                <a:pos x="2090" y="2791"/>
              </a:cxn>
              <a:cxn ang="0">
                <a:pos x="1841" y="2257"/>
              </a:cxn>
              <a:cxn ang="0">
                <a:pos x="2310" y="2759"/>
              </a:cxn>
              <a:cxn ang="0">
                <a:pos x="3223" y="2143"/>
              </a:cxn>
              <a:cxn ang="0">
                <a:pos x="2290" y="524"/>
              </a:cxn>
              <a:cxn ang="0">
                <a:pos x="1677" y="686"/>
              </a:cxn>
              <a:cxn ang="0">
                <a:pos x="1847" y="1061"/>
              </a:cxn>
              <a:cxn ang="0">
                <a:pos x="1467" y="1060"/>
              </a:cxn>
              <a:cxn ang="0">
                <a:pos x="1470" y="473"/>
              </a:cxn>
              <a:cxn ang="0">
                <a:pos x="2737" y="5341"/>
              </a:cxn>
              <a:cxn ang="0">
                <a:pos x="3981" y="5661"/>
              </a:cxn>
              <a:cxn ang="0">
                <a:pos x="4684" y="3843"/>
              </a:cxn>
              <a:cxn ang="0">
                <a:pos x="6339" y="5073"/>
              </a:cxn>
              <a:cxn ang="0">
                <a:pos x="5766" y="5519"/>
              </a:cxn>
              <a:cxn ang="0">
                <a:pos x="7267" y="5275"/>
              </a:cxn>
              <a:cxn ang="0">
                <a:pos x="6102" y="3379"/>
              </a:cxn>
              <a:cxn ang="0">
                <a:pos x="7595" y="716"/>
              </a:cxn>
              <a:cxn ang="0">
                <a:pos x="6790" y="369"/>
              </a:cxn>
              <a:cxn ang="0">
                <a:pos x="6100" y="2440"/>
              </a:cxn>
              <a:cxn ang="0">
                <a:pos x="6244" y="1572"/>
              </a:cxn>
              <a:cxn ang="0">
                <a:pos x="4899" y="114"/>
              </a:cxn>
              <a:cxn ang="0">
                <a:pos x="3982" y="876"/>
              </a:cxn>
              <a:cxn ang="0">
                <a:pos x="4759" y="832"/>
              </a:cxn>
              <a:cxn ang="0">
                <a:pos x="3295" y="1444"/>
              </a:cxn>
              <a:cxn ang="0">
                <a:pos x="1819" y="254"/>
              </a:cxn>
              <a:cxn ang="0">
                <a:pos x="1140" y="1237"/>
              </a:cxn>
              <a:cxn ang="0">
                <a:pos x="1098" y="888"/>
              </a:cxn>
            </a:cxnLst>
            <a:rect l="0" t="0" r="r" b="b"/>
            <a:pathLst>
              <a:path w="7626" h="5794">
                <a:moveTo>
                  <a:pt x="6563" y="1785"/>
                </a:moveTo>
                <a:lnTo>
                  <a:pt x="6871" y="1527"/>
                </a:lnTo>
                <a:lnTo>
                  <a:pt x="6915" y="1564"/>
                </a:lnTo>
                <a:lnTo>
                  <a:pt x="6961" y="1604"/>
                </a:lnTo>
                <a:lnTo>
                  <a:pt x="7007" y="1644"/>
                </a:lnTo>
                <a:lnTo>
                  <a:pt x="7052" y="1684"/>
                </a:lnTo>
                <a:lnTo>
                  <a:pt x="7098" y="1726"/>
                </a:lnTo>
                <a:lnTo>
                  <a:pt x="7141" y="1768"/>
                </a:lnTo>
                <a:lnTo>
                  <a:pt x="7162" y="1790"/>
                </a:lnTo>
                <a:lnTo>
                  <a:pt x="7183" y="1812"/>
                </a:lnTo>
                <a:lnTo>
                  <a:pt x="7203" y="1834"/>
                </a:lnTo>
                <a:lnTo>
                  <a:pt x="7223" y="1857"/>
                </a:lnTo>
                <a:lnTo>
                  <a:pt x="7242" y="1881"/>
                </a:lnTo>
                <a:lnTo>
                  <a:pt x="7259" y="1903"/>
                </a:lnTo>
                <a:lnTo>
                  <a:pt x="7277" y="1927"/>
                </a:lnTo>
                <a:lnTo>
                  <a:pt x="7293" y="1951"/>
                </a:lnTo>
                <a:lnTo>
                  <a:pt x="7308" y="1977"/>
                </a:lnTo>
                <a:lnTo>
                  <a:pt x="7322" y="2002"/>
                </a:lnTo>
                <a:lnTo>
                  <a:pt x="7336" y="2028"/>
                </a:lnTo>
                <a:lnTo>
                  <a:pt x="7347" y="2054"/>
                </a:lnTo>
                <a:lnTo>
                  <a:pt x="7358" y="2081"/>
                </a:lnTo>
                <a:lnTo>
                  <a:pt x="7367" y="2109"/>
                </a:lnTo>
                <a:lnTo>
                  <a:pt x="7374" y="2136"/>
                </a:lnTo>
                <a:lnTo>
                  <a:pt x="7380" y="2165"/>
                </a:lnTo>
                <a:lnTo>
                  <a:pt x="7385" y="2194"/>
                </a:lnTo>
                <a:lnTo>
                  <a:pt x="7389" y="2224"/>
                </a:lnTo>
                <a:lnTo>
                  <a:pt x="7390" y="2255"/>
                </a:lnTo>
                <a:lnTo>
                  <a:pt x="7390" y="2286"/>
                </a:lnTo>
                <a:lnTo>
                  <a:pt x="7388" y="2316"/>
                </a:lnTo>
                <a:lnTo>
                  <a:pt x="7384" y="2345"/>
                </a:lnTo>
                <a:lnTo>
                  <a:pt x="7380" y="2374"/>
                </a:lnTo>
                <a:lnTo>
                  <a:pt x="7376" y="2402"/>
                </a:lnTo>
                <a:lnTo>
                  <a:pt x="7369" y="2428"/>
                </a:lnTo>
                <a:lnTo>
                  <a:pt x="7361" y="2454"/>
                </a:lnTo>
                <a:lnTo>
                  <a:pt x="7352" y="2477"/>
                </a:lnTo>
                <a:lnTo>
                  <a:pt x="7342" y="2500"/>
                </a:lnTo>
                <a:lnTo>
                  <a:pt x="7331" y="2522"/>
                </a:lnTo>
                <a:lnTo>
                  <a:pt x="7319" y="2543"/>
                </a:lnTo>
                <a:lnTo>
                  <a:pt x="7307" y="2564"/>
                </a:lnTo>
                <a:lnTo>
                  <a:pt x="7293" y="2583"/>
                </a:lnTo>
                <a:lnTo>
                  <a:pt x="7278" y="2601"/>
                </a:lnTo>
                <a:lnTo>
                  <a:pt x="7263" y="2619"/>
                </a:lnTo>
                <a:lnTo>
                  <a:pt x="7246" y="2634"/>
                </a:lnTo>
                <a:lnTo>
                  <a:pt x="7228" y="2650"/>
                </a:lnTo>
                <a:lnTo>
                  <a:pt x="7211" y="2664"/>
                </a:lnTo>
                <a:lnTo>
                  <a:pt x="7192" y="2676"/>
                </a:lnTo>
                <a:lnTo>
                  <a:pt x="7172" y="2688"/>
                </a:lnTo>
                <a:lnTo>
                  <a:pt x="7152" y="2700"/>
                </a:lnTo>
                <a:lnTo>
                  <a:pt x="7131" y="2710"/>
                </a:lnTo>
                <a:lnTo>
                  <a:pt x="7110" y="2720"/>
                </a:lnTo>
                <a:lnTo>
                  <a:pt x="7088" y="2729"/>
                </a:lnTo>
                <a:lnTo>
                  <a:pt x="7065" y="2737"/>
                </a:lnTo>
                <a:lnTo>
                  <a:pt x="7041" y="2744"/>
                </a:lnTo>
                <a:lnTo>
                  <a:pt x="7018" y="2750"/>
                </a:lnTo>
                <a:lnTo>
                  <a:pt x="6994" y="2756"/>
                </a:lnTo>
                <a:lnTo>
                  <a:pt x="6969" y="2760"/>
                </a:lnTo>
                <a:lnTo>
                  <a:pt x="6944" y="2765"/>
                </a:lnTo>
                <a:lnTo>
                  <a:pt x="6919" y="2767"/>
                </a:lnTo>
                <a:lnTo>
                  <a:pt x="6893" y="2769"/>
                </a:lnTo>
                <a:lnTo>
                  <a:pt x="6867" y="2771"/>
                </a:lnTo>
                <a:lnTo>
                  <a:pt x="6838" y="2771"/>
                </a:lnTo>
                <a:lnTo>
                  <a:pt x="6808" y="2770"/>
                </a:lnTo>
                <a:lnTo>
                  <a:pt x="6779" y="2768"/>
                </a:lnTo>
                <a:lnTo>
                  <a:pt x="6750" y="2765"/>
                </a:lnTo>
                <a:lnTo>
                  <a:pt x="6724" y="2760"/>
                </a:lnTo>
                <a:lnTo>
                  <a:pt x="6696" y="2755"/>
                </a:lnTo>
                <a:lnTo>
                  <a:pt x="6671" y="2748"/>
                </a:lnTo>
                <a:lnTo>
                  <a:pt x="6644" y="2740"/>
                </a:lnTo>
                <a:lnTo>
                  <a:pt x="6619" y="2731"/>
                </a:lnTo>
                <a:lnTo>
                  <a:pt x="6594" y="2720"/>
                </a:lnTo>
                <a:lnTo>
                  <a:pt x="6572" y="2709"/>
                </a:lnTo>
                <a:lnTo>
                  <a:pt x="6549" y="2697"/>
                </a:lnTo>
                <a:lnTo>
                  <a:pt x="6527" y="2684"/>
                </a:lnTo>
                <a:lnTo>
                  <a:pt x="6506" y="2669"/>
                </a:lnTo>
                <a:lnTo>
                  <a:pt x="6485" y="2654"/>
                </a:lnTo>
                <a:lnTo>
                  <a:pt x="6466" y="2637"/>
                </a:lnTo>
                <a:lnTo>
                  <a:pt x="6447" y="2621"/>
                </a:lnTo>
                <a:lnTo>
                  <a:pt x="6430" y="2602"/>
                </a:lnTo>
                <a:lnTo>
                  <a:pt x="6414" y="2583"/>
                </a:lnTo>
                <a:lnTo>
                  <a:pt x="6399" y="2563"/>
                </a:lnTo>
                <a:lnTo>
                  <a:pt x="6384" y="2543"/>
                </a:lnTo>
                <a:lnTo>
                  <a:pt x="6371" y="2521"/>
                </a:lnTo>
                <a:lnTo>
                  <a:pt x="6359" y="2499"/>
                </a:lnTo>
                <a:lnTo>
                  <a:pt x="6349" y="2476"/>
                </a:lnTo>
                <a:lnTo>
                  <a:pt x="6339" y="2451"/>
                </a:lnTo>
                <a:lnTo>
                  <a:pt x="6330" y="2426"/>
                </a:lnTo>
                <a:lnTo>
                  <a:pt x="6323" y="2401"/>
                </a:lnTo>
                <a:lnTo>
                  <a:pt x="6318" y="2375"/>
                </a:lnTo>
                <a:lnTo>
                  <a:pt x="6312" y="2347"/>
                </a:lnTo>
                <a:lnTo>
                  <a:pt x="6309" y="2321"/>
                </a:lnTo>
                <a:lnTo>
                  <a:pt x="6308" y="2292"/>
                </a:lnTo>
                <a:lnTo>
                  <a:pt x="6308" y="2264"/>
                </a:lnTo>
                <a:lnTo>
                  <a:pt x="6309" y="2230"/>
                </a:lnTo>
                <a:lnTo>
                  <a:pt x="6313" y="2197"/>
                </a:lnTo>
                <a:lnTo>
                  <a:pt x="6318" y="2165"/>
                </a:lnTo>
                <a:lnTo>
                  <a:pt x="6326" y="2133"/>
                </a:lnTo>
                <a:lnTo>
                  <a:pt x="6334" y="2102"/>
                </a:lnTo>
                <a:lnTo>
                  <a:pt x="6345" y="2070"/>
                </a:lnTo>
                <a:lnTo>
                  <a:pt x="6359" y="2040"/>
                </a:lnTo>
                <a:lnTo>
                  <a:pt x="6373" y="2010"/>
                </a:lnTo>
                <a:lnTo>
                  <a:pt x="6391" y="1980"/>
                </a:lnTo>
                <a:lnTo>
                  <a:pt x="6410" y="1951"/>
                </a:lnTo>
                <a:lnTo>
                  <a:pt x="6430" y="1924"/>
                </a:lnTo>
                <a:lnTo>
                  <a:pt x="6453" y="1895"/>
                </a:lnTo>
                <a:lnTo>
                  <a:pt x="6477" y="1867"/>
                </a:lnTo>
                <a:lnTo>
                  <a:pt x="6505" y="1840"/>
                </a:lnTo>
                <a:lnTo>
                  <a:pt x="6534" y="1813"/>
                </a:lnTo>
                <a:lnTo>
                  <a:pt x="6563" y="1785"/>
                </a:lnTo>
                <a:close/>
                <a:moveTo>
                  <a:pt x="5914" y="1726"/>
                </a:moveTo>
                <a:lnTo>
                  <a:pt x="5946" y="1684"/>
                </a:lnTo>
                <a:lnTo>
                  <a:pt x="5976" y="1643"/>
                </a:lnTo>
                <a:lnTo>
                  <a:pt x="6004" y="1601"/>
                </a:lnTo>
                <a:lnTo>
                  <a:pt x="6029" y="1560"/>
                </a:lnTo>
                <a:lnTo>
                  <a:pt x="6053" y="1517"/>
                </a:lnTo>
                <a:lnTo>
                  <a:pt x="6074" y="1473"/>
                </a:lnTo>
                <a:lnTo>
                  <a:pt x="6094" y="1430"/>
                </a:lnTo>
                <a:lnTo>
                  <a:pt x="6112" y="1387"/>
                </a:lnTo>
                <a:lnTo>
                  <a:pt x="6129" y="1343"/>
                </a:lnTo>
                <a:lnTo>
                  <a:pt x="6143" y="1298"/>
                </a:lnTo>
                <a:lnTo>
                  <a:pt x="6156" y="1251"/>
                </a:lnTo>
                <a:lnTo>
                  <a:pt x="6167" y="1205"/>
                </a:lnTo>
                <a:lnTo>
                  <a:pt x="6177" y="1156"/>
                </a:lnTo>
                <a:lnTo>
                  <a:pt x="6186" y="1106"/>
                </a:lnTo>
                <a:lnTo>
                  <a:pt x="6194" y="1056"/>
                </a:lnTo>
                <a:lnTo>
                  <a:pt x="6199" y="1004"/>
                </a:lnTo>
                <a:lnTo>
                  <a:pt x="6207" y="1030"/>
                </a:lnTo>
                <a:lnTo>
                  <a:pt x="6213" y="1057"/>
                </a:lnTo>
                <a:lnTo>
                  <a:pt x="6218" y="1085"/>
                </a:lnTo>
                <a:lnTo>
                  <a:pt x="6221" y="1115"/>
                </a:lnTo>
                <a:lnTo>
                  <a:pt x="6224" y="1146"/>
                </a:lnTo>
                <a:lnTo>
                  <a:pt x="6225" y="1177"/>
                </a:lnTo>
                <a:lnTo>
                  <a:pt x="6225" y="1210"/>
                </a:lnTo>
                <a:lnTo>
                  <a:pt x="6224" y="1243"/>
                </a:lnTo>
                <a:lnTo>
                  <a:pt x="6220" y="1278"/>
                </a:lnTo>
                <a:lnTo>
                  <a:pt x="6218" y="1313"/>
                </a:lnTo>
                <a:lnTo>
                  <a:pt x="6213" y="1348"/>
                </a:lnTo>
                <a:lnTo>
                  <a:pt x="6207" y="1384"/>
                </a:lnTo>
                <a:lnTo>
                  <a:pt x="6200" y="1421"/>
                </a:lnTo>
                <a:lnTo>
                  <a:pt x="6193" y="1459"/>
                </a:lnTo>
                <a:lnTo>
                  <a:pt x="6183" y="1496"/>
                </a:lnTo>
                <a:lnTo>
                  <a:pt x="6173" y="1534"/>
                </a:lnTo>
                <a:lnTo>
                  <a:pt x="6162" y="1571"/>
                </a:lnTo>
                <a:lnTo>
                  <a:pt x="6150" y="1610"/>
                </a:lnTo>
                <a:lnTo>
                  <a:pt x="6136" y="1648"/>
                </a:lnTo>
                <a:lnTo>
                  <a:pt x="6121" y="1686"/>
                </a:lnTo>
                <a:lnTo>
                  <a:pt x="6106" y="1725"/>
                </a:lnTo>
                <a:lnTo>
                  <a:pt x="6090" y="1761"/>
                </a:lnTo>
                <a:lnTo>
                  <a:pt x="6073" y="1800"/>
                </a:lnTo>
                <a:lnTo>
                  <a:pt x="6053" y="1836"/>
                </a:lnTo>
                <a:lnTo>
                  <a:pt x="6035" y="1874"/>
                </a:lnTo>
                <a:lnTo>
                  <a:pt x="6015" y="1910"/>
                </a:lnTo>
                <a:lnTo>
                  <a:pt x="5994" y="1947"/>
                </a:lnTo>
                <a:lnTo>
                  <a:pt x="5971" y="1981"/>
                </a:lnTo>
                <a:lnTo>
                  <a:pt x="5949" y="2016"/>
                </a:lnTo>
                <a:lnTo>
                  <a:pt x="5925" y="2050"/>
                </a:lnTo>
                <a:lnTo>
                  <a:pt x="5900" y="2083"/>
                </a:lnTo>
                <a:lnTo>
                  <a:pt x="5875" y="2115"/>
                </a:lnTo>
                <a:lnTo>
                  <a:pt x="5854" y="2141"/>
                </a:lnTo>
                <a:lnTo>
                  <a:pt x="5832" y="2165"/>
                </a:lnTo>
                <a:lnTo>
                  <a:pt x="5809" y="2188"/>
                </a:lnTo>
                <a:lnTo>
                  <a:pt x="5786" y="2210"/>
                </a:lnTo>
                <a:lnTo>
                  <a:pt x="5761" y="2231"/>
                </a:lnTo>
                <a:lnTo>
                  <a:pt x="5736" y="2252"/>
                </a:lnTo>
                <a:lnTo>
                  <a:pt x="5710" y="2271"/>
                </a:lnTo>
                <a:lnTo>
                  <a:pt x="5685" y="2290"/>
                </a:lnTo>
                <a:lnTo>
                  <a:pt x="5658" y="2310"/>
                </a:lnTo>
                <a:lnTo>
                  <a:pt x="5632" y="2326"/>
                </a:lnTo>
                <a:lnTo>
                  <a:pt x="5604" y="2344"/>
                </a:lnTo>
                <a:lnTo>
                  <a:pt x="5576" y="2361"/>
                </a:lnTo>
                <a:lnTo>
                  <a:pt x="5520" y="2393"/>
                </a:lnTo>
                <a:lnTo>
                  <a:pt x="5462" y="2424"/>
                </a:lnTo>
                <a:lnTo>
                  <a:pt x="5404" y="2454"/>
                </a:lnTo>
                <a:lnTo>
                  <a:pt x="5345" y="2484"/>
                </a:lnTo>
                <a:lnTo>
                  <a:pt x="5288" y="2512"/>
                </a:lnTo>
                <a:lnTo>
                  <a:pt x="5229" y="2543"/>
                </a:lnTo>
                <a:lnTo>
                  <a:pt x="5171" y="2573"/>
                </a:lnTo>
                <a:lnTo>
                  <a:pt x="5114" y="2605"/>
                </a:lnTo>
                <a:lnTo>
                  <a:pt x="5087" y="2621"/>
                </a:lnTo>
                <a:lnTo>
                  <a:pt x="5059" y="2638"/>
                </a:lnTo>
                <a:lnTo>
                  <a:pt x="5032" y="2655"/>
                </a:lnTo>
                <a:lnTo>
                  <a:pt x="5006" y="2674"/>
                </a:lnTo>
                <a:lnTo>
                  <a:pt x="4977" y="2695"/>
                </a:lnTo>
                <a:lnTo>
                  <a:pt x="4949" y="2716"/>
                </a:lnTo>
                <a:lnTo>
                  <a:pt x="4925" y="2737"/>
                </a:lnTo>
                <a:lnTo>
                  <a:pt x="4903" y="2759"/>
                </a:lnTo>
                <a:lnTo>
                  <a:pt x="4880" y="2781"/>
                </a:lnTo>
                <a:lnTo>
                  <a:pt x="4862" y="2803"/>
                </a:lnTo>
                <a:lnTo>
                  <a:pt x="4845" y="2827"/>
                </a:lnTo>
                <a:lnTo>
                  <a:pt x="4830" y="2851"/>
                </a:lnTo>
                <a:lnTo>
                  <a:pt x="4816" y="2875"/>
                </a:lnTo>
                <a:lnTo>
                  <a:pt x="4805" y="2900"/>
                </a:lnTo>
                <a:lnTo>
                  <a:pt x="4795" y="2926"/>
                </a:lnTo>
                <a:lnTo>
                  <a:pt x="4786" y="2953"/>
                </a:lnTo>
                <a:lnTo>
                  <a:pt x="4781" y="2981"/>
                </a:lnTo>
                <a:lnTo>
                  <a:pt x="4774" y="3010"/>
                </a:lnTo>
                <a:lnTo>
                  <a:pt x="4770" y="3041"/>
                </a:lnTo>
                <a:lnTo>
                  <a:pt x="4769" y="3073"/>
                </a:lnTo>
                <a:lnTo>
                  <a:pt x="4760" y="3062"/>
                </a:lnTo>
                <a:lnTo>
                  <a:pt x="4752" y="3048"/>
                </a:lnTo>
                <a:lnTo>
                  <a:pt x="4744" y="3033"/>
                </a:lnTo>
                <a:lnTo>
                  <a:pt x="4737" y="3017"/>
                </a:lnTo>
                <a:lnTo>
                  <a:pt x="4731" y="2999"/>
                </a:lnTo>
                <a:lnTo>
                  <a:pt x="4726" y="2980"/>
                </a:lnTo>
                <a:lnTo>
                  <a:pt x="4720" y="2960"/>
                </a:lnTo>
                <a:lnTo>
                  <a:pt x="4716" y="2940"/>
                </a:lnTo>
                <a:lnTo>
                  <a:pt x="4711" y="2918"/>
                </a:lnTo>
                <a:lnTo>
                  <a:pt x="4707" y="2896"/>
                </a:lnTo>
                <a:lnTo>
                  <a:pt x="4705" y="2873"/>
                </a:lnTo>
                <a:lnTo>
                  <a:pt x="4703" y="2849"/>
                </a:lnTo>
                <a:lnTo>
                  <a:pt x="4702" y="2824"/>
                </a:lnTo>
                <a:lnTo>
                  <a:pt x="4701" y="2799"/>
                </a:lnTo>
                <a:lnTo>
                  <a:pt x="4702" y="2776"/>
                </a:lnTo>
                <a:lnTo>
                  <a:pt x="4705" y="2750"/>
                </a:lnTo>
                <a:lnTo>
                  <a:pt x="4706" y="2725"/>
                </a:lnTo>
                <a:lnTo>
                  <a:pt x="4710" y="2699"/>
                </a:lnTo>
                <a:lnTo>
                  <a:pt x="4715" y="2675"/>
                </a:lnTo>
                <a:lnTo>
                  <a:pt x="4720" y="2651"/>
                </a:lnTo>
                <a:lnTo>
                  <a:pt x="4727" y="2626"/>
                </a:lnTo>
                <a:lnTo>
                  <a:pt x="4736" y="2602"/>
                </a:lnTo>
                <a:lnTo>
                  <a:pt x="4744" y="2579"/>
                </a:lnTo>
                <a:lnTo>
                  <a:pt x="4755" y="2557"/>
                </a:lnTo>
                <a:lnTo>
                  <a:pt x="4767" y="2534"/>
                </a:lnTo>
                <a:lnTo>
                  <a:pt x="4780" y="2513"/>
                </a:lnTo>
                <a:lnTo>
                  <a:pt x="4794" y="2495"/>
                </a:lnTo>
                <a:lnTo>
                  <a:pt x="4811" y="2476"/>
                </a:lnTo>
                <a:lnTo>
                  <a:pt x="4827" y="2458"/>
                </a:lnTo>
                <a:lnTo>
                  <a:pt x="4847" y="2442"/>
                </a:lnTo>
                <a:lnTo>
                  <a:pt x="4867" y="2427"/>
                </a:lnTo>
                <a:lnTo>
                  <a:pt x="4889" y="2413"/>
                </a:lnTo>
                <a:lnTo>
                  <a:pt x="4968" y="2372"/>
                </a:lnTo>
                <a:lnTo>
                  <a:pt x="5043" y="2333"/>
                </a:lnTo>
                <a:lnTo>
                  <a:pt x="5114" y="2298"/>
                </a:lnTo>
                <a:lnTo>
                  <a:pt x="5184" y="2264"/>
                </a:lnTo>
                <a:lnTo>
                  <a:pt x="5251" y="2232"/>
                </a:lnTo>
                <a:lnTo>
                  <a:pt x="5315" y="2200"/>
                </a:lnTo>
                <a:lnTo>
                  <a:pt x="5378" y="2168"/>
                </a:lnTo>
                <a:lnTo>
                  <a:pt x="5440" y="2134"/>
                </a:lnTo>
                <a:lnTo>
                  <a:pt x="5470" y="2117"/>
                </a:lnTo>
                <a:lnTo>
                  <a:pt x="5500" y="2100"/>
                </a:lnTo>
                <a:lnTo>
                  <a:pt x="5530" y="2081"/>
                </a:lnTo>
                <a:lnTo>
                  <a:pt x="5560" y="2061"/>
                </a:lnTo>
                <a:lnTo>
                  <a:pt x="5589" y="2041"/>
                </a:lnTo>
                <a:lnTo>
                  <a:pt x="5618" y="2019"/>
                </a:lnTo>
                <a:lnTo>
                  <a:pt x="5647" y="1997"/>
                </a:lnTo>
                <a:lnTo>
                  <a:pt x="5677" y="1972"/>
                </a:lnTo>
                <a:lnTo>
                  <a:pt x="5707" y="1947"/>
                </a:lnTo>
                <a:lnTo>
                  <a:pt x="5736" y="1922"/>
                </a:lnTo>
                <a:lnTo>
                  <a:pt x="5766" y="1893"/>
                </a:lnTo>
                <a:lnTo>
                  <a:pt x="5794" y="1863"/>
                </a:lnTo>
                <a:lnTo>
                  <a:pt x="5823" y="1832"/>
                </a:lnTo>
                <a:lnTo>
                  <a:pt x="5854" y="1799"/>
                </a:lnTo>
                <a:lnTo>
                  <a:pt x="5884" y="1763"/>
                </a:lnTo>
                <a:lnTo>
                  <a:pt x="5914" y="1726"/>
                </a:lnTo>
                <a:close/>
                <a:moveTo>
                  <a:pt x="5638" y="1595"/>
                </a:moveTo>
                <a:lnTo>
                  <a:pt x="5675" y="1566"/>
                </a:lnTo>
                <a:lnTo>
                  <a:pt x="5709" y="1538"/>
                </a:lnTo>
                <a:lnTo>
                  <a:pt x="5741" y="1508"/>
                </a:lnTo>
                <a:lnTo>
                  <a:pt x="5771" y="1479"/>
                </a:lnTo>
                <a:lnTo>
                  <a:pt x="5799" y="1449"/>
                </a:lnTo>
                <a:lnTo>
                  <a:pt x="5826" y="1419"/>
                </a:lnTo>
                <a:lnTo>
                  <a:pt x="5852" y="1389"/>
                </a:lnTo>
                <a:lnTo>
                  <a:pt x="5875" y="1361"/>
                </a:lnTo>
                <a:lnTo>
                  <a:pt x="5896" y="1330"/>
                </a:lnTo>
                <a:lnTo>
                  <a:pt x="5916" y="1300"/>
                </a:lnTo>
                <a:lnTo>
                  <a:pt x="5934" y="1271"/>
                </a:lnTo>
                <a:lnTo>
                  <a:pt x="5952" y="1240"/>
                </a:lnTo>
                <a:lnTo>
                  <a:pt x="5966" y="1210"/>
                </a:lnTo>
                <a:lnTo>
                  <a:pt x="5980" y="1180"/>
                </a:lnTo>
                <a:lnTo>
                  <a:pt x="5994" y="1149"/>
                </a:lnTo>
                <a:lnTo>
                  <a:pt x="6005" y="1118"/>
                </a:lnTo>
                <a:lnTo>
                  <a:pt x="6015" y="1088"/>
                </a:lnTo>
                <a:lnTo>
                  <a:pt x="6023" y="1057"/>
                </a:lnTo>
                <a:lnTo>
                  <a:pt x="6031" y="1028"/>
                </a:lnTo>
                <a:lnTo>
                  <a:pt x="6038" y="996"/>
                </a:lnTo>
                <a:lnTo>
                  <a:pt x="6042" y="965"/>
                </a:lnTo>
                <a:lnTo>
                  <a:pt x="6047" y="934"/>
                </a:lnTo>
                <a:lnTo>
                  <a:pt x="6051" y="903"/>
                </a:lnTo>
                <a:lnTo>
                  <a:pt x="6053" y="871"/>
                </a:lnTo>
                <a:lnTo>
                  <a:pt x="6054" y="840"/>
                </a:lnTo>
                <a:lnTo>
                  <a:pt x="6054" y="807"/>
                </a:lnTo>
                <a:lnTo>
                  <a:pt x="6054" y="775"/>
                </a:lnTo>
                <a:lnTo>
                  <a:pt x="6054" y="743"/>
                </a:lnTo>
                <a:lnTo>
                  <a:pt x="6053" y="711"/>
                </a:lnTo>
                <a:lnTo>
                  <a:pt x="6051" y="679"/>
                </a:lnTo>
                <a:lnTo>
                  <a:pt x="6048" y="647"/>
                </a:lnTo>
                <a:lnTo>
                  <a:pt x="6044" y="614"/>
                </a:lnTo>
                <a:lnTo>
                  <a:pt x="6058" y="643"/>
                </a:lnTo>
                <a:lnTo>
                  <a:pt x="6070" y="671"/>
                </a:lnTo>
                <a:lnTo>
                  <a:pt x="6081" y="701"/>
                </a:lnTo>
                <a:lnTo>
                  <a:pt x="6090" y="731"/>
                </a:lnTo>
                <a:lnTo>
                  <a:pt x="6099" y="761"/>
                </a:lnTo>
                <a:lnTo>
                  <a:pt x="6106" y="791"/>
                </a:lnTo>
                <a:lnTo>
                  <a:pt x="6112" y="822"/>
                </a:lnTo>
                <a:lnTo>
                  <a:pt x="6117" y="853"/>
                </a:lnTo>
                <a:lnTo>
                  <a:pt x="6121" y="885"/>
                </a:lnTo>
                <a:lnTo>
                  <a:pt x="6123" y="918"/>
                </a:lnTo>
                <a:lnTo>
                  <a:pt x="6124" y="950"/>
                </a:lnTo>
                <a:lnTo>
                  <a:pt x="6124" y="982"/>
                </a:lnTo>
                <a:lnTo>
                  <a:pt x="6123" y="1015"/>
                </a:lnTo>
                <a:lnTo>
                  <a:pt x="6121" y="1049"/>
                </a:lnTo>
                <a:lnTo>
                  <a:pt x="6117" y="1082"/>
                </a:lnTo>
                <a:lnTo>
                  <a:pt x="6112" y="1116"/>
                </a:lnTo>
                <a:lnTo>
                  <a:pt x="6105" y="1150"/>
                </a:lnTo>
                <a:lnTo>
                  <a:pt x="6098" y="1184"/>
                </a:lnTo>
                <a:lnTo>
                  <a:pt x="6089" y="1218"/>
                </a:lnTo>
                <a:lnTo>
                  <a:pt x="6079" y="1252"/>
                </a:lnTo>
                <a:lnTo>
                  <a:pt x="6067" y="1288"/>
                </a:lnTo>
                <a:lnTo>
                  <a:pt x="6053" y="1323"/>
                </a:lnTo>
                <a:lnTo>
                  <a:pt x="6040" y="1357"/>
                </a:lnTo>
                <a:lnTo>
                  <a:pt x="6023" y="1393"/>
                </a:lnTo>
                <a:lnTo>
                  <a:pt x="6007" y="1428"/>
                </a:lnTo>
                <a:lnTo>
                  <a:pt x="5988" y="1464"/>
                </a:lnTo>
                <a:lnTo>
                  <a:pt x="5968" y="1499"/>
                </a:lnTo>
                <a:lnTo>
                  <a:pt x="5947" y="1535"/>
                </a:lnTo>
                <a:lnTo>
                  <a:pt x="5925" y="1571"/>
                </a:lnTo>
                <a:lnTo>
                  <a:pt x="5901" y="1606"/>
                </a:lnTo>
                <a:lnTo>
                  <a:pt x="5876" y="1642"/>
                </a:lnTo>
                <a:lnTo>
                  <a:pt x="5849" y="1678"/>
                </a:lnTo>
                <a:lnTo>
                  <a:pt x="5821" y="1714"/>
                </a:lnTo>
                <a:lnTo>
                  <a:pt x="5792" y="1748"/>
                </a:lnTo>
                <a:lnTo>
                  <a:pt x="5763" y="1780"/>
                </a:lnTo>
                <a:lnTo>
                  <a:pt x="5734" y="1810"/>
                </a:lnTo>
                <a:lnTo>
                  <a:pt x="5704" y="1839"/>
                </a:lnTo>
                <a:lnTo>
                  <a:pt x="5674" y="1866"/>
                </a:lnTo>
                <a:lnTo>
                  <a:pt x="5644" y="1892"/>
                </a:lnTo>
                <a:lnTo>
                  <a:pt x="5613" y="1916"/>
                </a:lnTo>
                <a:lnTo>
                  <a:pt x="5582" y="1940"/>
                </a:lnTo>
                <a:lnTo>
                  <a:pt x="5551" y="1962"/>
                </a:lnTo>
                <a:lnTo>
                  <a:pt x="5520" y="1983"/>
                </a:lnTo>
                <a:lnTo>
                  <a:pt x="5489" y="2003"/>
                </a:lnTo>
                <a:lnTo>
                  <a:pt x="5456" y="2023"/>
                </a:lnTo>
                <a:lnTo>
                  <a:pt x="5425" y="2042"/>
                </a:lnTo>
                <a:lnTo>
                  <a:pt x="5393" y="2060"/>
                </a:lnTo>
                <a:lnTo>
                  <a:pt x="5361" y="2078"/>
                </a:lnTo>
                <a:lnTo>
                  <a:pt x="5297" y="2111"/>
                </a:lnTo>
                <a:lnTo>
                  <a:pt x="5232" y="2142"/>
                </a:lnTo>
                <a:lnTo>
                  <a:pt x="5168" y="2172"/>
                </a:lnTo>
                <a:lnTo>
                  <a:pt x="5103" y="2201"/>
                </a:lnTo>
                <a:lnTo>
                  <a:pt x="5039" y="2234"/>
                </a:lnTo>
                <a:lnTo>
                  <a:pt x="4976" y="2266"/>
                </a:lnTo>
                <a:lnTo>
                  <a:pt x="4945" y="2281"/>
                </a:lnTo>
                <a:lnTo>
                  <a:pt x="4914" y="2300"/>
                </a:lnTo>
                <a:lnTo>
                  <a:pt x="4882" y="2316"/>
                </a:lnTo>
                <a:lnTo>
                  <a:pt x="4851" y="2335"/>
                </a:lnTo>
                <a:lnTo>
                  <a:pt x="4830" y="2350"/>
                </a:lnTo>
                <a:lnTo>
                  <a:pt x="4809" y="2365"/>
                </a:lnTo>
                <a:lnTo>
                  <a:pt x="4790" y="2380"/>
                </a:lnTo>
                <a:lnTo>
                  <a:pt x="4770" y="2397"/>
                </a:lnTo>
                <a:lnTo>
                  <a:pt x="4753" y="2414"/>
                </a:lnTo>
                <a:lnTo>
                  <a:pt x="4737" y="2433"/>
                </a:lnTo>
                <a:lnTo>
                  <a:pt x="4721" y="2450"/>
                </a:lnTo>
                <a:lnTo>
                  <a:pt x="4707" y="2470"/>
                </a:lnTo>
                <a:lnTo>
                  <a:pt x="4694" y="2489"/>
                </a:lnTo>
                <a:lnTo>
                  <a:pt x="4681" y="2510"/>
                </a:lnTo>
                <a:lnTo>
                  <a:pt x="4670" y="2532"/>
                </a:lnTo>
                <a:lnTo>
                  <a:pt x="4659" y="2553"/>
                </a:lnTo>
                <a:lnTo>
                  <a:pt x="4649" y="2575"/>
                </a:lnTo>
                <a:lnTo>
                  <a:pt x="4640" y="2599"/>
                </a:lnTo>
                <a:lnTo>
                  <a:pt x="4634" y="2621"/>
                </a:lnTo>
                <a:lnTo>
                  <a:pt x="4627" y="2644"/>
                </a:lnTo>
                <a:lnTo>
                  <a:pt x="4622" y="2668"/>
                </a:lnTo>
                <a:lnTo>
                  <a:pt x="4617" y="2693"/>
                </a:lnTo>
                <a:lnTo>
                  <a:pt x="4615" y="2717"/>
                </a:lnTo>
                <a:lnTo>
                  <a:pt x="4612" y="2742"/>
                </a:lnTo>
                <a:lnTo>
                  <a:pt x="4611" y="2767"/>
                </a:lnTo>
                <a:lnTo>
                  <a:pt x="4611" y="2793"/>
                </a:lnTo>
                <a:lnTo>
                  <a:pt x="4611" y="2819"/>
                </a:lnTo>
                <a:lnTo>
                  <a:pt x="4613" y="2844"/>
                </a:lnTo>
                <a:lnTo>
                  <a:pt x="4615" y="2871"/>
                </a:lnTo>
                <a:lnTo>
                  <a:pt x="4618" y="2897"/>
                </a:lnTo>
                <a:lnTo>
                  <a:pt x="4623" y="2923"/>
                </a:lnTo>
                <a:lnTo>
                  <a:pt x="4628" y="2949"/>
                </a:lnTo>
                <a:lnTo>
                  <a:pt x="4635" y="2976"/>
                </a:lnTo>
                <a:lnTo>
                  <a:pt x="4643" y="3002"/>
                </a:lnTo>
                <a:lnTo>
                  <a:pt x="4650" y="3029"/>
                </a:lnTo>
                <a:lnTo>
                  <a:pt x="4660" y="3056"/>
                </a:lnTo>
                <a:lnTo>
                  <a:pt x="4613" y="3017"/>
                </a:lnTo>
                <a:lnTo>
                  <a:pt x="4570" y="2978"/>
                </a:lnTo>
                <a:lnTo>
                  <a:pt x="4530" y="2939"/>
                </a:lnTo>
                <a:lnTo>
                  <a:pt x="4494" y="2900"/>
                </a:lnTo>
                <a:lnTo>
                  <a:pt x="4463" y="2861"/>
                </a:lnTo>
                <a:lnTo>
                  <a:pt x="4437" y="2821"/>
                </a:lnTo>
                <a:lnTo>
                  <a:pt x="4412" y="2783"/>
                </a:lnTo>
                <a:lnTo>
                  <a:pt x="4394" y="2744"/>
                </a:lnTo>
                <a:lnTo>
                  <a:pt x="4377" y="2706"/>
                </a:lnTo>
                <a:lnTo>
                  <a:pt x="4365" y="2666"/>
                </a:lnTo>
                <a:lnTo>
                  <a:pt x="4357" y="2630"/>
                </a:lnTo>
                <a:lnTo>
                  <a:pt x="4352" y="2591"/>
                </a:lnTo>
                <a:lnTo>
                  <a:pt x="4351" y="2554"/>
                </a:lnTo>
                <a:lnTo>
                  <a:pt x="4353" y="2517"/>
                </a:lnTo>
                <a:lnTo>
                  <a:pt x="4358" y="2480"/>
                </a:lnTo>
                <a:lnTo>
                  <a:pt x="4367" y="2444"/>
                </a:lnTo>
                <a:lnTo>
                  <a:pt x="4379" y="2411"/>
                </a:lnTo>
                <a:lnTo>
                  <a:pt x="4395" y="2375"/>
                </a:lnTo>
                <a:lnTo>
                  <a:pt x="4412" y="2342"/>
                </a:lnTo>
                <a:lnTo>
                  <a:pt x="4433" y="2309"/>
                </a:lnTo>
                <a:lnTo>
                  <a:pt x="4458" y="2277"/>
                </a:lnTo>
                <a:lnTo>
                  <a:pt x="4484" y="2245"/>
                </a:lnTo>
                <a:lnTo>
                  <a:pt x="4515" y="2215"/>
                </a:lnTo>
                <a:lnTo>
                  <a:pt x="4549" y="2185"/>
                </a:lnTo>
                <a:lnTo>
                  <a:pt x="4583" y="2156"/>
                </a:lnTo>
                <a:lnTo>
                  <a:pt x="4622" y="2130"/>
                </a:lnTo>
                <a:lnTo>
                  <a:pt x="4663" y="2103"/>
                </a:lnTo>
                <a:lnTo>
                  <a:pt x="4706" y="2080"/>
                </a:lnTo>
                <a:lnTo>
                  <a:pt x="4751" y="2055"/>
                </a:lnTo>
                <a:lnTo>
                  <a:pt x="4800" y="2033"/>
                </a:lnTo>
                <a:lnTo>
                  <a:pt x="4850" y="2013"/>
                </a:lnTo>
                <a:lnTo>
                  <a:pt x="4903" y="1992"/>
                </a:lnTo>
                <a:lnTo>
                  <a:pt x="4960" y="1972"/>
                </a:lnTo>
                <a:lnTo>
                  <a:pt x="5013" y="1954"/>
                </a:lnTo>
                <a:lnTo>
                  <a:pt x="5065" y="1934"/>
                </a:lnTo>
                <a:lnTo>
                  <a:pt x="5113" y="1914"/>
                </a:lnTo>
                <a:lnTo>
                  <a:pt x="5159" y="1894"/>
                </a:lnTo>
                <a:lnTo>
                  <a:pt x="5204" y="1874"/>
                </a:lnTo>
                <a:lnTo>
                  <a:pt x="5247" y="1853"/>
                </a:lnTo>
                <a:lnTo>
                  <a:pt x="5290" y="1832"/>
                </a:lnTo>
                <a:lnTo>
                  <a:pt x="5331" y="1809"/>
                </a:lnTo>
                <a:lnTo>
                  <a:pt x="5372" y="1784"/>
                </a:lnTo>
                <a:lnTo>
                  <a:pt x="5414" y="1759"/>
                </a:lnTo>
                <a:lnTo>
                  <a:pt x="5456" y="1730"/>
                </a:lnTo>
                <a:lnTo>
                  <a:pt x="5499" y="1700"/>
                </a:lnTo>
                <a:lnTo>
                  <a:pt x="5544" y="1668"/>
                </a:lnTo>
                <a:lnTo>
                  <a:pt x="5590" y="1634"/>
                </a:lnTo>
                <a:lnTo>
                  <a:pt x="5638" y="1595"/>
                </a:lnTo>
                <a:close/>
                <a:moveTo>
                  <a:pt x="5744" y="393"/>
                </a:moveTo>
                <a:lnTo>
                  <a:pt x="5778" y="419"/>
                </a:lnTo>
                <a:lnTo>
                  <a:pt x="5810" y="446"/>
                </a:lnTo>
                <a:lnTo>
                  <a:pt x="5840" y="474"/>
                </a:lnTo>
                <a:lnTo>
                  <a:pt x="5865" y="504"/>
                </a:lnTo>
                <a:lnTo>
                  <a:pt x="5890" y="535"/>
                </a:lnTo>
                <a:lnTo>
                  <a:pt x="5911" y="568"/>
                </a:lnTo>
                <a:lnTo>
                  <a:pt x="5929" y="602"/>
                </a:lnTo>
                <a:lnTo>
                  <a:pt x="5945" y="636"/>
                </a:lnTo>
                <a:lnTo>
                  <a:pt x="5958" y="671"/>
                </a:lnTo>
                <a:lnTo>
                  <a:pt x="5968" y="709"/>
                </a:lnTo>
                <a:lnTo>
                  <a:pt x="5976" y="744"/>
                </a:lnTo>
                <a:lnTo>
                  <a:pt x="5981" y="783"/>
                </a:lnTo>
                <a:lnTo>
                  <a:pt x="5985" y="821"/>
                </a:lnTo>
                <a:lnTo>
                  <a:pt x="5985" y="859"/>
                </a:lnTo>
                <a:lnTo>
                  <a:pt x="5983" y="898"/>
                </a:lnTo>
                <a:lnTo>
                  <a:pt x="5977" y="939"/>
                </a:lnTo>
                <a:lnTo>
                  <a:pt x="5970" y="978"/>
                </a:lnTo>
                <a:lnTo>
                  <a:pt x="5961" y="1018"/>
                </a:lnTo>
                <a:lnTo>
                  <a:pt x="5949" y="1059"/>
                </a:lnTo>
                <a:lnTo>
                  <a:pt x="5935" y="1097"/>
                </a:lnTo>
                <a:lnTo>
                  <a:pt x="5918" y="1138"/>
                </a:lnTo>
                <a:lnTo>
                  <a:pt x="5898" y="1178"/>
                </a:lnTo>
                <a:lnTo>
                  <a:pt x="5877" y="1217"/>
                </a:lnTo>
                <a:lnTo>
                  <a:pt x="5854" y="1257"/>
                </a:lnTo>
                <a:lnTo>
                  <a:pt x="5829" y="1294"/>
                </a:lnTo>
                <a:lnTo>
                  <a:pt x="5801" y="1333"/>
                </a:lnTo>
                <a:lnTo>
                  <a:pt x="5771" y="1372"/>
                </a:lnTo>
                <a:lnTo>
                  <a:pt x="5739" y="1408"/>
                </a:lnTo>
                <a:lnTo>
                  <a:pt x="5705" y="1445"/>
                </a:lnTo>
                <a:lnTo>
                  <a:pt x="5668" y="1480"/>
                </a:lnTo>
                <a:lnTo>
                  <a:pt x="5631" y="1514"/>
                </a:lnTo>
                <a:lnTo>
                  <a:pt x="5590" y="1549"/>
                </a:lnTo>
                <a:lnTo>
                  <a:pt x="5552" y="1576"/>
                </a:lnTo>
                <a:lnTo>
                  <a:pt x="5511" y="1605"/>
                </a:lnTo>
                <a:lnTo>
                  <a:pt x="5467" y="1635"/>
                </a:lnTo>
                <a:lnTo>
                  <a:pt x="5419" y="1663"/>
                </a:lnTo>
                <a:lnTo>
                  <a:pt x="5370" y="1693"/>
                </a:lnTo>
                <a:lnTo>
                  <a:pt x="5320" y="1720"/>
                </a:lnTo>
                <a:lnTo>
                  <a:pt x="5268" y="1748"/>
                </a:lnTo>
                <a:lnTo>
                  <a:pt x="5217" y="1773"/>
                </a:lnTo>
                <a:lnTo>
                  <a:pt x="5166" y="1798"/>
                </a:lnTo>
                <a:lnTo>
                  <a:pt x="5115" y="1822"/>
                </a:lnTo>
                <a:lnTo>
                  <a:pt x="5069" y="1843"/>
                </a:lnTo>
                <a:lnTo>
                  <a:pt x="5022" y="1863"/>
                </a:lnTo>
                <a:lnTo>
                  <a:pt x="4979" y="1881"/>
                </a:lnTo>
                <a:lnTo>
                  <a:pt x="4939" y="1895"/>
                </a:lnTo>
                <a:lnTo>
                  <a:pt x="4904" y="1907"/>
                </a:lnTo>
                <a:lnTo>
                  <a:pt x="4874" y="1917"/>
                </a:lnTo>
                <a:lnTo>
                  <a:pt x="4820" y="1934"/>
                </a:lnTo>
                <a:lnTo>
                  <a:pt x="4768" y="1953"/>
                </a:lnTo>
                <a:lnTo>
                  <a:pt x="4717" y="1972"/>
                </a:lnTo>
                <a:lnTo>
                  <a:pt x="4669" y="1995"/>
                </a:lnTo>
                <a:lnTo>
                  <a:pt x="4623" y="2019"/>
                </a:lnTo>
                <a:lnTo>
                  <a:pt x="4578" y="2045"/>
                </a:lnTo>
                <a:lnTo>
                  <a:pt x="4539" y="2072"/>
                </a:lnTo>
                <a:lnTo>
                  <a:pt x="4499" y="2102"/>
                </a:lnTo>
                <a:lnTo>
                  <a:pt x="4462" y="2132"/>
                </a:lnTo>
                <a:lnTo>
                  <a:pt x="4429" y="2163"/>
                </a:lnTo>
                <a:lnTo>
                  <a:pt x="4398" y="2195"/>
                </a:lnTo>
                <a:lnTo>
                  <a:pt x="4370" y="2229"/>
                </a:lnTo>
                <a:lnTo>
                  <a:pt x="4345" y="2264"/>
                </a:lnTo>
                <a:lnTo>
                  <a:pt x="4323" y="2300"/>
                </a:lnTo>
                <a:lnTo>
                  <a:pt x="4304" y="2336"/>
                </a:lnTo>
                <a:lnTo>
                  <a:pt x="4287" y="2375"/>
                </a:lnTo>
                <a:lnTo>
                  <a:pt x="4275" y="2413"/>
                </a:lnTo>
                <a:lnTo>
                  <a:pt x="4265" y="2453"/>
                </a:lnTo>
                <a:lnTo>
                  <a:pt x="4260" y="2492"/>
                </a:lnTo>
                <a:lnTo>
                  <a:pt x="4256" y="2532"/>
                </a:lnTo>
                <a:lnTo>
                  <a:pt x="4258" y="2574"/>
                </a:lnTo>
                <a:lnTo>
                  <a:pt x="4262" y="2615"/>
                </a:lnTo>
                <a:lnTo>
                  <a:pt x="4270" y="2657"/>
                </a:lnTo>
                <a:lnTo>
                  <a:pt x="4282" y="2699"/>
                </a:lnTo>
                <a:lnTo>
                  <a:pt x="4297" y="2741"/>
                </a:lnTo>
                <a:lnTo>
                  <a:pt x="4317" y="2783"/>
                </a:lnTo>
                <a:lnTo>
                  <a:pt x="4339" y="2827"/>
                </a:lnTo>
                <a:lnTo>
                  <a:pt x="4367" y="2869"/>
                </a:lnTo>
                <a:lnTo>
                  <a:pt x="4399" y="2909"/>
                </a:lnTo>
                <a:lnTo>
                  <a:pt x="4435" y="2953"/>
                </a:lnTo>
                <a:lnTo>
                  <a:pt x="4474" y="2995"/>
                </a:lnTo>
                <a:lnTo>
                  <a:pt x="4519" y="3036"/>
                </a:lnTo>
                <a:lnTo>
                  <a:pt x="4443" y="2996"/>
                </a:lnTo>
                <a:lnTo>
                  <a:pt x="4374" y="2953"/>
                </a:lnTo>
                <a:lnTo>
                  <a:pt x="4312" y="2908"/>
                </a:lnTo>
                <a:lnTo>
                  <a:pt x="4255" y="2863"/>
                </a:lnTo>
                <a:lnTo>
                  <a:pt x="4206" y="2814"/>
                </a:lnTo>
                <a:lnTo>
                  <a:pt x="4161" y="2766"/>
                </a:lnTo>
                <a:lnTo>
                  <a:pt x="4123" y="2716"/>
                </a:lnTo>
                <a:lnTo>
                  <a:pt x="4090" y="2665"/>
                </a:lnTo>
                <a:lnTo>
                  <a:pt x="4064" y="2612"/>
                </a:lnTo>
                <a:lnTo>
                  <a:pt x="4042" y="2560"/>
                </a:lnTo>
                <a:lnTo>
                  <a:pt x="4026" y="2507"/>
                </a:lnTo>
                <a:lnTo>
                  <a:pt x="4016" y="2454"/>
                </a:lnTo>
                <a:lnTo>
                  <a:pt x="4010" y="2399"/>
                </a:lnTo>
                <a:lnTo>
                  <a:pt x="4009" y="2347"/>
                </a:lnTo>
                <a:lnTo>
                  <a:pt x="4013" y="2295"/>
                </a:lnTo>
                <a:lnTo>
                  <a:pt x="4021" y="2243"/>
                </a:lnTo>
                <a:lnTo>
                  <a:pt x="4034" y="2191"/>
                </a:lnTo>
                <a:lnTo>
                  <a:pt x="4052" y="2142"/>
                </a:lnTo>
                <a:lnTo>
                  <a:pt x="4073" y="2093"/>
                </a:lnTo>
                <a:lnTo>
                  <a:pt x="4097" y="2047"/>
                </a:lnTo>
                <a:lnTo>
                  <a:pt x="4127" y="2000"/>
                </a:lnTo>
                <a:lnTo>
                  <a:pt x="4159" y="1957"/>
                </a:lnTo>
                <a:lnTo>
                  <a:pt x="4196" y="1914"/>
                </a:lnTo>
                <a:lnTo>
                  <a:pt x="4235" y="1875"/>
                </a:lnTo>
                <a:lnTo>
                  <a:pt x="4277" y="1837"/>
                </a:lnTo>
                <a:lnTo>
                  <a:pt x="4324" y="1803"/>
                </a:lnTo>
                <a:lnTo>
                  <a:pt x="4373" y="1771"/>
                </a:lnTo>
                <a:lnTo>
                  <a:pt x="4425" y="1742"/>
                </a:lnTo>
                <a:lnTo>
                  <a:pt x="4479" y="1717"/>
                </a:lnTo>
                <a:lnTo>
                  <a:pt x="4536" y="1695"/>
                </a:lnTo>
                <a:lnTo>
                  <a:pt x="4595" y="1676"/>
                </a:lnTo>
                <a:lnTo>
                  <a:pt x="4657" y="1662"/>
                </a:lnTo>
                <a:lnTo>
                  <a:pt x="4696" y="1654"/>
                </a:lnTo>
                <a:lnTo>
                  <a:pt x="4740" y="1644"/>
                </a:lnTo>
                <a:lnTo>
                  <a:pt x="4788" y="1633"/>
                </a:lnTo>
                <a:lnTo>
                  <a:pt x="4838" y="1620"/>
                </a:lnTo>
                <a:lnTo>
                  <a:pt x="4892" y="1605"/>
                </a:lnTo>
                <a:lnTo>
                  <a:pt x="4948" y="1590"/>
                </a:lnTo>
                <a:lnTo>
                  <a:pt x="5007" y="1571"/>
                </a:lnTo>
                <a:lnTo>
                  <a:pt x="5066" y="1552"/>
                </a:lnTo>
                <a:lnTo>
                  <a:pt x="5126" y="1531"/>
                </a:lnTo>
                <a:lnTo>
                  <a:pt x="5188" y="1507"/>
                </a:lnTo>
                <a:lnTo>
                  <a:pt x="5249" y="1482"/>
                </a:lnTo>
                <a:lnTo>
                  <a:pt x="5310" y="1455"/>
                </a:lnTo>
                <a:lnTo>
                  <a:pt x="5370" y="1426"/>
                </a:lnTo>
                <a:lnTo>
                  <a:pt x="5428" y="1394"/>
                </a:lnTo>
                <a:lnTo>
                  <a:pt x="5486" y="1361"/>
                </a:lnTo>
                <a:lnTo>
                  <a:pt x="5540" y="1324"/>
                </a:lnTo>
                <a:lnTo>
                  <a:pt x="5592" y="1285"/>
                </a:lnTo>
                <a:lnTo>
                  <a:pt x="5642" y="1244"/>
                </a:lnTo>
                <a:lnTo>
                  <a:pt x="5687" y="1201"/>
                </a:lnTo>
                <a:lnTo>
                  <a:pt x="5728" y="1156"/>
                </a:lnTo>
                <a:lnTo>
                  <a:pt x="5765" y="1107"/>
                </a:lnTo>
                <a:lnTo>
                  <a:pt x="5797" y="1057"/>
                </a:lnTo>
                <a:lnTo>
                  <a:pt x="5822" y="1003"/>
                </a:lnTo>
                <a:lnTo>
                  <a:pt x="5843" y="948"/>
                </a:lnTo>
                <a:lnTo>
                  <a:pt x="5857" y="888"/>
                </a:lnTo>
                <a:lnTo>
                  <a:pt x="5865" y="826"/>
                </a:lnTo>
                <a:lnTo>
                  <a:pt x="5865" y="762"/>
                </a:lnTo>
                <a:lnTo>
                  <a:pt x="5859" y="695"/>
                </a:lnTo>
                <a:lnTo>
                  <a:pt x="5843" y="624"/>
                </a:lnTo>
                <a:lnTo>
                  <a:pt x="5819" y="550"/>
                </a:lnTo>
                <a:lnTo>
                  <a:pt x="5786" y="473"/>
                </a:lnTo>
                <a:lnTo>
                  <a:pt x="5744" y="393"/>
                </a:lnTo>
                <a:close/>
                <a:moveTo>
                  <a:pt x="5392" y="681"/>
                </a:moveTo>
                <a:lnTo>
                  <a:pt x="5409" y="675"/>
                </a:lnTo>
                <a:lnTo>
                  <a:pt x="5425" y="670"/>
                </a:lnTo>
                <a:lnTo>
                  <a:pt x="5441" y="664"/>
                </a:lnTo>
                <a:lnTo>
                  <a:pt x="5456" y="657"/>
                </a:lnTo>
                <a:lnTo>
                  <a:pt x="5470" y="650"/>
                </a:lnTo>
                <a:lnTo>
                  <a:pt x="5484" y="643"/>
                </a:lnTo>
                <a:lnTo>
                  <a:pt x="5496" y="635"/>
                </a:lnTo>
                <a:lnTo>
                  <a:pt x="5507" y="628"/>
                </a:lnTo>
                <a:lnTo>
                  <a:pt x="5518" y="620"/>
                </a:lnTo>
                <a:lnTo>
                  <a:pt x="5528" y="611"/>
                </a:lnTo>
                <a:lnTo>
                  <a:pt x="5537" y="602"/>
                </a:lnTo>
                <a:lnTo>
                  <a:pt x="5545" y="594"/>
                </a:lnTo>
                <a:lnTo>
                  <a:pt x="5554" y="584"/>
                </a:lnTo>
                <a:lnTo>
                  <a:pt x="5562" y="575"/>
                </a:lnTo>
                <a:lnTo>
                  <a:pt x="5568" y="565"/>
                </a:lnTo>
                <a:lnTo>
                  <a:pt x="5575" y="554"/>
                </a:lnTo>
                <a:lnTo>
                  <a:pt x="5580" y="544"/>
                </a:lnTo>
                <a:lnTo>
                  <a:pt x="5586" y="533"/>
                </a:lnTo>
                <a:lnTo>
                  <a:pt x="5590" y="523"/>
                </a:lnTo>
                <a:lnTo>
                  <a:pt x="5595" y="511"/>
                </a:lnTo>
                <a:lnTo>
                  <a:pt x="5602" y="489"/>
                </a:lnTo>
                <a:lnTo>
                  <a:pt x="5607" y="466"/>
                </a:lnTo>
                <a:lnTo>
                  <a:pt x="5612" y="441"/>
                </a:lnTo>
                <a:lnTo>
                  <a:pt x="5615" y="416"/>
                </a:lnTo>
                <a:lnTo>
                  <a:pt x="5617" y="389"/>
                </a:lnTo>
                <a:lnTo>
                  <a:pt x="5620" y="363"/>
                </a:lnTo>
                <a:lnTo>
                  <a:pt x="5648" y="395"/>
                </a:lnTo>
                <a:lnTo>
                  <a:pt x="5675" y="428"/>
                </a:lnTo>
                <a:lnTo>
                  <a:pt x="5699" y="461"/>
                </a:lnTo>
                <a:lnTo>
                  <a:pt x="5719" y="495"/>
                </a:lnTo>
                <a:lnTo>
                  <a:pt x="5737" y="530"/>
                </a:lnTo>
                <a:lnTo>
                  <a:pt x="5751" y="565"/>
                </a:lnTo>
                <a:lnTo>
                  <a:pt x="5765" y="599"/>
                </a:lnTo>
                <a:lnTo>
                  <a:pt x="5773" y="635"/>
                </a:lnTo>
                <a:lnTo>
                  <a:pt x="5780" y="671"/>
                </a:lnTo>
                <a:lnTo>
                  <a:pt x="5784" y="707"/>
                </a:lnTo>
                <a:lnTo>
                  <a:pt x="5787" y="742"/>
                </a:lnTo>
                <a:lnTo>
                  <a:pt x="5786" y="778"/>
                </a:lnTo>
                <a:lnTo>
                  <a:pt x="5782" y="813"/>
                </a:lnTo>
                <a:lnTo>
                  <a:pt x="5777" y="850"/>
                </a:lnTo>
                <a:lnTo>
                  <a:pt x="5769" y="884"/>
                </a:lnTo>
                <a:lnTo>
                  <a:pt x="5759" y="918"/>
                </a:lnTo>
                <a:lnTo>
                  <a:pt x="5746" y="951"/>
                </a:lnTo>
                <a:lnTo>
                  <a:pt x="5732" y="986"/>
                </a:lnTo>
                <a:lnTo>
                  <a:pt x="5716" y="1018"/>
                </a:lnTo>
                <a:lnTo>
                  <a:pt x="5697" y="1051"/>
                </a:lnTo>
                <a:lnTo>
                  <a:pt x="5677" y="1083"/>
                </a:lnTo>
                <a:lnTo>
                  <a:pt x="5654" y="1113"/>
                </a:lnTo>
                <a:lnTo>
                  <a:pt x="5630" y="1142"/>
                </a:lnTo>
                <a:lnTo>
                  <a:pt x="5603" y="1170"/>
                </a:lnTo>
                <a:lnTo>
                  <a:pt x="5575" y="1198"/>
                </a:lnTo>
                <a:lnTo>
                  <a:pt x="5544" y="1223"/>
                </a:lnTo>
                <a:lnTo>
                  <a:pt x="5513" y="1249"/>
                </a:lnTo>
                <a:lnTo>
                  <a:pt x="5480" y="1272"/>
                </a:lnTo>
                <a:lnTo>
                  <a:pt x="5446" y="1294"/>
                </a:lnTo>
                <a:lnTo>
                  <a:pt x="5410" y="1315"/>
                </a:lnTo>
                <a:lnTo>
                  <a:pt x="5372" y="1333"/>
                </a:lnTo>
                <a:lnTo>
                  <a:pt x="5333" y="1350"/>
                </a:lnTo>
                <a:lnTo>
                  <a:pt x="5279" y="1373"/>
                </a:lnTo>
                <a:lnTo>
                  <a:pt x="5227" y="1394"/>
                </a:lnTo>
                <a:lnTo>
                  <a:pt x="5180" y="1412"/>
                </a:lnTo>
                <a:lnTo>
                  <a:pt x="5136" y="1428"/>
                </a:lnTo>
                <a:lnTo>
                  <a:pt x="5094" y="1444"/>
                </a:lnTo>
                <a:lnTo>
                  <a:pt x="5055" y="1458"/>
                </a:lnTo>
                <a:lnTo>
                  <a:pt x="5015" y="1471"/>
                </a:lnTo>
                <a:lnTo>
                  <a:pt x="4978" y="1482"/>
                </a:lnTo>
                <a:lnTo>
                  <a:pt x="4939" y="1494"/>
                </a:lnTo>
                <a:lnTo>
                  <a:pt x="4902" y="1506"/>
                </a:lnTo>
                <a:lnTo>
                  <a:pt x="4861" y="1517"/>
                </a:lnTo>
                <a:lnTo>
                  <a:pt x="4819" y="1528"/>
                </a:lnTo>
                <a:lnTo>
                  <a:pt x="4774" y="1539"/>
                </a:lnTo>
                <a:lnTo>
                  <a:pt x="4727" y="1550"/>
                </a:lnTo>
                <a:lnTo>
                  <a:pt x="4675" y="1562"/>
                </a:lnTo>
                <a:lnTo>
                  <a:pt x="4618" y="1575"/>
                </a:lnTo>
                <a:lnTo>
                  <a:pt x="4552" y="1593"/>
                </a:lnTo>
                <a:lnTo>
                  <a:pt x="4488" y="1614"/>
                </a:lnTo>
                <a:lnTo>
                  <a:pt x="4428" y="1637"/>
                </a:lnTo>
                <a:lnTo>
                  <a:pt x="4369" y="1663"/>
                </a:lnTo>
                <a:lnTo>
                  <a:pt x="4314" y="1691"/>
                </a:lnTo>
                <a:lnTo>
                  <a:pt x="4262" y="1722"/>
                </a:lnTo>
                <a:lnTo>
                  <a:pt x="4213" y="1757"/>
                </a:lnTo>
                <a:lnTo>
                  <a:pt x="4168" y="1792"/>
                </a:lnTo>
                <a:lnTo>
                  <a:pt x="4127" y="1830"/>
                </a:lnTo>
                <a:lnTo>
                  <a:pt x="4087" y="1870"/>
                </a:lnTo>
                <a:lnTo>
                  <a:pt x="4052" y="1913"/>
                </a:lnTo>
                <a:lnTo>
                  <a:pt x="4021" y="1956"/>
                </a:lnTo>
                <a:lnTo>
                  <a:pt x="3993" y="2001"/>
                </a:lnTo>
                <a:lnTo>
                  <a:pt x="3969" y="2047"/>
                </a:lnTo>
                <a:lnTo>
                  <a:pt x="3949" y="2095"/>
                </a:lnTo>
                <a:lnTo>
                  <a:pt x="3931" y="2145"/>
                </a:lnTo>
                <a:lnTo>
                  <a:pt x="3919" y="2194"/>
                </a:lnTo>
                <a:lnTo>
                  <a:pt x="3909" y="2245"/>
                </a:lnTo>
                <a:lnTo>
                  <a:pt x="3906" y="2297"/>
                </a:lnTo>
                <a:lnTo>
                  <a:pt x="3905" y="2349"/>
                </a:lnTo>
                <a:lnTo>
                  <a:pt x="3908" y="2401"/>
                </a:lnTo>
                <a:lnTo>
                  <a:pt x="3916" y="2455"/>
                </a:lnTo>
                <a:lnTo>
                  <a:pt x="3928" y="2508"/>
                </a:lnTo>
                <a:lnTo>
                  <a:pt x="3943" y="2561"/>
                </a:lnTo>
                <a:lnTo>
                  <a:pt x="3964" y="2613"/>
                </a:lnTo>
                <a:lnTo>
                  <a:pt x="3990" y="2666"/>
                </a:lnTo>
                <a:lnTo>
                  <a:pt x="4020" y="2719"/>
                </a:lnTo>
                <a:lnTo>
                  <a:pt x="4054" y="2771"/>
                </a:lnTo>
                <a:lnTo>
                  <a:pt x="4094" y="2822"/>
                </a:lnTo>
                <a:lnTo>
                  <a:pt x="4138" y="2873"/>
                </a:lnTo>
                <a:lnTo>
                  <a:pt x="4186" y="2922"/>
                </a:lnTo>
                <a:lnTo>
                  <a:pt x="4240" y="2971"/>
                </a:lnTo>
                <a:lnTo>
                  <a:pt x="4162" y="2950"/>
                </a:lnTo>
                <a:lnTo>
                  <a:pt x="4090" y="2925"/>
                </a:lnTo>
                <a:lnTo>
                  <a:pt x="4024" y="2895"/>
                </a:lnTo>
                <a:lnTo>
                  <a:pt x="3963" y="2862"/>
                </a:lnTo>
                <a:lnTo>
                  <a:pt x="3908" y="2823"/>
                </a:lnTo>
                <a:lnTo>
                  <a:pt x="3856" y="2783"/>
                </a:lnTo>
                <a:lnTo>
                  <a:pt x="3811" y="2739"/>
                </a:lnTo>
                <a:lnTo>
                  <a:pt x="3771" y="2692"/>
                </a:lnTo>
                <a:lnTo>
                  <a:pt x="3734" y="2643"/>
                </a:lnTo>
                <a:lnTo>
                  <a:pt x="3704" y="2591"/>
                </a:lnTo>
                <a:lnTo>
                  <a:pt x="3678" y="2538"/>
                </a:lnTo>
                <a:lnTo>
                  <a:pt x="3657" y="2482"/>
                </a:lnTo>
                <a:lnTo>
                  <a:pt x="3641" y="2425"/>
                </a:lnTo>
                <a:lnTo>
                  <a:pt x="3630" y="2367"/>
                </a:lnTo>
                <a:lnTo>
                  <a:pt x="3622" y="2310"/>
                </a:lnTo>
                <a:lnTo>
                  <a:pt x="3620" y="2250"/>
                </a:lnTo>
                <a:lnTo>
                  <a:pt x="3622" y="2190"/>
                </a:lnTo>
                <a:lnTo>
                  <a:pt x="3630" y="2132"/>
                </a:lnTo>
                <a:lnTo>
                  <a:pt x="3640" y="2072"/>
                </a:lnTo>
                <a:lnTo>
                  <a:pt x="3656" y="2013"/>
                </a:lnTo>
                <a:lnTo>
                  <a:pt x="3676" y="1957"/>
                </a:lnTo>
                <a:lnTo>
                  <a:pt x="3699" y="1901"/>
                </a:lnTo>
                <a:lnTo>
                  <a:pt x="3728" y="1845"/>
                </a:lnTo>
                <a:lnTo>
                  <a:pt x="3759" y="1792"/>
                </a:lnTo>
                <a:lnTo>
                  <a:pt x="3795" y="1741"/>
                </a:lnTo>
                <a:lnTo>
                  <a:pt x="3835" y="1693"/>
                </a:lnTo>
                <a:lnTo>
                  <a:pt x="3878" y="1646"/>
                </a:lnTo>
                <a:lnTo>
                  <a:pt x="3927" y="1604"/>
                </a:lnTo>
                <a:lnTo>
                  <a:pt x="3978" y="1563"/>
                </a:lnTo>
                <a:lnTo>
                  <a:pt x="4033" y="1527"/>
                </a:lnTo>
                <a:lnTo>
                  <a:pt x="4092" y="1494"/>
                </a:lnTo>
                <a:lnTo>
                  <a:pt x="4154" y="1466"/>
                </a:lnTo>
                <a:lnTo>
                  <a:pt x="4204" y="1446"/>
                </a:lnTo>
                <a:lnTo>
                  <a:pt x="4259" y="1427"/>
                </a:lnTo>
                <a:lnTo>
                  <a:pt x="4315" y="1407"/>
                </a:lnTo>
                <a:lnTo>
                  <a:pt x="4373" y="1389"/>
                </a:lnTo>
                <a:lnTo>
                  <a:pt x="4435" y="1372"/>
                </a:lnTo>
                <a:lnTo>
                  <a:pt x="4497" y="1354"/>
                </a:lnTo>
                <a:lnTo>
                  <a:pt x="4561" y="1339"/>
                </a:lnTo>
                <a:lnTo>
                  <a:pt x="4627" y="1322"/>
                </a:lnTo>
                <a:lnTo>
                  <a:pt x="4692" y="1306"/>
                </a:lnTo>
                <a:lnTo>
                  <a:pt x="4759" y="1293"/>
                </a:lnTo>
                <a:lnTo>
                  <a:pt x="4825" y="1280"/>
                </a:lnTo>
                <a:lnTo>
                  <a:pt x="4892" y="1268"/>
                </a:lnTo>
                <a:lnTo>
                  <a:pt x="4958" y="1257"/>
                </a:lnTo>
                <a:lnTo>
                  <a:pt x="5024" y="1247"/>
                </a:lnTo>
                <a:lnTo>
                  <a:pt x="5089" y="1237"/>
                </a:lnTo>
                <a:lnTo>
                  <a:pt x="5152" y="1228"/>
                </a:lnTo>
                <a:lnTo>
                  <a:pt x="5171" y="1226"/>
                </a:lnTo>
                <a:lnTo>
                  <a:pt x="5191" y="1220"/>
                </a:lnTo>
                <a:lnTo>
                  <a:pt x="5212" y="1215"/>
                </a:lnTo>
                <a:lnTo>
                  <a:pt x="5231" y="1207"/>
                </a:lnTo>
                <a:lnTo>
                  <a:pt x="5250" y="1198"/>
                </a:lnTo>
                <a:lnTo>
                  <a:pt x="5269" y="1188"/>
                </a:lnTo>
                <a:lnTo>
                  <a:pt x="5288" y="1177"/>
                </a:lnTo>
                <a:lnTo>
                  <a:pt x="5304" y="1165"/>
                </a:lnTo>
                <a:lnTo>
                  <a:pt x="5322" y="1152"/>
                </a:lnTo>
                <a:lnTo>
                  <a:pt x="5337" y="1138"/>
                </a:lnTo>
                <a:lnTo>
                  <a:pt x="5353" y="1123"/>
                </a:lnTo>
                <a:lnTo>
                  <a:pt x="5367" y="1106"/>
                </a:lnTo>
                <a:lnTo>
                  <a:pt x="5381" y="1090"/>
                </a:lnTo>
                <a:lnTo>
                  <a:pt x="5394" y="1072"/>
                </a:lnTo>
                <a:lnTo>
                  <a:pt x="5406" y="1052"/>
                </a:lnTo>
                <a:lnTo>
                  <a:pt x="5416" y="1033"/>
                </a:lnTo>
                <a:lnTo>
                  <a:pt x="5426" y="1014"/>
                </a:lnTo>
                <a:lnTo>
                  <a:pt x="5434" y="993"/>
                </a:lnTo>
                <a:lnTo>
                  <a:pt x="5441" y="973"/>
                </a:lnTo>
                <a:lnTo>
                  <a:pt x="5447" y="951"/>
                </a:lnTo>
                <a:lnTo>
                  <a:pt x="5451" y="929"/>
                </a:lnTo>
                <a:lnTo>
                  <a:pt x="5455" y="907"/>
                </a:lnTo>
                <a:lnTo>
                  <a:pt x="5456" y="885"/>
                </a:lnTo>
                <a:lnTo>
                  <a:pt x="5456" y="863"/>
                </a:lnTo>
                <a:lnTo>
                  <a:pt x="5455" y="841"/>
                </a:lnTo>
                <a:lnTo>
                  <a:pt x="5451" y="817"/>
                </a:lnTo>
                <a:lnTo>
                  <a:pt x="5445" y="794"/>
                </a:lnTo>
                <a:lnTo>
                  <a:pt x="5439" y="772"/>
                </a:lnTo>
                <a:lnTo>
                  <a:pt x="5430" y="749"/>
                </a:lnTo>
                <a:lnTo>
                  <a:pt x="5419" y="726"/>
                </a:lnTo>
                <a:lnTo>
                  <a:pt x="5406" y="703"/>
                </a:lnTo>
                <a:lnTo>
                  <a:pt x="5392" y="681"/>
                </a:lnTo>
                <a:close/>
                <a:moveTo>
                  <a:pt x="5129" y="335"/>
                </a:moveTo>
                <a:lnTo>
                  <a:pt x="5106" y="367"/>
                </a:lnTo>
                <a:lnTo>
                  <a:pt x="5084" y="398"/>
                </a:lnTo>
                <a:lnTo>
                  <a:pt x="5062" y="426"/>
                </a:lnTo>
                <a:lnTo>
                  <a:pt x="5039" y="453"/>
                </a:lnTo>
                <a:lnTo>
                  <a:pt x="5027" y="466"/>
                </a:lnTo>
                <a:lnTo>
                  <a:pt x="5014" y="479"/>
                </a:lnTo>
                <a:lnTo>
                  <a:pt x="5001" y="491"/>
                </a:lnTo>
                <a:lnTo>
                  <a:pt x="4988" y="503"/>
                </a:lnTo>
                <a:lnTo>
                  <a:pt x="4972" y="514"/>
                </a:lnTo>
                <a:lnTo>
                  <a:pt x="4958" y="525"/>
                </a:lnTo>
                <a:lnTo>
                  <a:pt x="4940" y="535"/>
                </a:lnTo>
                <a:lnTo>
                  <a:pt x="4924" y="545"/>
                </a:lnTo>
                <a:lnTo>
                  <a:pt x="4906" y="554"/>
                </a:lnTo>
                <a:lnTo>
                  <a:pt x="4890" y="560"/>
                </a:lnTo>
                <a:lnTo>
                  <a:pt x="4874" y="565"/>
                </a:lnTo>
                <a:lnTo>
                  <a:pt x="4858" y="570"/>
                </a:lnTo>
                <a:lnTo>
                  <a:pt x="4841" y="573"/>
                </a:lnTo>
                <a:lnTo>
                  <a:pt x="4824" y="575"/>
                </a:lnTo>
                <a:lnTo>
                  <a:pt x="4805" y="576"/>
                </a:lnTo>
                <a:lnTo>
                  <a:pt x="4786" y="575"/>
                </a:lnTo>
                <a:lnTo>
                  <a:pt x="4773" y="573"/>
                </a:lnTo>
                <a:lnTo>
                  <a:pt x="4761" y="570"/>
                </a:lnTo>
                <a:lnTo>
                  <a:pt x="4750" y="565"/>
                </a:lnTo>
                <a:lnTo>
                  <a:pt x="4739" y="562"/>
                </a:lnTo>
                <a:lnTo>
                  <a:pt x="4730" y="556"/>
                </a:lnTo>
                <a:lnTo>
                  <a:pt x="4721" y="552"/>
                </a:lnTo>
                <a:lnTo>
                  <a:pt x="4713" y="545"/>
                </a:lnTo>
                <a:lnTo>
                  <a:pt x="4706" y="539"/>
                </a:lnTo>
                <a:lnTo>
                  <a:pt x="4699" y="532"/>
                </a:lnTo>
                <a:lnTo>
                  <a:pt x="4694" y="523"/>
                </a:lnTo>
                <a:lnTo>
                  <a:pt x="4688" y="514"/>
                </a:lnTo>
                <a:lnTo>
                  <a:pt x="4684" y="505"/>
                </a:lnTo>
                <a:lnTo>
                  <a:pt x="4680" y="495"/>
                </a:lnTo>
                <a:lnTo>
                  <a:pt x="4678" y="484"/>
                </a:lnTo>
                <a:lnTo>
                  <a:pt x="4675" y="473"/>
                </a:lnTo>
                <a:lnTo>
                  <a:pt x="4674" y="460"/>
                </a:lnTo>
                <a:lnTo>
                  <a:pt x="4675" y="445"/>
                </a:lnTo>
                <a:lnTo>
                  <a:pt x="4678" y="430"/>
                </a:lnTo>
                <a:lnTo>
                  <a:pt x="4681" y="416"/>
                </a:lnTo>
                <a:lnTo>
                  <a:pt x="4686" y="403"/>
                </a:lnTo>
                <a:lnTo>
                  <a:pt x="4691" y="390"/>
                </a:lnTo>
                <a:lnTo>
                  <a:pt x="4697" y="377"/>
                </a:lnTo>
                <a:lnTo>
                  <a:pt x="4705" y="365"/>
                </a:lnTo>
                <a:lnTo>
                  <a:pt x="4713" y="352"/>
                </a:lnTo>
                <a:lnTo>
                  <a:pt x="4664" y="354"/>
                </a:lnTo>
                <a:lnTo>
                  <a:pt x="4614" y="355"/>
                </a:lnTo>
                <a:lnTo>
                  <a:pt x="4564" y="357"/>
                </a:lnTo>
                <a:lnTo>
                  <a:pt x="4515" y="359"/>
                </a:lnTo>
                <a:lnTo>
                  <a:pt x="4466" y="362"/>
                </a:lnTo>
                <a:lnTo>
                  <a:pt x="4417" y="364"/>
                </a:lnTo>
                <a:lnTo>
                  <a:pt x="4367" y="366"/>
                </a:lnTo>
                <a:lnTo>
                  <a:pt x="4317" y="366"/>
                </a:lnTo>
                <a:lnTo>
                  <a:pt x="4325" y="400"/>
                </a:lnTo>
                <a:lnTo>
                  <a:pt x="4331" y="435"/>
                </a:lnTo>
                <a:lnTo>
                  <a:pt x="4337" y="469"/>
                </a:lnTo>
                <a:lnTo>
                  <a:pt x="4344" y="503"/>
                </a:lnTo>
                <a:lnTo>
                  <a:pt x="4351" y="538"/>
                </a:lnTo>
                <a:lnTo>
                  <a:pt x="4356" y="572"/>
                </a:lnTo>
                <a:lnTo>
                  <a:pt x="4362" y="606"/>
                </a:lnTo>
                <a:lnTo>
                  <a:pt x="4369" y="640"/>
                </a:lnTo>
                <a:lnTo>
                  <a:pt x="4389" y="627"/>
                </a:lnTo>
                <a:lnTo>
                  <a:pt x="4409" y="615"/>
                </a:lnTo>
                <a:lnTo>
                  <a:pt x="4429" y="604"/>
                </a:lnTo>
                <a:lnTo>
                  <a:pt x="4450" y="594"/>
                </a:lnTo>
                <a:lnTo>
                  <a:pt x="4470" y="586"/>
                </a:lnTo>
                <a:lnTo>
                  <a:pt x="4490" y="577"/>
                </a:lnTo>
                <a:lnTo>
                  <a:pt x="4510" y="572"/>
                </a:lnTo>
                <a:lnTo>
                  <a:pt x="4530" y="566"/>
                </a:lnTo>
                <a:lnTo>
                  <a:pt x="4550" y="563"/>
                </a:lnTo>
                <a:lnTo>
                  <a:pt x="4572" y="560"/>
                </a:lnTo>
                <a:lnTo>
                  <a:pt x="4592" y="559"/>
                </a:lnTo>
                <a:lnTo>
                  <a:pt x="4612" y="559"/>
                </a:lnTo>
                <a:lnTo>
                  <a:pt x="4632" y="560"/>
                </a:lnTo>
                <a:lnTo>
                  <a:pt x="4651" y="563"/>
                </a:lnTo>
                <a:lnTo>
                  <a:pt x="4671" y="566"/>
                </a:lnTo>
                <a:lnTo>
                  <a:pt x="4694" y="572"/>
                </a:lnTo>
                <a:lnTo>
                  <a:pt x="4716" y="580"/>
                </a:lnTo>
                <a:lnTo>
                  <a:pt x="4738" y="588"/>
                </a:lnTo>
                <a:lnTo>
                  <a:pt x="4759" y="598"/>
                </a:lnTo>
                <a:lnTo>
                  <a:pt x="4776" y="609"/>
                </a:lnTo>
                <a:lnTo>
                  <a:pt x="4793" y="620"/>
                </a:lnTo>
                <a:lnTo>
                  <a:pt x="4809" y="633"/>
                </a:lnTo>
                <a:lnTo>
                  <a:pt x="4823" y="646"/>
                </a:lnTo>
                <a:lnTo>
                  <a:pt x="4835" y="660"/>
                </a:lnTo>
                <a:lnTo>
                  <a:pt x="4846" y="675"/>
                </a:lnTo>
                <a:lnTo>
                  <a:pt x="4855" y="690"/>
                </a:lnTo>
                <a:lnTo>
                  <a:pt x="4863" y="706"/>
                </a:lnTo>
                <a:lnTo>
                  <a:pt x="4869" y="722"/>
                </a:lnTo>
                <a:lnTo>
                  <a:pt x="4876" y="740"/>
                </a:lnTo>
                <a:lnTo>
                  <a:pt x="4880" y="758"/>
                </a:lnTo>
                <a:lnTo>
                  <a:pt x="4884" y="776"/>
                </a:lnTo>
                <a:lnTo>
                  <a:pt x="4886" y="796"/>
                </a:lnTo>
                <a:lnTo>
                  <a:pt x="4887" y="810"/>
                </a:lnTo>
                <a:lnTo>
                  <a:pt x="4886" y="824"/>
                </a:lnTo>
                <a:lnTo>
                  <a:pt x="4885" y="837"/>
                </a:lnTo>
                <a:lnTo>
                  <a:pt x="4883" y="851"/>
                </a:lnTo>
                <a:lnTo>
                  <a:pt x="4880" y="863"/>
                </a:lnTo>
                <a:lnTo>
                  <a:pt x="4876" y="875"/>
                </a:lnTo>
                <a:lnTo>
                  <a:pt x="4871" y="887"/>
                </a:lnTo>
                <a:lnTo>
                  <a:pt x="4866" y="898"/>
                </a:lnTo>
                <a:lnTo>
                  <a:pt x="4859" y="909"/>
                </a:lnTo>
                <a:lnTo>
                  <a:pt x="4853" y="920"/>
                </a:lnTo>
                <a:lnTo>
                  <a:pt x="4845" y="930"/>
                </a:lnTo>
                <a:lnTo>
                  <a:pt x="4836" y="940"/>
                </a:lnTo>
                <a:lnTo>
                  <a:pt x="4826" y="950"/>
                </a:lnTo>
                <a:lnTo>
                  <a:pt x="4817" y="959"/>
                </a:lnTo>
                <a:lnTo>
                  <a:pt x="4806" y="968"/>
                </a:lnTo>
                <a:lnTo>
                  <a:pt x="4796" y="976"/>
                </a:lnTo>
                <a:lnTo>
                  <a:pt x="4781" y="984"/>
                </a:lnTo>
                <a:lnTo>
                  <a:pt x="4768" y="994"/>
                </a:lnTo>
                <a:lnTo>
                  <a:pt x="4753" y="1002"/>
                </a:lnTo>
                <a:lnTo>
                  <a:pt x="4740" y="1009"/>
                </a:lnTo>
                <a:lnTo>
                  <a:pt x="4727" y="1017"/>
                </a:lnTo>
                <a:lnTo>
                  <a:pt x="4713" y="1022"/>
                </a:lnTo>
                <a:lnTo>
                  <a:pt x="4700" y="1028"/>
                </a:lnTo>
                <a:lnTo>
                  <a:pt x="4687" y="1032"/>
                </a:lnTo>
                <a:lnTo>
                  <a:pt x="4660" y="1040"/>
                </a:lnTo>
                <a:lnTo>
                  <a:pt x="4636" y="1044"/>
                </a:lnTo>
                <a:lnTo>
                  <a:pt x="4612" y="1049"/>
                </a:lnTo>
                <a:lnTo>
                  <a:pt x="4587" y="1050"/>
                </a:lnTo>
                <a:lnTo>
                  <a:pt x="4564" y="1050"/>
                </a:lnTo>
                <a:lnTo>
                  <a:pt x="4541" y="1049"/>
                </a:lnTo>
                <a:lnTo>
                  <a:pt x="4518" y="1045"/>
                </a:lnTo>
                <a:lnTo>
                  <a:pt x="4495" y="1042"/>
                </a:lnTo>
                <a:lnTo>
                  <a:pt x="4452" y="1033"/>
                </a:lnTo>
                <a:lnTo>
                  <a:pt x="4409" y="1022"/>
                </a:lnTo>
                <a:lnTo>
                  <a:pt x="4411" y="1055"/>
                </a:lnTo>
                <a:lnTo>
                  <a:pt x="4414" y="1088"/>
                </a:lnTo>
                <a:lnTo>
                  <a:pt x="4416" y="1122"/>
                </a:lnTo>
                <a:lnTo>
                  <a:pt x="4417" y="1155"/>
                </a:lnTo>
                <a:lnTo>
                  <a:pt x="4428" y="1149"/>
                </a:lnTo>
                <a:lnTo>
                  <a:pt x="4439" y="1144"/>
                </a:lnTo>
                <a:lnTo>
                  <a:pt x="4452" y="1139"/>
                </a:lnTo>
                <a:lnTo>
                  <a:pt x="4466" y="1134"/>
                </a:lnTo>
                <a:lnTo>
                  <a:pt x="4481" y="1128"/>
                </a:lnTo>
                <a:lnTo>
                  <a:pt x="4495" y="1125"/>
                </a:lnTo>
                <a:lnTo>
                  <a:pt x="4512" y="1122"/>
                </a:lnTo>
                <a:lnTo>
                  <a:pt x="4530" y="1118"/>
                </a:lnTo>
                <a:lnTo>
                  <a:pt x="4550" y="1116"/>
                </a:lnTo>
                <a:lnTo>
                  <a:pt x="4570" y="1115"/>
                </a:lnTo>
                <a:lnTo>
                  <a:pt x="4591" y="1114"/>
                </a:lnTo>
                <a:lnTo>
                  <a:pt x="4614" y="1114"/>
                </a:lnTo>
                <a:lnTo>
                  <a:pt x="4638" y="1114"/>
                </a:lnTo>
                <a:lnTo>
                  <a:pt x="4664" y="1116"/>
                </a:lnTo>
                <a:lnTo>
                  <a:pt x="4691" y="1118"/>
                </a:lnTo>
                <a:lnTo>
                  <a:pt x="4720" y="1122"/>
                </a:lnTo>
                <a:lnTo>
                  <a:pt x="4764" y="1129"/>
                </a:lnTo>
                <a:lnTo>
                  <a:pt x="4809" y="1138"/>
                </a:lnTo>
                <a:lnTo>
                  <a:pt x="4852" y="1147"/>
                </a:lnTo>
                <a:lnTo>
                  <a:pt x="4894" y="1155"/>
                </a:lnTo>
                <a:lnTo>
                  <a:pt x="4915" y="1159"/>
                </a:lnTo>
                <a:lnTo>
                  <a:pt x="4936" y="1161"/>
                </a:lnTo>
                <a:lnTo>
                  <a:pt x="4958" y="1165"/>
                </a:lnTo>
                <a:lnTo>
                  <a:pt x="4978" y="1167"/>
                </a:lnTo>
                <a:lnTo>
                  <a:pt x="4998" y="1168"/>
                </a:lnTo>
                <a:lnTo>
                  <a:pt x="5018" y="1168"/>
                </a:lnTo>
                <a:lnTo>
                  <a:pt x="5037" y="1167"/>
                </a:lnTo>
                <a:lnTo>
                  <a:pt x="5056" y="1165"/>
                </a:lnTo>
                <a:lnTo>
                  <a:pt x="5080" y="1161"/>
                </a:lnTo>
                <a:lnTo>
                  <a:pt x="5102" y="1157"/>
                </a:lnTo>
                <a:lnTo>
                  <a:pt x="5124" y="1150"/>
                </a:lnTo>
                <a:lnTo>
                  <a:pt x="5145" y="1145"/>
                </a:lnTo>
                <a:lnTo>
                  <a:pt x="5166" y="1139"/>
                </a:lnTo>
                <a:lnTo>
                  <a:pt x="5186" y="1131"/>
                </a:lnTo>
                <a:lnTo>
                  <a:pt x="5206" y="1122"/>
                </a:lnTo>
                <a:lnTo>
                  <a:pt x="5225" y="1113"/>
                </a:lnTo>
                <a:lnTo>
                  <a:pt x="5242" y="1103"/>
                </a:lnTo>
                <a:lnTo>
                  <a:pt x="5259" y="1092"/>
                </a:lnTo>
                <a:lnTo>
                  <a:pt x="5275" y="1080"/>
                </a:lnTo>
                <a:lnTo>
                  <a:pt x="5290" y="1066"/>
                </a:lnTo>
                <a:lnTo>
                  <a:pt x="5304" y="1052"/>
                </a:lnTo>
                <a:lnTo>
                  <a:pt x="5316" y="1038"/>
                </a:lnTo>
                <a:lnTo>
                  <a:pt x="5329" y="1021"/>
                </a:lnTo>
                <a:lnTo>
                  <a:pt x="5339" y="1005"/>
                </a:lnTo>
                <a:lnTo>
                  <a:pt x="5347" y="987"/>
                </a:lnTo>
                <a:lnTo>
                  <a:pt x="5356" y="970"/>
                </a:lnTo>
                <a:lnTo>
                  <a:pt x="5363" y="952"/>
                </a:lnTo>
                <a:lnTo>
                  <a:pt x="5368" y="937"/>
                </a:lnTo>
                <a:lnTo>
                  <a:pt x="5373" y="920"/>
                </a:lnTo>
                <a:lnTo>
                  <a:pt x="5376" y="906"/>
                </a:lnTo>
                <a:lnTo>
                  <a:pt x="5378" y="890"/>
                </a:lnTo>
                <a:lnTo>
                  <a:pt x="5378" y="876"/>
                </a:lnTo>
                <a:lnTo>
                  <a:pt x="5378" y="863"/>
                </a:lnTo>
                <a:lnTo>
                  <a:pt x="5378" y="850"/>
                </a:lnTo>
                <a:lnTo>
                  <a:pt x="5376" y="837"/>
                </a:lnTo>
                <a:lnTo>
                  <a:pt x="5373" y="824"/>
                </a:lnTo>
                <a:lnTo>
                  <a:pt x="5368" y="813"/>
                </a:lnTo>
                <a:lnTo>
                  <a:pt x="5364" y="801"/>
                </a:lnTo>
                <a:lnTo>
                  <a:pt x="5357" y="790"/>
                </a:lnTo>
                <a:lnTo>
                  <a:pt x="5352" y="780"/>
                </a:lnTo>
                <a:lnTo>
                  <a:pt x="5345" y="769"/>
                </a:lnTo>
                <a:lnTo>
                  <a:pt x="5336" y="760"/>
                </a:lnTo>
                <a:lnTo>
                  <a:pt x="5327" y="750"/>
                </a:lnTo>
                <a:lnTo>
                  <a:pt x="5319" y="741"/>
                </a:lnTo>
                <a:lnTo>
                  <a:pt x="5310" y="731"/>
                </a:lnTo>
                <a:lnTo>
                  <a:pt x="5300" y="722"/>
                </a:lnTo>
                <a:lnTo>
                  <a:pt x="5289" y="715"/>
                </a:lnTo>
                <a:lnTo>
                  <a:pt x="5278" y="707"/>
                </a:lnTo>
                <a:lnTo>
                  <a:pt x="5254" y="691"/>
                </a:lnTo>
                <a:lnTo>
                  <a:pt x="5229" y="676"/>
                </a:lnTo>
                <a:lnTo>
                  <a:pt x="5202" y="664"/>
                </a:lnTo>
                <a:lnTo>
                  <a:pt x="5177" y="650"/>
                </a:lnTo>
                <a:lnTo>
                  <a:pt x="5223" y="644"/>
                </a:lnTo>
                <a:lnTo>
                  <a:pt x="5271" y="638"/>
                </a:lnTo>
                <a:lnTo>
                  <a:pt x="5295" y="635"/>
                </a:lnTo>
                <a:lnTo>
                  <a:pt x="5319" y="632"/>
                </a:lnTo>
                <a:lnTo>
                  <a:pt x="5342" y="627"/>
                </a:lnTo>
                <a:lnTo>
                  <a:pt x="5364" y="622"/>
                </a:lnTo>
                <a:lnTo>
                  <a:pt x="5385" y="617"/>
                </a:lnTo>
                <a:lnTo>
                  <a:pt x="5406" y="609"/>
                </a:lnTo>
                <a:lnTo>
                  <a:pt x="5425" y="603"/>
                </a:lnTo>
                <a:lnTo>
                  <a:pt x="5444" y="594"/>
                </a:lnTo>
                <a:lnTo>
                  <a:pt x="5453" y="588"/>
                </a:lnTo>
                <a:lnTo>
                  <a:pt x="5460" y="584"/>
                </a:lnTo>
                <a:lnTo>
                  <a:pt x="5468" y="577"/>
                </a:lnTo>
                <a:lnTo>
                  <a:pt x="5476" y="572"/>
                </a:lnTo>
                <a:lnTo>
                  <a:pt x="5482" y="565"/>
                </a:lnTo>
                <a:lnTo>
                  <a:pt x="5489" y="557"/>
                </a:lnTo>
                <a:lnTo>
                  <a:pt x="5495" y="551"/>
                </a:lnTo>
                <a:lnTo>
                  <a:pt x="5500" y="543"/>
                </a:lnTo>
                <a:lnTo>
                  <a:pt x="5510" y="528"/>
                </a:lnTo>
                <a:lnTo>
                  <a:pt x="5518" y="511"/>
                </a:lnTo>
                <a:lnTo>
                  <a:pt x="5524" y="497"/>
                </a:lnTo>
                <a:lnTo>
                  <a:pt x="5530" y="480"/>
                </a:lnTo>
                <a:lnTo>
                  <a:pt x="5533" y="466"/>
                </a:lnTo>
                <a:lnTo>
                  <a:pt x="5533" y="451"/>
                </a:lnTo>
                <a:lnTo>
                  <a:pt x="5534" y="443"/>
                </a:lnTo>
                <a:lnTo>
                  <a:pt x="5533" y="437"/>
                </a:lnTo>
                <a:lnTo>
                  <a:pt x="5533" y="430"/>
                </a:lnTo>
                <a:lnTo>
                  <a:pt x="5532" y="422"/>
                </a:lnTo>
                <a:lnTo>
                  <a:pt x="5530" y="417"/>
                </a:lnTo>
                <a:lnTo>
                  <a:pt x="5527" y="410"/>
                </a:lnTo>
                <a:lnTo>
                  <a:pt x="5523" y="404"/>
                </a:lnTo>
                <a:lnTo>
                  <a:pt x="5520" y="398"/>
                </a:lnTo>
                <a:lnTo>
                  <a:pt x="5516" y="393"/>
                </a:lnTo>
                <a:lnTo>
                  <a:pt x="5511" y="387"/>
                </a:lnTo>
                <a:lnTo>
                  <a:pt x="5506" y="382"/>
                </a:lnTo>
                <a:lnTo>
                  <a:pt x="5500" y="377"/>
                </a:lnTo>
                <a:lnTo>
                  <a:pt x="5492" y="372"/>
                </a:lnTo>
                <a:lnTo>
                  <a:pt x="5486" y="367"/>
                </a:lnTo>
                <a:lnTo>
                  <a:pt x="5478" y="364"/>
                </a:lnTo>
                <a:lnTo>
                  <a:pt x="5468" y="359"/>
                </a:lnTo>
                <a:lnTo>
                  <a:pt x="5459" y="356"/>
                </a:lnTo>
                <a:lnTo>
                  <a:pt x="5449" y="353"/>
                </a:lnTo>
                <a:lnTo>
                  <a:pt x="5438" y="351"/>
                </a:lnTo>
                <a:lnTo>
                  <a:pt x="5427" y="347"/>
                </a:lnTo>
                <a:lnTo>
                  <a:pt x="5391" y="342"/>
                </a:lnTo>
                <a:lnTo>
                  <a:pt x="5352" y="336"/>
                </a:lnTo>
                <a:lnTo>
                  <a:pt x="5312" y="333"/>
                </a:lnTo>
                <a:lnTo>
                  <a:pt x="5271" y="331"/>
                </a:lnTo>
                <a:lnTo>
                  <a:pt x="5232" y="330"/>
                </a:lnTo>
                <a:lnTo>
                  <a:pt x="5195" y="330"/>
                </a:lnTo>
                <a:lnTo>
                  <a:pt x="5177" y="331"/>
                </a:lnTo>
                <a:lnTo>
                  <a:pt x="5159" y="333"/>
                </a:lnTo>
                <a:lnTo>
                  <a:pt x="5145" y="333"/>
                </a:lnTo>
                <a:lnTo>
                  <a:pt x="5129" y="335"/>
                </a:lnTo>
                <a:close/>
                <a:moveTo>
                  <a:pt x="4737" y="447"/>
                </a:moveTo>
                <a:lnTo>
                  <a:pt x="4739" y="432"/>
                </a:lnTo>
                <a:lnTo>
                  <a:pt x="4744" y="420"/>
                </a:lnTo>
                <a:lnTo>
                  <a:pt x="4750" y="408"/>
                </a:lnTo>
                <a:lnTo>
                  <a:pt x="4758" y="396"/>
                </a:lnTo>
                <a:lnTo>
                  <a:pt x="4765" y="384"/>
                </a:lnTo>
                <a:lnTo>
                  <a:pt x="4774" y="372"/>
                </a:lnTo>
                <a:lnTo>
                  <a:pt x="4784" y="361"/>
                </a:lnTo>
                <a:lnTo>
                  <a:pt x="4794" y="349"/>
                </a:lnTo>
                <a:lnTo>
                  <a:pt x="4825" y="346"/>
                </a:lnTo>
                <a:lnTo>
                  <a:pt x="4859" y="344"/>
                </a:lnTo>
                <a:lnTo>
                  <a:pt x="4896" y="341"/>
                </a:lnTo>
                <a:lnTo>
                  <a:pt x="4932" y="338"/>
                </a:lnTo>
                <a:lnTo>
                  <a:pt x="4969" y="336"/>
                </a:lnTo>
                <a:lnTo>
                  <a:pt x="5002" y="335"/>
                </a:lnTo>
                <a:lnTo>
                  <a:pt x="5031" y="334"/>
                </a:lnTo>
                <a:lnTo>
                  <a:pt x="5054" y="334"/>
                </a:lnTo>
                <a:lnTo>
                  <a:pt x="5037" y="357"/>
                </a:lnTo>
                <a:lnTo>
                  <a:pt x="5021" y="379"/>
                </a:lnTo>
                <a:lnTo>
                  <a:pt x="5004" y="400"/>
                </a:lnTo>
                <a:lnTo>
                  <a:pt x="4988" y="421"/>
                </a:lnTo>
                <a:lnTo>
                  <a:pt x="4979" y="430"/>
                </a:lnTo>
                <a:lnTo>
                  <a:pt x="4969" y="440"/>
                </a:lnTo>
                <a:lnTo>
                  <a:pt x="4959" y="449"/>
                </a:lnTo>
                <a:lnTo>
                  <a:pt x="4948" y="458"/>
                </a:lnTo>
                <a:lnTo>
                  <a:pt x="4936" y="466"/>
                </a:lnTo>
                <a:lnTo>
                  <a:pt x="4925" y="476"/>
                </a:lnTo>
                <a:lnTo>
                  <a:pt x="4910" y="483"/>
                </a:lnTo>
                <a:lnTo>
                  <a:pt x="4896" y="491"/>
                </a:lnTo>
                <a:lnTo>
                  <a:pt x="4880" y="499"/>
                </a:lnTo>
                <a:lnTo>
                  <a:pt x="4865" y="504"/>
                </a:lnTo>
                <a:lnTo>
                  <a:pt x="4850" y="509"/>
                </a:lnTo>
                <a:lnTo>
                  <a:pt x="4835" y="512"/>
                </a:lnTo>
                <a:lnTo>
                  <a:pt x="4821" y="514"/>
                </a:lnTo>
                <a:lnTo>
                  <a:pt x="4806" y="514"/>
                </a:lnTo>
                <a:lnTo>
                  <a:pt x="4793" y="514"/>
                </a:lnTo>
                <a:lnTo>
                  <a:pt x="4781" y="512"/>
                </a:lnTo>
                <a:lnTo>
                  <a:pt x="4770" y="509"/>
                </a:lnTo>
                <a:lnTo>
                  <a:pt x="4760" y="504"/>
                </a:lnTo>
                <a:lnTo>
                  <a:pt x="4755" y="501"/>
                </a:lnTo>
                <a:lnTo>
                  <a:pt x="4751" y="499"/>
                </a:lnTo>
                <a:lnTo>
                  <a:pt x="4749" y="494"/>
                </a:lnTo>
                <a:lnTo>
                  <a:pt x="4744" y="490"/>
                </a:lnTo>
                <a:lnTo>
                  <a:pt x="4742" y="487"/>
                </a:lnTo>
                <a:lnTo>
                  <a:pt x="4739" y="481"/>
                </a:lnTo>
                <a:lnTo>
                  <a:pt x="4737" y="477"/>
                </a:lnTo>
                <a:lnTo>
                  <a:pt x="4737" y="471"/>
                </a:lnTo>
                <a:lnTo>
                  <a:pt x="4736" y="466"/>
                </a:lnTo>
                <a:lnTo>
                  <a:pt x="4736" y="460"/>
                </a:lnTo>
                <a:lnTo>
                  <a:pt x="4736" y="455"/>
                </a:lnTo>
                <a:lnTo>
                  <a:pt x="4737" y="447"/>
                </a:lnTo>
                <a:close/>
                <a:moveTo>
                  <a:pt x="4702" y="92"/>
                </a:moveTo>
                <a:lnTo>
                  <a:pt x="4709" y="117"/>
                </a:lnTo>
                <a:lnTo>
                  <a:pt x="4716" y="141"/>
                </a:lnTo>
                <a:lnTo>
                  <a:pt x="4721" y="166"/>
                </a:lnTo>
                <a:lnTo>
                  <a:pt x="4727" y="189"/>
                </a:lnTo>
                <a:lnTo>
                  <a:pt x="4734" y="211"/>
                </a:lnTo>
                <a:lnTo>
                  <a:pt x="4740" y="235"/>
                </a:lnTo>
                <a:lnTo>
                  <a:pt x="4747" y="260"/>
                </a:lnTo>
                <a:lnTo>
                  <a:pt x="4753" y="285"/>
                </a:lnTo>
                <a:lnTo>
                  <a:pt x="4799" y="280"/>
                </a:lnTo>
                <a:lnTo>
                  <a:pt x="4845" y="276"/>
                </a:lnTo>
                <a:lnTo>
                  <a:pt x="4892" y="273"/>
                </a:lnTo>
                <a:lnTo>
                  <a:pt x="4940" y="270"/>
                </a:lnTo>
                <a:lnTo>
                  <a:pt x="4990" y="268"/>
                </a:lnTo>
                <a:lnTo>
                  <a:pt x="5041" y="266"/>
                </a:lnTo>
                <a:lnTo>
                  <a:pt x="5092" y="266"/>
                </a:lnTo>
                <a:lnTo>
                  <a:pt x="5145" y="266"/>
                </a:lnTo>
                <a:lnTo>
                  <a:pt x="5198" y="266"/>
                </a:lnTo>
                <a:lnTo>
                  <a:pt x="5252" y="268"/>
                </a:lnTo>
                <a:lnTo>
                  <a:pt x="5308" y="270"/>
                </a:lnTo>
                <a:lnTo>
                  <a:pt x="5365" y="272"/>
                </a:lnTo>
                <a:lnTo>
                  <a:pt x="5423" y="274"/>
                </a:lnTo>
                <a:lnTo>
                  <a:pt x="5481" y="278"/>
                </a:lnTo>
                <a:lnTo>
                  <a:pt x="5542" y="281"/>
                </a:lnTo>
                <a:lnTo>
                  <a:pt x="5604" y="285"/>
                </a:lnTo>
                <a:lnTo>
                  <a:pt x="5612" y="265"/>
                </a:lnTo>
                <a:lnTo>
                  <a:pt x="5621" y="244"/>
                </a:lnTo>
                <a:lnTo>
                  <a:pt x="5628" y="223"/>
                </a:lnTo>
                <a:lnTo>
                  <a:pt x="5636" y="203"/>
                </a:lnTo>
                <a:lnTo>
                  <a:pt x="5644" y="182"/>
                </a:lnTo>
                <a:lnTo>
                  <a:pt x="5654" y="162"/>
                </a:lnTo>
                <a:lnTo>
                  <a:pt x="5662" y="141"/>
                </a:lnTo>
                <a:lnTo>
                  <a:pt x="5669" y="122"/>
                </a:lnTo>
                <a:lnTo>
                  <a:pt x="5644" y="120"/>
                </a:lnTo>
                <a:lnTo>
                  <a:pt x="5621" y="118"/>
                </a:lnTo>
                <a:lnTo>
                  <a:pt x="5595" y="117"/>
                </a:lnTo>
                <a:lnTo>
                  <a:pt x="5571" y="116"/>
                </a:lnTo>
                <a:lnTo>
                  <a:pt x="5561" y="129"/>
                </a:lnTo>
                <a:lnTo>
                  <a:pt x="5551" y="143"/>
                </a:lnTo>
                <a:lnTo>
                  <a:pt x="5541" y="154"/>
                </a:lnTo>
                <a:lnTo>
                  <a:pt x="5530" y="165"/>
                </a:lnTo>
                <a:lnTo>
                  <a:pt x="5520" y="175"/>
                </a:lnTo>
                <a:lnTo>
                  <a:pt x="5510" y="182"/>
                </a:lnTo>
                <a:lnTo>
                  <a:pt x="5500" y="190"/>
                </a:lnTo>
                <a:lnTo>
                  <a:pt x="5489" y="198"/>
                </a:lnTo>
                <a:lnTo>
                  <a:pt x="5478" y="203"/>
                </a:lnTo>
                <a:lnTo>
                  <a:pt x="5468" y="209"/>
                </a:lnTo>
                <a:lnTo>
                  <a:pt x="5458" y="212"/>
                </a:lnTo>
                <a:lnTo>
                  <a:pt x="5447" y="217"/>
                </a:lnTo>
                <a:lnTo>
                  <a:pt x="5437" y="219"/>
                </a:lnTo>
                <a:lnTo>
                  <a:pt x="5426" y="221"/>
                </a:lnTo>
                <a:lnTo>
                  <a:pt x="5416" y="221"/>
                </a:lnTo>
                <a:lnTo>
                  <a:pt x="5405" y="221"/>
                </a:lnTo>
                <a:lnTo>
                  <a:pt x="5395" y="220"/>
                </a:lnTo>
                <a:lnTo>
                  <a:pt x="5384" y="218"/>
                </a:lnTo>
                <a:lnTo>
                  <a:pt x="5374" y="214"/>
                </a:lnTo>
                <a:lnTo>
                  <a:pt x="5363" y="211"/>
                </a:lnTo>
                <a:lnTo>
                  <a:pt x="5353" y="207"/>
                </a:lnTo>
                <a:lnTo>
                  <a:pt x="5342" y="201"/>
                </a:lnTo>
                <a:lnTo>
                  <a:pt x="5331" y="195"/>
                </a:lnTo>
                <a:lnTo>
                  <a:pt x="5320" y="188"/>
                </a:lnTo>
                <a:lnTo>
                  <a:pt x="5310" y="180"/>
                </a:lnTo>
                <a:lnTo>
                  <a:pt x="5299" y="171"/>
                </a:lnTo>
                <a:lnTo>
                  <a:pt x="5288" y="161"/>
                </a:lnTo>
                <a:lnTo>
                  <a:pt x="5277" y="151"/>
                </a:lnTo>
                <a:lnTo>
                  <a:pt x="5266" y="140"/>
                </a:lnTo>
                <a:lnTo>
                  <a:pt x="5254" y="128"/>
                </a:lnTo>
                <a:lnTo>
                  <a:pt x="5245" y="115"/>
                </a:lnTo>
                <a:lnTo>
                  <a:pt x="5233" y="102"/>
                </a:lnTo>
                <a:lnTo>
                  <a:pt x="5212" y="102"/>
                </a:lnTo>
                <a:lnTo>
                  <a:pt x="5190" y="101"/>
                </a:lnTo>
                <a:lnTo>
                  <a:pt x="5168" y="101"/>
                </a:lnTo>
                <a:lnTo>
                  <a:pt x="5147" y="101"/>
                </a:lnTo>
                <a:lnTo>
                  <a:pt x="5139" y="115"/>
                </a:lnTo>
                <a:lnTo>
                  <a:pt x="5131" y="129"/>
                </a:lnTo>
                <a:lnTo>
                  <a:pt x="5121" y="141"/>
                </a:lnTo>
                <a:lnTo>
                  <a:pt x="5111" y="154"/>
                </a:lnTo>
                <a:lnTo>
                  <a:pt x="5101" y="165"/>
                </a:lnTo>
                <a:lnTo>
                  <a:pt x="5090" y="175"/>
                </a:lnTo>
                <a:lnTo>
                  <a:pt x="5077" y="182"/>
                </a:lnTo>
                <a:lnTo>
                  <a:pt x="5066" y="190"/>
                </a:lnTo>
                <a:lnTo>
                  <a:pt x="5054" y="198"/>
                </a:lnTo>
                <a:lnTo>
                  <a:pt x="5041" y="205"/>
                </a:lnTo>
                <a:lnTo>
                  <a:pt x="5029" y="210"/>
                </a:lnTo>
                <a:lnTo>
                  <a:pt x="5015" y="213"/>
                </a:lnTo>
                <a:lnTo>
                  <a:pt x="5002" y="217"/>
                </a:lnTo>
                <a:lnTo>
                  <a:pt x="4990" y="219"/>
                </a:lnTo>
                <a:lnTo>
                  <a:pt x="4977" y="221"/>
                </a:lnTo>
                <a:lnTo>
                  <a:pt x="4962" y="221"/>
                </a:lnTo>
                <a:lnTo>
                  <a:pt x="4949" y="220"/>
                </a:lnTo>
                <a:lnTo>
                  <a:pt x="4936" y="219"/>
                </a:lnTo>
                <a:lnTo>
                  <a:pt x="4924" y="216"/>
                </a:lnTo>
                <a:lnTo>
                  <a:pt x="4910" y="211"/>
                </a:lnTo>
                <a:lnTo>
                  <a:pt x="4898" y="208"/>
                </a:lnTo>
                <a:lnTo>
                  <a:pt x="4885" y="201"/>
                </a:lnTo>
                <a:lnTo>
                  <a:pt x="4873" y="195"/>
                </a:lnTo>
                <a:lnTo>
                  <a:pt x="4861" y="187"/>
                </a:lnTo>
                <a:lnTo>
                  <a:pt x="4848" y="178"/>
                </a:lnTo>
                <a:lnTo>
                  <a:pt x="4837" y="168"/>
                </a:lnTo>
                <a:lnTo>
                  <a:pt x="4826" y="157"/>
                </a:lnTo>
                <a:lnTo>
                  <a:pt x="4816" y="145"/>
                </a:lnTo>
                <a:lnTo>
                  <a:pt x="4806" y="133"/>
                </a:lnTo>
                <a:lnTo>
                  <a:pt x="4798" y="118"/>
                </a:lnTo>
                <a:lnTo>
                  <a:pt x="4789" y="103"/>
                </a:lnTo>
                <a:lnTo>
                  <a:pt x="4781" y="87"/>
                </a:lnTo>
                <a:lnTo>
                  <a:pt x="4761" y="88"/>
                </a:lnTo>
                <a:lnTo>
                  <a:pt x="4741" y="89"/>
                </a:lnTo>
                <a:lnTo>
                  <a:pt x="4722" y="91"/>
                </a:lnTo>
                <a:lnTo>
                  <a:pt x="4702" y="92"/>
                </a:lnTo>
                <a:close/>
                <a:moveTo>
                  <a:pt x="1175" y="1360"/>
                </a:moveTo>
                <a:lnTo>
                  <a:pt x="132" y="5515"/>
                </a:lnTo>
                <a:lnTo>
                  <a:pt x="323" y="5339"/>
                </a:lnTo>
                <a:lnTo>
                  <a:pt x="796" y="3365"/>
                </a:lnTo>
                <a:lnTo>
                  <a:pt x="1109" y="3197"/>
                </a:lnTo>
                <a:lnTo>
                  <a:pt x="1446" y="1709"/>
                </a:lnTo>
                <a:lnTo>
                  <a:pt x="1392" y="1451"/>
                </a:lnTo>
                <a:lnTo>
                  <a:pt x="1363" y="1444"/>
                </a:lnTo>
                <a:lnTo>
                  <a:pt x="1334" y="1435"/>
                </a:lnTo>
                <a:lnTo>
                  <a:pt x="1307" y="1425"/>
                </a:lnTo>
                <a:lnTo>
                  <a:pt x="1279" y="1415"/>
                </a:lnTo>
                <a:lnTo>
                  <a:pt x="1252" y="1403"/>
                </a:lnTo>
                <a:lnTo>
                  <a:pt x="1226" y="1389"/>
                </a:lnTo>
                <a:lnTo>
                  <a:pt x="1199" y="1375"/>
                </a:lnTo>
                <a:lnTo>
                  <a:pt x="1175" y="1360"/>
                </a:lnTo>
                <a:close/>
                <a:moveTo>
                  <a:pt x="2582" y="4562"/>
                </a:moveTo>
                <a:lnTo>
                  <a:pt x="2599" y="4545"/>
                </a:lnTo>
                <a:lnTo>
                  <a:pt x="2616" y="4526"/>
                </a:lnTo>
                <a:lnTo>
                  <a:pt x="2634" y="4508"/>
                </a:lnTo>
                <a:lnTo>
                  <a:pt x="2652" y="4490"/>
                </a:lnTo>
                <a:lnTo>
                  <a:pt x="2672" y="4474"/>
                </a:lnTo>
                <a:lnTo>
                  <a:pt x="2692" y="4457"/>
                </a:lnTo>
                <a:lnTo>
                  <a:pt x="2714" y="4443"/>
                </a:lnTo>
                <a:lnTo>
                  <a:pt x="2735" y="4428"/>
                </a:lnTo>
                <a:lnTo>
                  <a:pt x="2757" y="4415"/>
                </a:lnTo>
                <a:lnTo>
                  <a:pt x="2780" y="4403"/>
                </a:lnTo>
                <a:lnTo>
                  <a:pt x="2803" y="4393"/>
                </a:lnTo>
                <a:lnTo>
                  <a:pt x="2826" y="4384"/>
                </a:lnTo>
                <a:lnTo>
                  <a:pt x="2850" y="4376"/>
                </a:lnTo>
                <a:lnTo>
                  <a:pt x="2875" y="4370"/>
                </a:lnTo>
                <a:lnTo>
                  <a:pt x="2900" y="4365"/>
                </a:lnTo>
                <a:lnTo>
                  <a:pt x="2924" y="4362"/>
                </a:lnTo>
                <a:lnTo>
                  <a:pt x="2946" y="4361"/>
                </a:lnTo>
                <a:lnTo>
                  <a:pt x="2967" y="4361"/>
                </a:lnTo>
                <a:lnTo>
                  <a:pt x="2988" y="4363"/>
                </a:lnTo>
                <a:lnTo>
                  <a:pt x="3008" y="4365"/>
                </a:lnTo>
                <a:lnTo>
                  <a:pt x="3027" y="4369"/>
                </a:lnTo>
                <a:lnTo>
                  <a:pt x="3046" y="4374"/>
                </a:lnTo>
                <a:lnTo>
                  <a:pt x="3065" y="4379"/>
                </a:lnTo>
                <a:lnTo>
                  <a:pt x="3081" y="4386"/>
                </a:lnTo>
                <a:lnTo>
                  <a:pt x="3099" y="4393"/>
                </a:lnTo>
                <a:lnTo>
                  <a:pt x="3115" y="4402"/>
                </a:lnTo>
                <a:lnTo>
                  <a:pt x="3131" y="4412"/>
                </a:lnTo>
                <a:lnTo>
                  <a:pt x="3146" y="4422"/>
                </a:lnTo>
                <a:lnTo>
                  <a:pt x="3161" y="4433"/>
                </a:lnTo>
                <a:lnTo>
                  <a:pt x="3174" y="4445"/>
                </a:lnTo>
                <a:lnTo>
                  <a:pt x="3189" y="4456"/>
                </a:lnTo>
                <a:lnTo>
                  <a:pt x="3201" y="4469"/>
                </a:lnTo>
                <a:lnTo>
                  <a:pt x="3213" y="4484"/>
                </a:lnTo>
                <a:lnTo>
                  <a:pt x="3225" y="4498"/>
                </a:lnTo>
                <a:lnTo>
                  <a:pt x="3236" y="4511"/>
                </a:lnTo>
                <a:lnTo>
                  <a:pt x="3247" y="4528"/>
                </a:lnTo>
                <a:lnTo>
                  <a:pt x="3258" y="4544"/>
                </a:lnTo>
                <a:lnTo>
                  <a:pt x="3268" y="4559"/>
                </a:lnTo>
                <a:lnTo>
                  <a:pt x="3278" y="4576"/>
                </a:lnTo>
                <a:lnTo>
                  <a:pt x="3287" y="4592"/>
                </a:lnTo>
                <a:lnTo>
                  <a:pt x="3304" y="4627"/>
                </a:lnTo>
                <a:lnTo>
                  <a:pt x="3319" y="4662"/>
                </a:lnTo>
                <a:lnTo>
                  <a:pt x="3334" y="4697"/>
                </a:lnTo>
                <a:lnTo>
                  <a:pt x="3345" y="4733"/>
                </a:lnTo>
                <a:lnTo>
                  <a:pt x="3354" y="4758"/>
                </a:lnTo>
                <a:lnTo>
                  <a:pt x="3362" y="4785"/>
                </a:lnTo>
                <a:lnTo>
                  <a:pt x="3374" y="4811"/>
                </a:lnTo>
                <a:lnTo>
                  <a:pt x="3386" y="4840"/>
                </a:lnTo>
                <a:lnTo>
                  <a:pt x="3398" y="4867"/>
                </a:lnTo>
                <a:lnTo>
                  <a:pt x="3412" y="4894"/>
                </a:lnTo>
                <a:lnTo>
                  <a:pt x="3428" y="4921"/>
                </a:lnTo>
                <a:lnTo>
                  <a:pt x="3444" y="4945"/>
                </a:lnTo>
                <a:lnTo>
                  <a:pt x="3454" y="4958"/>
                </a:lnTo>
                <a:lnTo>
                  <a:pt x="3463" y="4969"/>
                </a:lnTo>
                <a:lnTo>
                  <a:pt x="3473" y="4981"/>
                </a:lnTo>
                <a:lnTo>
                  <a:pt x="3483" y="4992"/>
                </a:lnTo>
                <a:lnTo>
                  <a:pt x="3493" y="5002"/>
                </a:lnTo>
                <a:lnTo>
                  <a:pt x="3504" y="5012"/>
                </a:lnTo>
                <a:lnTo>
                  <a:pt x="3515" y="5020"/>
                </a:lnTo>
                <a:lnTo>
                  <a:pt x="3527" y="5029"/>
                </a:lnTo>
                <a:lnTo>
                  <a:pt x="3539" y="5036"/>
                </a:lnTo>
                <a:lnTo>
                  <a:pt x="3552" y="5042"/>
                </a:lnTo>
                <a:lnTo>
                  <a:pt x="3565" y="5049"/>
                </a:lnTo>
                <a:lnTo>
                  <a:pt x="3577" y="5054"/>
                </a:lnTo>
                <a:lnTo>
                  <a:pt x="3590" y="5058"/>
                </a:lnTo>
                <a:lnTo>
                  <a:pt x="3606" y="5061"/>
                </a:lnTo>
                <a:lnTo>
                  <a:pt x="3620" y="5064"/>
                </a:lnTo>
                <a:lnTo>
                  <a:pt x="3635" y="5064"/>
                </a:lnTo>
                <a:lnTo>
                  <a:pt x="3653" y="5064"/>
                </a:lnTo>
                <a:lnTo>
                  <a:pt x="3673" y="5064"/>
                </a:lnTo>
                <a:lnTo>
                  <a:pt x="3690" y="5061"/>
                </a:lnTo>
                <a:lnTo>
                  <a:pt x="3707" y="5058"/>
                </a:lnTo>
                <a:lnTo>
                  <a:pt x="3722" y="5054"/>
                </a:lnTo>
                <a:lnTo>
                  <a:pt x="3736" y="5049"/>
                </a:lnTo>
                <a:lnTo>
                  <a:pt x="3751" y="5042"/>
                </a:lnTo>
                <a:lnTo>
                  <a:pt x="3764" y="5036"/>
                </a:lnTo>
                <a:lnTo>
                  <a:pt x="3775" y="5028"/>
                </a:lnTo>
                <a:lnTo>
                  <a:pt x="3786" y="5019"/>
                </a:lnTo>
                <a:lnTo>
                  <a:pt x="3797" y="5009"/>
                </a:lnTo>
                <a:lnTo>
                  <a:pt x="3807" y="4999"/>
                </a:lnTo>
                <a:lnTo>
                  <a:pt x="3816" y="4988"/>
                </a:lnTo>
                <a:lnTo>
                  <a:pt x="3824" y="4977"/>
                </a:lnTo>
                <a:lnTo>
                  <a:pt x="3832" y="4965"/>
                </a:lnTo>
                <a:lnTo>
                  <a:pt x="3839" y="4953"/>
                </a:lnTo>
                <a:lnTo>
                  <a:pt x="3845" y="4940"/>
                </a:lnTo>
                <a:lnTo>
                  <a:pt x="3850" y="4926"/>
                </a:lnTo>
                <a:lnTo>
                  <a:pt x="3855" y="4912"/>
                </a:lnTo>
                <a:lnTo>
                  <a:pt x="3859" y="4898"/>
                </a:lnTo>
                <a:lnTo>
                  <a:pt x="3864" y="4883"/>
                </a:lnTo>
                <a:lnTo>
                  <a:pt x="3866" y="4867"/>
                </a:lnTo>
                <a:lnTo>
                  <a:pt x="3868" y="4852"/>
                </a:lnTo>
                <a:lnTo>
                  <a:pt x="3870" y="4836"/>
                </a:lnTo>
                <a:lnTo>
                  <a:pt x="3873" y="4805"/>
                </a:lnTo>
                <a:lnTo>
                  <a:pt x="3874" y="4771"/>
                </a:lnTo>
                <a:lnTo>
                  <a:pt x="3871" y="4739"/>
                </a:lnTo>
                <a:lnTo>
                  <a:pt x="3868" y="4707"/>
                </a:lnTo>
                <a:lnTo>
                  <a:pt x="3864" y="4675"/>
                </a:lnTo>
                <a:lnTo>
                  <a:pt x="3860" y="4644"/>
                </a:lnTo>
                <a:lnTo>
                  <a:pt x="3854" y="4614"/>
                </a:lnTo>
                <a:lnTo>
                  <a:pt x="3848" y="4586"/>
                </a:lnTo>
                <a:lnTo>
                  <a:pt x="3842" y="4557"/>
                </a:lnTo>
                <a:lnTo>
                  <a:pt x="3833" y="4530"/>
                </a:lnTo>
                <a:lnTo>
                  <a:pt x="3825" y="4503"/>
                </a:lnTo>
                <a:lnTo>
                  <a:pt x="3815" y="4477"/>
                </a:lnTo>
                <a:lnTo>
                  <a:pt x="3806" y="4451"/>
                </a:lnTo>
                <a:lnTo>
                  <a:pt x="3795" y="4424"/>
                </a:lnTo>
                <a:lnTo>
                  <a:pt x="3784" y="4399"/>
                </a:lnTo>
                <a:lnTo>
                  <a:pt x="3772" y="4371"/>
                </a:lnTo>
                <a:lnTo>
                  <a:pt x="3745" y="4317"/>
                </a:lnTo>
                <a:lnTo>
                  <a:pt x="3717" y="4259"/>
                </a:lnTo>
                <a:lnTo>
                  <a:pt x="3680" y="4191"/>
                </a:lnTo>
                <a:lnTo>
                  <a:pt x="3642" y="4119"/>
                </a:lnTo>
                <a:lnTo>
                  <a:pt x="3622" y="4082"/>
                </a:lnTo>
                <a:lnTo>
                  <a:pt x="3605" y="4046"/>
                </a:lnTo>
                <a:lnTo>
                  <a:pt x="3587" y="4008"/>
                </a:lnTo>
                <a:lnTo>
                  <a:pt x="3569" y="3969"/>
                </a:lnTo>
                <a:lnTo>
                  <a:pt x="3554" y="3931"/>
                </a:lnTo>
                <a:lnTo>
                  <a:pt x="3539" y="3892"/>
                </a:lnTo>
                <a:lnTo>
                  <a:pt x="3526" y="3853"/>
                </a:lnTo>
                <a:lnTo>
                  <a:pt x="3515" y="3813"/>
                </a:lnTo>
                <a:lnTo>
                  <a:pt x="3511" y="3793"/>
                </a:lnTo>
                <a:lnTo>
                  <a:pt x="3507" y="3774"/>
                </a:lnTo>
                <a:lnTo>
                  <a:pt x="3503" y="3754"/>
                </a:lnTo>
                <a:lnTo>
                  <a:pt x="3501" y="3734"/>
                </a:lnTo>
                <a:lnTo>
                  <a:pt x="3499" y="3714"/>
                </a:lnTo>
                <a:lnTo>
                  <a:pt x="3499" y="3693"/>
                </a:lnTo>
                <a:lnTo>
                  <a:pt x="3497" y="3672"/>
                </a:lnTo>
                <a:lnTo>
                  <a:pt x="3497" y="3652"/>
                </a:lnTo>
                <a:lnTo>
                  <a:pt x="3499" y="3634"/>
                </a:lnTo>
                <a:lnTo>
                  <a:pt x="3500" y="3615"/>
                </a:lnTo>
                <a:lnTo>
                  <a:pt x="3503" y="3599"/>
                </a:lnTo>
                <a:lnTo>
                  <a:pt x="3507" y="3582"/>
                </a:lnTo>
                <a:lnTo>
                  <a:pt x="3511" y="3564"/>
                </a:lnTo>
                <a:lnTo>
                  <a:pt x="3516" y="3549"/>
                </a:lnTo>
                <a:lnTo>
                  <a:pt x="3522" y="3532"/>
                </a:lnTo>
                <a:lnTo>
                  <a:pt x="3530" y="3517"/>
                </a:lnTo>
                <a:lnTo>
                  <a:pt x="3536" y="3502"/>
                </a:lnTo>
                <a:lnTo>
                  <a:pt x="3544" y="3487"/>
                </a:lnTo>
                <a:lnTo>
                  <a:pt x="3553" y="3473"/>
                </a:lnTo>
                <a:lnTo>
                  <a:pt x="3562" y="3460"/>
                </a:lnTo>
                <a:lnTo>
                  <a:pt x="3572" y="3446"/>
                </a:lnTo>
                <a:lnTo>
                  <a:pt x="3582" y="3433"/>
                </a:lnTo>
                <a:lnTo>
                  <a:pt x="3593" y="3421"/>
                </a:lnTo>
                <a:lnTo>
                  <a:pt x="3604" y="3408"/>
                </a:lnTo>
                <a:lnTo>
                  <a:pt x="3616" y="3396"/>
                </a:lnTo>
                <a:lnTo>
                  <a:pt x="3628" y="3385"/>
                </a:lnTo>
                <a:lnTo>
                  <a:pt x="3641" y="3374"/>
                </a:lnTo>
                <a:lnTo>
                  <a:pt x="3653" y="3363"/>
                </a:lnTo>
                <a:lnTo>
                  <a:pt x="3681" y="3344"/>
                </a:lnTo>
                <a:lnTo>
                  <a:pt x="3710" y="3325"/>
                </a:lnTo>
                <a:lnTo>
                  <a:pt x="3740" y="3308"/>
                </a:lnTo>
                <a:lnTo>
                  <a:pt x="3771" y="3293"/>
                </a:lnTo>
                <a:lnTo>
                  <a:pt x="3802" y="3279"/>
                </a:lnTo>
                <a:lnTo>
                  <a:pt x="3834" y="3267"/>
                </a:lnTo>
                <a:lnTo>
                  <a:pt x="3873" y="3252"/>
                </a:lnTo>
                <a:lnTo>
                  <a:pt x="3911" y="3240"/>
                </a:lnTo>
                <a:lnTo>
                  <a:pt x="3950" y="3228"/>
                </a:lnTo>
                <a:lnTo>
                  <a:pt x="3989" y="3216"/>
                </a:lnTo>
                <a:lnTo>
                  <a:pt x="4068" y="3193"/>
                </a:lnTo>
                <a:lnTo>
                  <a:pt x="4148" y="3172"/>
                </a:lnTo>
                <a:lnTo>
                  <a:pt x="4228" y="3151"/>
                </a:lnTo>
                <a:lnTo>
                  <a:pt x="4307" y="3130"/>
                </a:lnTo>
                <a:lnTo>
                  <a:pt x="4387" y="3110"/>
                </a:lnTo>
                <a:lnTo>
                  <a:pt x="4467" y="3090"/>
                </a:lnTo>
                <a:lnTo>
                  <a:pt x="4412" y="3079"/>
                </a:lnTo>
                <a:lnTo>
                  <a:pt x="4358" y="3068"/>
                </a:lnTo>
                <a:lnTo>
                  <a:pt x="4304" y="3056"/>
                </a:lnTo>
                <a:lnTo>
                  <a:pt x="4251" y="3042"/>
                </a:lnTo>
                <a:lnTo>
                  <a:pt x="4196" y="3028"/>
                </a:lnTo>
                <a:lnTo>
                  <a:pt x="4141" y="3011"/>
                </a:lnTo>
                <a:lnTo>
                  <a:pt x="4087" y="2995"/>
                </a:lnTo>
                <a:lnTo>
                  <a:pt x="4034" y="2975"/>
                </a:lnTo>
                <a:lnTo>
                  <a:pt x="4016" y="2998"/>
                </a:lnTo>
                <a:lnTo>
                  <a:pt x="3996" y="3019"/>
                </a:lnTo>
                <a:lnTo>
                  <a:pt x="3975" y="3039"/>
                </a:lnTo>
                <a:lnTo>
                  <a:pt x="3954" y="3058"/>
                </a:lnTo>
                <a:lnTo>
                  <a:pt x="3932" y="3074"/>
                </a:lnTo>
                <a:lnTo>
                  <a:pt x="3909" y="3091"/>
                </a:lnTo>
                <a:lnTo>
                  <a:pt x="3886" y="3106"/>
                </a:lnTo>
                <a:lnTo>
                  <a:pt x="3859" y="3120"/>
                </a:lnTo>
                <a:lnTo>
                  <a:pt x="3833" y="3133"/>
                </a:lnTo>
                <a:lnTo>
                  <a:pt x="3806" y="3145"/>
                </a:lnTo>
                <a:lnTo>
                  <a:pt x="3777" y="3156"/>
                </a:lnTo>
                <a:lnTo>
                  <a:pt x="3749" y="3166"/>
                </a:lnTo>
                <a:lnTo>
                  <a:pt x="3720" y="3175"/>
                </a:lnTo>
                <a:lnTo>
                  <a:pt x="3688" y="3184"/>
                </a:lnTo>
                <a:lnTo>
                  <a:pt x="3657" y="3190"/>
                </a:lnTo>
                <a:lnTo>
                  <a:pt x="3625" y="3196"/>
                </a:lnTo>
                <a:lnTo>
                  <a:pt x="3629" y="3161"/>
                </a:lnTo>
                <a:lnTo>
                  <a:pt x="3628" y="3129"/>
                </a:lnTo>
                <a:lnTo>
                  <a:pt x="3622" y="3099"/>
                </a:lnTo>
                <a:lnTo>
                  <a:pt x="3615" y="3074"/>
                </a:lnTo>
                <a:lnTo>
                  <a:pt x="3603" y="3052"/>
                </a:lnTo>
                <a:lnTo>
                  <a:pt x="3587" y="3036"/>
                </a:lnTo>
                <a:lnTo>
                  <a:pt x="3568" y="3020"/>
                </a:lnTo>
                <a:lnTo>
                  <a:pt x="3547" y="3009"/>
                </a:lnTo>
                <a:lnTo>
                  <a:pt x="3523" y="3001"/>
                </a:lnTo>
                <a:lnTo>
                  <a:pt x="3497" y="2997"/>
                </a:lnTo>
                <a:lnTo>
                  <a:pt x="3469" y="2994"/>
                </a:lnTo>
                <a:lnTo>
                  <a:pt x="3439" y="2994"/>
                </a:lnTo>
                <a:lnTo>
                  <a:pt x="3408" y="2997"/>
                </a:lnTo>
                <a:lnTo>
                  <a:pt x="3376" y="3001"/>
                </a:lnTo>
                <a:lnTo>
                  <a:pt x="3341" y="3008"/>
                </a:lnTo>
                <a:lnTo>
                  <a:pt x="3307" y="3018"/>
                </a:lnTo>
                <a:lnTo>
                  <a:pt x="3273" y="3029"/>
                </a:lnTo>
                <a:lnTo>
                  <a:pt x="3239" y="3041"/>
                </a:lnTo>
                <a:lnTo>
                  <a:pt x="3204" y="3056"/>
                </a:lnTo>
                <a:lnTo>
                  <a:pt x="3170" y="3071"/>
                </a:lnTo>
                <a:lnTo>
                  <a:pt x="3137" y="3089"/>
                </a:lnTo>
                <a:lnTo>
                  <a:pt x="3105" y="3108"/>
                </a:lnTo>
                <a:lnTo>
                  <a:pt x="3074" y="3126"/>
                </a:lnTo>
                <a:lnTo>
                  <a:pt x="3045" y="3147"/>
                </a:lnTo>
                <a:lnTo>
                  <a:pt x="3016" y="3168"/>
                </a:lnTo>
                <a:lnTo>
                  <a:pt x="2991" y="3189"/>
                </a:lnTo>
                <a:lnTo>
                  <a:pt x="2967" y="3212"/>
                </a:lnTo>
                <a:lnTo>
                  <a:pt x="2946" y="3235"/>
                </a:lnTo>
                <a:lnTo>
                  <a:pt x="2929" y="3258"/>
                </a:lnTo>
                <a:lnTo>
                  <a:pt x="2913" y="3280"/>
                </a:lnTo>
                <a:lnTo>
                  <a:pt x="2902" y="3303"/>
                </a:lnTo>
                <a:lnTo>
                  <a:pt x="2894" y="3325"/>
                </a:lnTo>
                <a:lnTo>
                  <a:pt x="2884" y="3363"/>
                </a:lnTo>
                <a:lnTo>
                  <a:pt x="2873" y="3398"/>
                </a:lnTo>
                <a:lnTo>
                  <a:pt x="2868" y="3415"/>
                </a:lnTo>
                <a:lnTo>
                  <a:pt x="2861" y="3429"/>
                </a:lnTo>
                <a:lnTo>
                  <a:pt x="2856" y="3445"/>
                </a:lnTo>
                <a:lnTo>
                  <a:pt x="2848" y="3459"/>
                </a:lnTo>
                <a:lnTo>
                  <a:pt x="2841" y="3473"/>
                </a:lnTo>
                <a:lnTo>
                  <a:pt x="2835" y="3484"/>
                </a:lnTo>
                <a:lnTo>
                  <a:pt x="2826" y="3496"/>
                </a:lnTo>
                <a:lnTo>
                  <a:pt x="2818" y="3507"/>
                </a:lnTo>
                <a:lnTo>
                  <a:pt x="2809" y="3518"/>
                </a:lnTo>
                <a:lnTo>
                  <a:pt x="2799" y="3527"/>
                </a:lnTo>
                <a:lnTo>
                  <a:pt x="2789" y="3537"/>
                </a:lnTo>
                <a:lnTo>
                  <a:pt x="2779" y="3546"/>
                </a:lnTo>
                <a:lnTo>
                  <a:pt x="2767" y="3553"/>
                </a:lnTo>
                <a:lnTo>
                  <a:pt x="2755" y="3560"/>
                </a:lnTo>
                <a:lnTo>
                  <a:pt x="2742" y="3567"/>
                </a:lnTo>
                <a:lnTo>
                  <a:pt x="2727" y="3572"/>
                </a:lnTo>
                <a:lnTo>
                  <a:pt x="2714" y="3579"/>
                </a:lnTo>
                <a:lnTo>
                  <a:pt x="2699" y="3583"/>
                </a:lnTo>
                <a:lnTo>
                  <a:pt x="2681" y="3588"/>
                </a:lnTo>
                <a:lnTo>
                  <a:pt x="2664" y="3592"/>
                </a:lnTo>
                <a:lnTo>
                  <a:pt x="2647" y="3594"/>
                </a:lnTo>
                <a:lnTo>
                  <a:pt x="2626" y="3597"/>
                </a:lnTo>
                <a:lnTo>
                  <a:pt x="2606" y="3600"/>
                </a:lnTo>
                <a:lnTo>
                  <a:pt x="2584" y="3601"/>
                </a:lnTo>
                <a:lnTo>
                  <a:pt x="2537" y="3603"/>
                </a:lnTo>
                <a:lnTo>
                  <a:pt x="2485" y="3603"/>
                </a:lnTo>
                <a:lnTo>
                  <a:pt x="2509" y="3582"/>
                </a:lnTo>
                <a:lnTo>
                  <a:pt x="2529" y="3560"/>
                </a:lnTo>
                <a:lnTo>
                  <a:pt x="2548" y="3541"/>
                </a:lnTo>
                <a:lnTo>
                  <a:pt x="2561" y="3521"/>
                </a:lnTo>
                <a:lnTo>
                  <a:pt x="2568" y="3512"/>
                </a:lnTo>
                <a:lnTo>
                  <a:pt x="2574" y="3504"/>
                </a:lnTo>
                <a:lnTo>
                  <a:pt x="2578" y="3494"/>
                </a:lnTo>
                <a:lnTo>
                  <a:pt x="2581" y="3486"/>
                </a:lnTo>
                <a:lnTo>
                  <a:pt x="2585" y="3477"/>
                </a:lnTo>
                <a:lnTo>
                  <a:pt x="2587" y="3469"/>
                </a:lnTo>
                <a:lnTo>
                  <a:pt x="2588" y="3462"/>
                </a:lnTo>
                <a:lnTo>
                  <a:pt x="2589" y="3454"/>
                </a:lnTo>
                <a:lnTo>
                  <a:pt x="2588" y="3446"/>
                </a:lnTo>
                <a:lnTo>
                  <a:pt x="2587" y="3439"/>
                </a:lnTo>
                <a:lnTo>
                  <a:pt x="2585" y="3433"/>
                </a:lnTo>
                <a:lnTo>
                  <a:pt x="2581" y="3426"/>
                </a:lnTo>
                <a:lnTo>
                  <a:pt x="2578" y="3420"/>
                </a:lnTo>
                <a:lnTo>
                  <a:pt x="2572" y="3414"/>
                </a:lnTo>
                <a:lnTo>
                  <a:pt x="2568" y="3407"/>
                </a:lnTo>
                <a:lnTo>
                  <a:pt x="2560" y="3403"/>
                </a:lnTo>
                <a:lnTo>
                  <a:pt x="2553" y="3397"/>
                </a:lnTo>
                <a:lnTo>
                  <a:pt x="2545" y="3393"/>
                </a:lnTo>
                <a:lnTo>
                  <a:pt x="2535" y="3389"/>
                </a:lnTo>
                <a:lnTo>
                  <a:pt x="2525" y="3384"/>
                </a:lnTo>
                <a:lnTo>
                  <a:pt x="2514" y="3381"/>
                </a:lnTo>
                <a:lnTo>
                  <a:pt x="2501" y="3377"/>
                </a:lnTo>
                <a:lnTo>
                  <a:pt x="2487" y="3374"/>
                </a:lnTo>
                <a:lnTo>
                  <a:pt x="2472" y="3372"/>
                </a:lnTo>
                <a:lnTo>
                  <a:pt x="2455" y="3370"/>
                </a:lnTo>
                <a:lnTo>
                  <a:pt x="2437" y="3370"/>
                </a:lnTo>
                <a:lnTo>
                  <a:pt x="2420" y="3370"/>
                </a:lnTo>
                <a:lnTo>
                  <a:pt x="2402" y="3371"/>
                </a:lnTo>
                <a:lnTo>
                  <a:pt x="2367" y="3373"/>
                </a:lnTo>
                <a:lnTo>
                  <a:pt x="2330" y="3375"/>
                </a:lnTo>
                <a:lnTo>
                  <a:pt x="2347" y="3450"/>
                </a:lnTo>
                <a:lnTo>
                  <a:pt x="2361" y="3526"/>
                </a:lnTo>
                <a:lnTo>
                  <a:pt x="2378" y="3600"/>
                </a:lnTo>
                <a:lnTo>
                  <a:pt x="2393" y="3674"/>
                </a:lnTo>
                <a:lnTo>
                  <a:pt x="2409" y="3748"/>
                </a:lnTo>
                <a:lnTo>
                  <a:pt x="2425" y="3822"/>
                </a:lnTo>
                <a:lnTo>
                  <a:pt x="2440" y="3895"/>
                </a:lnTo>
                <a:lnTo>
                  <a:pt x="2456" y="3969"/>
                </a:lnTo>
                <a:lnTo>
                  <a:pt x="2472" y="4043"/>
                </a:lnTo>
                <a:lnTo>
                  <a:pt x="2488" y="4116"/>
                </a:lnTo>
                <a:lnTo>
                  <a:pt x="2504" y="4191"/>
                </a:lnTo>
                <a:lnTo>
                  <a:pt x="2519" y="4265"/>
                </a:lnTo>
                <a:lnTo>
                  <a:pt x="2536" y="4339"/>
                </a:lnTo>
                <a:lnTo>
                  <a:pt x="2551" y="4412"/>
                </a:lnTo>
                <a:lnTo>
                  <a:pt x="2567" y="4488"/>
                </a:lnTo>
                <a:lnTo>
                  <a:pt x="2582" y="4562"/>
                </a:lnTo>
                <a:close/>
                <a:moveTo>
                  <a:pt x="2644" y="5338"/>
                </a:moveTo>
                <a:lnTo>
                  <a:pt x="2633" y="5345"/>
                </a:lnTo>
                <a:lnTo>
                  <a:pt x="2621" y="5352"/>
                </a:lnTo>
                <a:lnTo>
                  <a:pt x="2608" y="5360"/>
                </a:lnTo>
                <a:lnTo>
                  <a:pt x="2596" y="5368"/>
                </a:lnTo>
                <a:lnTo>
                  <a:pt x="2672" y="5047"/>
                </a:lnTo>
                <a:lnTo>
                  <a:pt x="2658" y="5046"/>
                </a:lnTo>
                <a:lnTo>
                  <a:pt x="2642" y="5045"/>
                </a:lnTo>
                <a:lnTo>
                  <a:pt x="2628" y="5045"/>
                </a:lnTo>
                <a:lnTo>
                  <a:pt x="2615" y="5046"/>
                </a:lnTo>
                <a:lnTo>
                  <a:pt x="2602" y="5047"/>
                </a:lnTo>
                <a:lnTo>
                  <a:pt x="2590" y="5049"/>
                </a:lnTo>
                <a:lnTo>
                  <a:pt x="2578" y="5052"/>
                </a:lnTo>
                <a:lnTo>
                  <a:pt x="2567" y="5055"/>
                </a:lnTo>
                <a:lnTo>
                  <a:pt x="2546" y="5061"/>
                </a:lnTo>
                <a:lnTo>
                  <a:pt x="2526" y="5069"/>
                </a:lnTo>
                <a:lnTo>
                  <a:pt x="2507" y="5077"/>
                </a:lnTo>
                <a:lnTo>
                  <a:pt x="2492" y="5086"/>
                </a:lnTo>
                <a:lnTo>
                  <a:pt x="2503" y="5057"/>
                </a:lnTo>
                <a:lnTo>
                  <a:pt x="2515" y="5027"/>
                </a:lnTo>
                <a:lnTo>
                  <a:pt x="2532" y="4994"/>
                </a:lnTo>
                <a:lnTo>
                  <a:pt x="2549" y="4960"/>
                </a:lnTo>
                <a:lnTo>
                  <a:pt x="2568" y="4925"/>
                </a:lnTo>
                <a:lnTo>
                  <a:pt x="2587" y="4891"/>
                </a:lnTo>
                <a:lnTo>
                  <a:pt x="2606" y="4859"/>
                </a:lnTo>
                <a:lnTo>
                  <a:pt x="2623" y="4829"/>
                </a:lnTo>
                <a:lnTo>
                  <a:pt x="2605" y="4823"/>
                </a:lnTo>
                <a:lnTo>
                  <a:pt x="2585" y="4820"/>
                </a:lnTo>
                <a:lnTo>
                  <a:pt x="2561" y="4815"/>
                </a:lnTo>
                <a:lnTo>
                  <a:pt x="2537" y="4811"/>
                </a:lnTo>
                <a:lnTo>
                  <a:pt x="2512" y="4809"/>
                </a:lnTo>
                <a:lnTo>
                  <a:pt x="2484" y="4807"/>
                </a:lnTo>
                <a:lnTo>
                  <a:pt x="2457" y="4807"/>
                </a:lnTo>
                <a:lnTo>
                  <a:pt x="2430" y="4808"/>
                </a:lnTo>
                <a:lnTo>
                  <a:pt x="2440" y="4787"/>
                </a:lnTo>
                <a:lnTo>
                  <a:pt x="2449" y="4766"/>
                </a:lnTo>
                <a:lnTo>
                  <a:pt x="2460" y="4746"/>
                </a:lnTo>
                <a:lnTo>
                  <a:pt x="2471" y="4726"/>
                </a:lnTo>
                <a:lnTo>
                  <a:pt x="2482" y="4706"/>
                </a:lnTo>
                <a:lnTo>
                  <a:pt x="2493" y="4687"/>
                </a:lnTo>
                <a:lnTo>
                  <a:pt x="2504" y="4669"/>
                </a:lnTo>
                <a:lnTo>
                  <a:pt x="2515" y="4650"/>
                </a:lnTo>
                <a:lnTo>
                  <a:pt x="2258" y="3371"/>
                </a:lnTo>
                <a:lnTo>
                  <a:pt x="2238" y="3371"/>
                </a:lnTo>
                <a:lnTo>
                  <a:pt x="2218" y="3370"/>
                </a:lnTo>
                <a:lnTo>
                  <a:pt x="2200" y="3366"/>
                </a:lnTo>
                <a:lnTo>
                  <a:pt x="2182" y="3362"/>
                </a:lnTo>
                <a:lnTo>
                  <a:pt x="2163" y="3358"/>
                </a:lnTo>
                <a:lnTo>
                  <a:pt x="2146" y="3351"/>
                </a:lnTo>
                <a:lnTo>
                  <a:pt x="2129" y="3344"/>
                </a:lnTo>
                <a:lnTo>
                  <a:pt x="2113" y="3335"/>
                </a:lnTo>
                <a:lnTo>
                  <a:pt x="2097" y="3325"/>
                </a:lnTo>
                <a:lnTo>
                  <a:pt x="2083" y="3314"/>
                </a:lnTo>
                <a:lnTo>
                  <a:pt x="2069" y="3302"/>
                </a:lnTo>
                <a:lnTo>
                  <a:pt x="2055" y="3288"/>
                </a:lnTo>
                <a:lnTo>
                  <a:pt x="2041" y="3273"/>
                </a:lnTo>
                <a:lnTo>
                  <a:pt x="2030" y="3257"/>
                </a:lnTo>
                <a:lnTo>
                  <a:pt x="2018" y="3240"/>
                </a:lnTo>
                <a:lnTo>
                  <a:pt x="2008" y="3220"/>
                </a:lnTo>
                <a:lnTo>
                  <a:pt x="1981" y="3167"/>
                </a:lnTo>
                <a:lnTo>
                  <a:pt x="1954" y="3116"/>
                </a:lnTo>
                <a:lnTo>
                  <a:pt x="1927" y="3069"/>
                </a:lnTo>
                <a:lnTo>
                  <a:pt x="1901" y="3027"/>
                </a:lnTo>
                <a:lnTo>
                  <a:pt x="1888" y="3007"/>
                </a:lnTo>
                <a:lnTo>
                  <a:pt x="1874" y="2988"/>
                </a:lnTo>
                <a:lnTo>
                  <a:pt x="1862" y="2971"/>
                </a:lnTo>
                <a:lnTo>
                  <a:pt x="1849" y="2956"/>
                </a:lnTo>
                <a:lnTo>
                  <a:pt x="1836" y="2942"/>
                </a:lnTo>
                <a:lnTo>
                  <a:pt x="1821" y="2931"/>
                </a:lnTo>
                <a:lnTo>
                  <a:pt x="1808" y="2919"/>
                </a:lnTo>
                <a:lnTo>
                  <a:pt x="1795" y="2912"/>
                </a:lnTo>
                <a:lnTo>
                  <a:pt x="1858" y="3206"/>
                </a:lnTo>
                <a:lnTo>
                  <a:pt x="2098" y="3373"/>
                </a:lnTo>
                <a:lnTo>
                  <a:pt x="2123" y="3496"/>
                </a:lnTo>
                <a:lnTo>
                  <a:pt x="2149" y="3620"/>
                </a:lnTo>
                <a:lnTo>
                  <a:pt x="2173" y="3744"/>
                </a:lnTo>
                <a:lnTo>
                  <a:pt x="2198" y="3866"/>
                </a:lnTo>
                <a:lnTo>
                  <a:pt x="2224" y="3990"/>
                </a:lnTo>
                <a:lnTo>
                  <a:pt x="2249" y="4113"/>
                </a:lnTo>
                <a:lnTo>
                  <a:pt x="2274" y="4236"/>
                </a:lnTo>
                <a:lnTo>
                  <a:pt x="2299" y="4360"/>
                </a:lnTo>
                <a:lnTo>
                  <a:pt x="2325" y="4483"/>
                </a:lnTo>
                <a:lnTo>
                  <a:pt x="2349" y="4607"/>
                </a:lnTo>
                <a:lnTo>
                  <a:pt x="2374" y="4731"/>
                </a:lnTo>
                <a:lnTo>
                  <a:pt x="2400" y="4853"/>
                </a:lnTo>
                <a:lnTo>
                  <a:pt x="2425" y="4976"/>
                </a:lnTo>
                <a:lnTo>
                  <a:pt x="2450" y="5099"/>
                </a:lnTo>
                <a:lnTo>
                  <a:pt x="2475" y="5223"/>
                </a:lnTo>
                <a:lnTo>
                  <a:pt x="2501" y="5347"/>
                </a:lnTo>
                <a:lnTo>
                  <a:pt x="2680" y="5505"/>
                </a:lnTo>
                <a:lnTo>
                  <a:pt x="2644" y="5338"/>
                </a:lnTo>
                <a:close/>
                <a:moveTo>
                  <a:pt x="4882" y="3241"/>
                </a:moveTo>
                <a:lnTo>
                  <a:pt x="4890" y="3229"/>
                </a:lnTo>
                <a:lnTo>
                  <a:pt x="4897" y="3218"/>
                </a:lnTo>
                <a:lnTo>
                  <a:pt x="4904" y="3207"/>
                </a:lnTo>
                <a:lnTo>
                  <a:pt x="4911" y="3196"/>
                </a:lnTo>
                <a:lnTo>
                  <a:pt x="4928" y="3204"/>
                </a:lnTo>
                <a:lnTo>
                  <a:pt x="4946" y="3212"/>
                </a:lnTo>
                <a:lnTo>
                  <a:pt x="4962" y="3220"/>
                </a:lnTo>
                <a:lnTo>
                  <a:pt x="4979" y="3229"/>
                </a:lnTo>
                <a:lnTo>
                  <a:pt x="4996" y="3240"/>
                </a:lnTo>
                <a:lnTo>
                  <a:pt x="5012" y="3250"/>
                </a:lnTo>
                <a:lnTo>
                  <a:pt x="5028" y="3261"/>
                </a:lnTo>
                <a:lnTo>
                  <a:pt x="5043" y="3272"/>
                </a:lnTo>
                <a:lnTo>
                  <a:pt x="5059" y="3285"/>
                </a:lnTo>
                <a:lnTo>
                  <a:pt x="5074" y="3297"/>
                </a:lnTo>
                <a:lnTo>
                  <a:pt x="5091" y="3311"/>
                </a:lnTo>
                <a:lnTo>
                  <a:pt x="5104" y="3325"/>
                </a:lnTo>
                <a:lnTo>
                  <a:pt x="5119" y="3340"/>
                </a:lnTo>
                <a:lnTo>
                  <a:pt x="5135" y="3355"/>
                </a:lnTo>
                <a:lnTo>
                  <a:pt x="5148" y="3372"/>
                </a:lnTo>
                <a:lnTo>
                  <a:pt x="5163" y="3389"/>
                </a:lnTo>
                <a:lnTo>
                  <a:pt x="5177" y="3406"/>
                </a:lnTo>
                <a:lnTo>
                  <a:pt x="5190" y="3425"/>
                </a:lnTo>
                <a:lnTo>
                  <a:pt x="5204" y="3444"/>
                </a:lnTo>
                <a:lnTo>
                  <a:pt x="5217" y="3464"/>
                </a:lnTo>
                <a:lnTo>
                  <a:pt x="5230" y="3484"/>
                </a:lnTo>
                <a:lnTo>
                  <a:pt x="5243" y="3506"/>
                </a:lnTo>
                <a:lnTo>
                  <a:pt x="5257" y="3528"/>
                </a:lnTo>
                <a:lnTo>
                  <a:pt x="5268" y="3551"/>
                </a:lnTo>
                <a:lnTo>
                  <a:pt x="5280" y="3575"/>
                </a:lnTo>
                <a:lnTo>
                  <a:pt x="5291" y="3600"/>
                </a:lnTo>
                <a:lnTo>
                  <a:pt x="5303" y="3626"/>
                </a:lnTo>
                <a:lnTo>
                  <a:pt x="5314" y="3652"/>
                </a:lnTo>
                <a:lnTo>
                  <a:pt x="5325" y="3679"/>
                </a:lnTo>
                <a:lnTo>
                  <a:pt x="5336" y="3707"/>
                </a:lnTo>
                <a:lnTo>
                  <a:pt x="5346" y="3737"/>
                </a:lnTo>
                <a:lnTo>
                  <a:pt x="5356" y="3767"/>
                </a:lnTo>
                <a:lnTo>
                  <a:pt x="5337" y="3764"/>
                </a:lnTo>
                <a:lnTo>
                  <a:pt x="5319" y="3761"/>
                </a:lnTo>
                <a:lnTo>
                  <a:pt x="5300" y="3759"/>
                </a:lnTo>
                <a:lnTo>
                  <a:pt x="5280" y="3756"/>
                </a:lnTo>
                <a:lnTo>
                  <a:pt x="5261" y="3753"/>
                </a:lnTo>
                <a:lnTo>
                  <a:pt x="5242" y="3749"/>
                </a:lnTo>
                <a:lnTo>
                  <a:pt x="5223" y="3747"/>
                </a:lnTo>
                <a:lnTo>
                  <a:pt x="5204" y="3743"/>
                </a:lnTo>
                <a:lnTo>
                  <a:pt x="5194" y="3739"/>
                </a:lnTo>
                <a:lnTo>
                  <a:pt x="5185" y="3737"/>
                </a:lnTo>
                <a:lnTo>
                  <a:pt x="5177" y="3734"/>
                </a:lnTo>
                <a:lnTo>
                  <a:pt x="5168" y="3729"/>
                </a:lnTo>
                <a:lnTo>
                  <a:pt x="5160" y="3725"/>
                </a:lnTo>
                <a:lnTo>
                  <a:pt x="5154" y="3719"/>
                </a:lnTo>
                <a:lnTo>
                  <a:pt x="5147" y="3715"/>
                </a:lnTo>
                <a:lnTo>
                  <a:pt x="5143" y="3707"/>
                </a:lnTo>
                <a:lnTo>
                  <a:pt x="5137" y="3701"/>
                </a:lnTo>
                <a:lnTo>
                  <a:pt x="5134" y="3693"/>
                </a:lnTo>
                <a:lnTo>
                  <a:pt x="5129" y="3684"/>
                </a:lnTo>
                <a:lnTo>
                  <a:pt x="5127" y="3675"/>
                </a:lnTo>
                <a:lnTo>
                  <a:pt x="5125" y="3665"/>
                </a:lnTo>
                <a:lnTo>
                  <a:pt x="5124" y="3654"/>
                </a:lnTo>
                <a:lnTo>
                  <a:pt x="5124" y="3642"/>
                </a:lnTo>
                <a:lnTo>
                  <a:pt x="5125" y="3629"/>
                </a:lnTo>
                <a:lnTo>
                  <a:pt x="5127" y="3610"/>
                </a:lnTo>
                <a:lnTo>
                  <a:pt x="5128" y="3591"/>
                </a:lnTo>
                <a:lnTo>
                  <a:pt x="5128" y="3571"/>
                </a:lnTo>
                <a:lnTo>
                  <a:pt x="5128" y="3554"/>
                </a:lnTo>
                <a:lnTo>
                  <a:pt x="5127" y="3537"/>
                </a:lnTo>
                <a:lnTo>
                  <a:pt x="5125" y="3520"/>
                </a:lnTo>
                <a:lnTo>
                  <a:pt x="5124" y="3504"/>
                </a:lnTo>
                <a:lnTo>
                  <a:pt x="5121" y="3487"/>
                </a:lnTo>
                <a:lnTo>
                  <a:pt x="5116" y="3473"/>
                </a:lnTo>
                <a:lnTo>
                  <a:pt x="5113" y="3457"/>
                </a:lnTo>
                <a:lnTo>
                  <a:pt x="5107" y="3443"/>
                </a:lnTo>
                <a:lnTo>
                  <a:pt x="5102" y="3428"/>
                </a:lnTo>
                <a:lnTo>
                  <a:pt x="5096" y="3416"/>
                </a:lnTo>
                <a:lnTo>
                  <a:pt x="5090" y="3403"/>
                </a:lnTo>
                <a:lnTo>
                  <a:pt x="5082" y="3390"/>
                </a:lnTo>
                <a:lnTo>
                  <a:pt x="5074" y="3377"/>
                </a:lnTo>
                <a:lnTo>
                  <a:pt x="5066" y="3365"/>
                </a:lnTo>
                <a:lnTo>
                  <a:pt x="5058" y="3354"/>
                </a:lnTo>
                <a:lnTo>
                  <a:pt x="5048" y="3344"/>
                </a:lnTo>
                <a:lnTo>
                  <a:pt x="5038" y="3333"/>
                </a:lnTo>
                <a:lnTo>
                  <a:pt x="5028" y="3323"/>
                </a:lnTo>
                <a:lnTo>
                  <a:pt x="5017" y="3314"/>
                </a:lnTo>
                <a:lnTo>
                  <a:pt x="5006" y="3306"/>
                </a:lnTo>
                <a:lnTo>
                  <a:pt x="4993" y="3296"/>
                </a:lnTo>
                <a:lnTo>
                  <a:pt x="4981" y="3288"/>
                </a:lnTo>
                <a:lnTo>
                  <a:pt x="4969" y="3280"/>
                </a:lnTo>
                <a:lnTo>
                  <a:pt x="4956" y="3273"/>
                </a:lnTo>
                <a:lnTo>
                  <a:pt x="4941" y="3266"/>
                </a:lnTo>
                <a:lnTo>
                  <a:pt x="4927" y="3259"/>
                </a:lnTo>
                <a:lnTo>
                  <a:pt x="4914" y="3252"/>
                </a:lnTo>
                <a:lnTo>
                  <a:pt x="4898" y="3247"/>
                </a:lnTo>
                <a:lnTo>
                  <a:pt x="4882" y="3241"/>
                </a:lnTo>
                <a:close/>
                <a:moveTo>
                  <a:pt x="7493" y="632"/>
                </a:moveTo>
                <a:lnTo>
                  <a:pt x="7478" y="609"/>
                </a:lnTo>
                <a:lnTo>
                  <a:pt x="7463" y="590"/>
                </a:lnTo>
                <a:lnTo>
                  <a:pt x="7447" y="572"/>
                </a:lnTo>
                <a:lnTo>
                  <a:pt x="7431" y="556"/>
                </a:lnTo>
                <a:lnTo>
                  <a:pt x="7414" y="543"/>
                </a:lnTo>
                <a:lnTo>
                  <a:pt x="7398" y="531"/>
                </a:lnTo>
                <a:lnTo>
                  <a:pt x="7380" y="521"/>
                </a:lnTo>
                <a:lnTo>
                  <a:pt x="7361" y="511"/>
                </a:lnTo>
                <a:lnTo>
                  <a:pt x="7343" y="503"/>
                </a:lnTo>
                <a:lnTo>
                  <a:pt x="7325" y="497"/>
                </a:lnTo>
                <a:lnTo>
                  <a:pt x="7306" y="490"/>
                </a:lnTo>
                <a:lnTo>
                  <a:pt x="7288" y="486"/>
                </a:lnTo>
                <a:lnTo>
                  <a:pt x="7250" y="477"/>
                </a:lnTo>
                <a:lnTo>
                  <a:pt x="7214" y="469"/>
                </a:lnTo>
                <a:lnTo>
                  <a:pt x="7236" y="495"/>
                </a:lnTo>
                <a:lnTo>
                  <a:pt x="7255" y="521"/>
                </a:lnTo>
                <a:lnTo>
                  <a:pt x="7270" y="546"/>
                </a:lnTo>
                <a:lnTo>
                  <a:pt x="7285" y="572"/>
                </a:lnTo>
                <a:lnTo>
                  <a:pt x="7298" y="597"/>
                </a:lnTo>
                <a:lnTo>
                  <a:pt x="7308" y="622"/>
                </a:lnTo>
                <a:lnTo>
                  <a:pt x="7316" y="646"/>
                </a:lnTo>
                <a:lnTo>
                  <a:pt x="7324" y="671"/>
                </a:lnTo>
                <a:lnTo>
                  <a:pt x="7327" y="696"/>
                </a:lnTo>
                <a:lnTo>
                  <a:pt x="7330" y="719"/>
                </a:lnTo>
                <a:lnTo>
                  <a:pt x="7331" y="743"/>
                </a:lnTo>
                <a:lnTo>
                  <a:pt x="7331" y="767"/>
                </a:lnTo>
                <a:lnTo>
                  <a:pt x="7329" y="790"/>
                </a:lnTo>
                <a:lnTo>
                  <a:pt x="7325" y="813"/>
                </a:lnTo>
                <a:lnTo>
                  <a:pt x="7320" y="836"/>
                </a:lnTo>
                <a:lnTo>
                  <a:pt x="7314" y="859"/>
                </a:lnTo>
                <a:lnTo>
                  <a:pt x="7306" y="882"/>
                </a:lnTo>
                <a:lnTo>
                  <a:pt x="7297" y="904"/>
                </a:lnTo>
                <a:lnTo>
                  <a:pt x="7286" y="926"/>
                </a:lnTo>
                <a:lnTo>
                  <a:pt x="7275" y="947"/>
                </a:lnTo>
                <a:lnTo>
                  <a:pt x="7263" y="968"/>
                </a:lnTo>
                <a:lnTo>
                  <a:pt x="7248" y="989"/>
                </a:lnTo>
                <a:lnTo>
                  <a:pt x="7235" y="1010"/>
                </a:lnTo>
                <a:lnTo>
                  <a:pt x="7218" y="1030"/>
                </a:lnTo>
                <a:lnTo>
                  <a:pt x="7203" y="1051"/>
                </a:lnTo>
                <a:lnTo>
                  <a:pt x="7185" y="1071"/>
                </a:lnTo>
                <a:lnTo>
                  <a:pt x="7168" y="1090"/>
                </a:lnTo>
                <a:lnTo>
                  <a:pt x="7149" y="1108"/>
                </a:lnTo>
                <a:lnTo>
                  <a:pt x="7130" y="1128"/>
                </a:lnTo>
                <a:lnTo>
                  <a:pt x="7111" y="1146"/>
                </a:lnTo>
                <a:lnTo>
                  <a:pt x="7091" y="1164"/>
                </a:lnTo>
                <a:lnTo>
                  <a:pt x="7070" y="1183"/>
                </a:lnTo>
                <a:lnTo>
                  <a:pt x="6995" y="1246"/>
                </a:lnTo>
                <a:lnTo>
                  <a:pt x="6919" y="1309"/>
                </a:lnTo>
                <a:lnTo>
                  <a:pt x="6841" y="1372"/>
                </a:lnTo>
                <a:lnTo>
                  <a:pt x="6764" y="1434"/>
                </a:lnTo>
                <a:lnTo>
                  <a:pt x="6688" y="1494"/>
                </a:lnTo>
                <a:lnTo>
                  <a:pt x="6616" y="1554"/>
                </a:lnTo>
                <a:lnTo>
                  <a:pt x="6583" y="1583"/>
                </a:lnTo>
                <a:lnTo>
                  <a:pt x="6550" y="1613"/>
                </a:lnTo>
                <a:lnTo>
                  <a:pt x="6518" y="1639"/>
                </a:lnTo>
                <a:lnTo>
                  <a:pt x="6488" y="1667"/>
                </a:lnTo>
                <a:lnTo>
                  <a:pt x="6447" y="1707"/>
                </a:lnTo>
                <a:lnTo>
                  <a:pt x="6407" y="1746"/>
                </a:lnTo>
                <a:lnTo>
                  <a:pt x="6373" y="1781"/>
                </a:lnTo>
                <a:lnTo>
                  <a:pt x="6340" y="1818"/>
                </a:lnTo>
                <a:lnTo>
                  <a:pt x="6310" y="1854"/>
                </a:lnTo>
                <a:lnTo>
                  <a:pt x="6285" y="1888"/>
                </a:lnTo>
                <a:lnTo>
                  <a:pt x="6272" y="1905"/>
                </a:lnTo>
                <a:lnTo>
                  <a:pt x="6260" y="1924"/>
                </a:lnTo>
                <a:lnTo>
                  <a:pt x="6249" y="1940"/>
                </a:lnTo>
                <a:lnTo>
                  <a:pt x="6239" y="1958"/>
                </a:lnTo>
                <a:lnTo>
                  <a:pt x="6229" y="1975"/>
                </a:lnTo>
                <a:lnTo>
                  <a:pt x="6220" y="1992"/>
                </a:lnTo>
                <a:lnTo>
                  <a:pt x="6213" y="2010"/>
                </a:lnTo>
                <a:lnTo>
                  <a:pt x="6205" y="2028"/>
                </a:lnTo>
                <a:lnTo>
                  <a:pt x="6197" y="2047"/>
                </a:lnTo>
                <a:lnTo>
                  <a:pt x="6192" y="2064"/>
                </a:lnTo>
                <a:lnTo>
                  <a:pt x="6186" y="2082"/>
                </a:lnTo>
                <a:lnTo>
                  <a:pt x="6181" y="2101"/>
                </a:lnTo>
                <a:lnTo>
                  <a:pt x="6176" y="2120"/>
                </a:lnTo>
                <a:lnTo>
                  <a:pt x="6173" y="2138"/>
                </a:lnTo>
                <a:lnTo>
                  <a:pt x="6169" y="2158"/>
                </a:lnTo>
                <a:lnTo>
                  <a:pt x="6166" y="2178"/>
                </a:lnTo>
                <a:lnTo>
                  <a:pt x="6164" y="2199"/>
                </a:lnTo>
                <a:lnTo>
                  <a:pt x="6163" y="2220"/>
                </a:lnTo>
                <a:lnTo>
                  <a:pt x="6162" y="2241"/>
                </a:lnTo>
                <a:lnTo>
                  <a:pt x="6161" y="2262"/>
                </a:lnTo>
                <a:lnTo>
                  <a:pt x="6161" y="2302"/>
                </a:lnTo>
                <a:lnTo>
                  <a:pt x="6162" y="2341"/>
                </a:lnTo>
                <a:lnTo>
                  <a:pt x="6164" y="2377"/>
                </a:lnTo>
                <a:lnTo>
                  <a:pt x="6168" y="2414"/>
                </a:lnTo>
                <a:lnTo>
                  <a:pt x="6174" y="2449"/>
                </a:lnTo>
                <a:lnTo>
                  <a:pt x="6182" y="2482"/>
                </a:lnTo>
                <a:lnTo>
                  <a:pt x="6189" y="2516"/>
                </a:lnTo>
                <a:lnTo>
                  <a:pt x="6199" y="2547"/>
                </a:lnTo>
                <a:lnTo>
                  <a:pt x="6210" y="2576"/>
                </a:lnTo>
                <a:lnTo>
                  <a:pt x="6224" y="2606"/>
                </a:lnTo>
                <a:lnTo>
                  <a:pt x="6238" y="2634"/>
                </a:lnTo>
                <a:lnTo>
                  <a:pt x="6252" y="2661"/>
                </a:lnTo>
                <a:lnTo>
                  <a:pt x="6270" y="2687"/>
                </a:lnTo>
                <a:lnTo>
                  <a:pt x="6289" y="2710"/>
                </a:lnTo>
                <a:lnTo>
                  <a:pt x="6309" y="2732"/>
                </a:lnTo>
                <a:lnTo>
                  <a:pt x="6330" y="2755"/>
                </a:lnTo>
                <a:lnTo>
                  <a:pt x="6353" y="2776"/>
                </a:lnTo>
                <a:lnTo>
                  <a:pt x="6378" y="2793"/>
                </a:lnTo>
                <a:lnTo>
                  <a:pt x="6404" y="2811"/>
                </a:lnTo>
                <a:lnTo>
                  <a:pt x="6431" y="2828"/>
                </a:lnTo>
                <a:lnTo>
                  <a:pt x="6460" y="2842"/>
                </a:lnTo>
                <a:lnTo>
                  <a:pt x="6490" y="2855"/>
                </a:lnTo>
                <a:lnTo>
                  <a:pt x="6522" y="2867"/>
                </a:lnTo>
                <a:lnTo>
                  <a:pt x="6556" y="2879"/>
                </a:lnTo>
                <a:lnTo>
                  <a:pt x="6591" y="2887"/>
                </a:lnTo>
                <a:lnTo>
                  <a:pt x="6628" y="2896"/>
                </a:lnTo>
                <a:lnTo>
                  <a:pt x="6665" y="2902"/>
                </a:lnTo>
                <a:lnTo>
                  <a:pt x="6705" y="2907"/>
                </a:lnTo>
                <a:lnTo>
                  <a:pt x="6747" y="2911"/>
                </a:lnTo>
                <a:lnTo>
                  <a:pt x="6789" y="2913"/>
                </a:lnTo>
                <a:lnTo>
                  <a:pt x="6833" y="2913"/>
                </a:lnTo>
                <a:lnTo>
                  <a:pt x="6880" y="2913"/>
                </a:lnTo>
                <a:lnTo>
                  <a:pt x="6846" y="2932"/>
                </a:lnTo>
                <a:lnTo>
                  <a:pt x="6812" y="2952"/>
                </a:lnTo>
                <a:lnTo>
                  <a:pt x="6778" y="2969"/>
                </a:lnTo>
                <a:lnTo>
                  <a:pt x="6744" y="2986"/>
                </a:lnTo>
                <a:lnTo>
                  <a:pt x="6709" y="3002"/>
                </a:lnTo>
                <a:lnTo>
                  <a:pt x="6676" y="3019"/>
                </a:lnTo>
                <a:lnTo>
                  <a:pt x="6642" y="3032"/>
                </a:lnTo>
                <a:lnTo>
                  <a:pt x="6608" y="3047"/>
                </a:lnTo>
                <a:lnTo>
                  <a:pt x="6573" y="3060"/>
                </a:lnTo>
                <a:lnTo>
                  <a:pt x="6540" y="3072"/>
                </a:lnTo>
                <a:lnTo>
                  <a:pt x="6506" y="3084"/>
                </a:lnTo>
                <a:lnTo>
                  <a:pt x="6473" y="3094"/>
                </a:lnTo>
                <a:lnTo>
                  <a:pt x="6439" y="3104"/>
                </a:lnTo>
                <a:lnTo>
                  <a:pt x="6405" y="3113"/>
                </a:lnTo>
                <a:lnTo>
                  <a:pt x="6372" y="3120"/>
                </a:lnTo>
                <a:lnTo>
                  <a:pt x="6338" y="3127"/>
                </a:lnTo>
                <a:lnTo>
                  <a:pt x="6304" y="3133"/>
                </a:lnTo>
                <a:lnTo>
                  <a:pt x="6270" y="3138"/>
                </a:lnTo>
                <a:lnTo>
                  <a:pt x="6237" y="3142"/>
                </a:lnTo>
                <a:lnTo>
                  <a:pt x="6204" y="3145"/>
                </a:lnTo>
                <a:lnTo>
                  <a:pt x="6171" y="3148"/>
                </a:lnTo>
                <a:lnTo>
                  <a:pt x="6137" y="3150"/>
                </a:lnTo>
                <a:lnTo>
                  <a:pt x="6104" y="3150"/>
                </a:lnTo>
                <a:lnTo>
                  <a:pt x="6071" y="3148"/>
                </a:lnTo>
                <a:lnTo>
                  <a:pt x="6038" y="3146"/>
                </a:lnTo>
                <a:lnTo>
                  <a:pt x="6005" y="3143"/>
                </a:lnTo>
                <a:lnTo>
                  <a:pt x="5973" y="3141"/>
                </a:lnTo>
                <a:lnTo>
                  <a:pt x="5939" y="3135"/>
                </a:lnTo>
                <a:lnTo>
                  <a:pt x="5907" y="3130"/>
                </a:lnTo>
                <a:lnTo>
                  <a:pt x="5874" y="3122"/>
                </a:lnTo>
                <a:lnTo>
                  <a:pt x="5842" y="3114"/>
                </a:lnTo>
                <a:lnTo>
                  <a:pt x="5810" y="3105"/>
                </a:lnTo>
                <a:lnTo>
                  <a:pt x="5786" y="3096"/>
                </a:lnTo>
                <a:lnTo>
                  <a:pt x="5762" y="3087"/>
                </a:lnTo>
                <a:lnTo>
                  <a:pt x="5740" y="3077"/>
                </a:lnTo>
                <a:lnTo>
                  <a:pt x="5718" y="3065"/>
                </a:lnTo>
                <a:lnTo>
                  <a:pt x="5698" y="3053"/>
                </a:lnTo>
                <a:lnTo>
                  <a:pt x="5678" y="3040"/>
                </a:lnTo>
                <a:lnTo>
                  <a:pt x="5661" y="3026"/>
                </a:lnTo>
                <a:lnTo>
                  <a:pt x="5644" y="3010"/>
                </a:lnTo>
                <a:lnTo>
                  <a:pt x="5628" y="2995"/>
                </a:lnTo>
                <a:lnTo>
                  <a:pt x="5613" y="2977"/>
                </a:lnTo>
                <a:lnTo>
                  <a:pt x="5600" y="2959"/>
                </a:lnTo>
                <a:lnTo>
                  <a:pt x="5588" y="2940"/>
                </a:lnTo>
                <a:lnTo>
                  <a:pt x="5576" y="2921"/>
                </a:lnTo>
                <a:lnTo>
                  <a:pt x="5566" y="2901"/>
                </a:lnTo>
                <a:lnTo>
                  <a:pt x="5557" y="2880"/>
                </a:lnTo>
                <a:lnTo>
                  <a:pt x="5549" y="2859"/>
                </a:lnTo>
                <a:lnTo>
                  <a:pt x="5542" y="2836"/>
                </a:lnTo>
                <a:lnTo>
                  <a:pt x="5537" y="2813"/>
                </a:lnTo>
                <a:lnTo>
                  <a:pt x="5533" y="2790"/>
                </a:lnTo>
                <a:lnTo>
                  <a:pt x="5530" y="2766"/>
                </a:lnTo>
                <a:lnTo>
                  <a:pt x="5528" y="2742"/>
                </a:lnTo>
                <a:lnTo>
                  <a:pt x="5527" y="2717"/>
                </a:lnTo>
                <a:lnTo>
                  <a:pt x="5528" y="2692"/>
                </a:lnTo>
                <a:lnTo>
                  <a:pt x="5530" y="2666"/>
                </a:lnTo>
                <a:lnTo>
                  <a:pt x="5533" y="2641"/>
                </a:lnTo>
                <a:lnTo>
                  <a:pt x="5538" y="2614"/>
                </a:lnTo>
                <a:lnTo>
                  <a:pt x="5544" y="2588"/>
                </a:lnTo>
                <a:lnTo>
                  <a:pt x="5551" y="2560"/>
                </a:lnTo>
                <a:lnTo>
                  <a:pt x="5560" y="2532"/>
                </a:lnTo>
                <a:lnTo>
                  <a:pt x="5569" y="2506"/>
                </a:lnTo>
                <a:lnTo>
                  <a:pt x="5581" y="2478"/>
                </a:lnTo>
                <a:lnTo>
                  <a:pt x="5593" y="2450"/>
                </a:lnTo>
                <a:lnTo>
                  <a:pt x="5531" y="2480"/>
                </a:lnTo>
                <a:lnTo>
                  <a:pt x="5462" y="2513"/>
                </a:lnTo>
                <a:lnTo>
                  <a:pt x="5391" y="2548"/>
                </a:lnTo>
                <a:lnTo>
                  <a:pt x="5318" y="2583"/>
                </a:lnTo>
                <a:lnTo>
                  <a:pt x="5246" y="2620"/>
                </a:lnTo>
                <a:lnTo>
                  <a:pt x="5177" y="2656"/>
                </a:lnTo>
                <a:lnTo>
                  <a:pt x="5145" y="2676"/>
                </a:lnTo>
                <a:lnTo>
                  <a:pt x="5113" y="2695"/>
                </a:lnTo>
                <a:lnTo>
                  <a:pt x="5083" y="2713"/>
                </a:lnTo>
                <a:lnTo>
                  <a:pt x="5056" y="2731"/>
                </a:lnTo>
                <a:lnTo>
                  <a:pt x="5038" y="2746"/>
                </a:lnTo>
                <a:lnTo>
                  <a:pt x="5020" y="2759"/>
                </a:lnTo>
                <a:lnTo>
                  <a:pt x="5002" y="2773"/>
                </a:lnTo>
                <a:lnTo>
                  <a:pt x="4987" y="2788"/>
                </a:lnTo>
                <a:lnTo>
                  <a:pt x="4971" y="2802"/>
                </a:lnTo>
                <a:lnTo>
                  <a:pt x="4957" y="2818"/>
                </a:lnTo>
                <a:lnTo>
                  <a:pt x="4942" y="2833"/>
                </a:lnTo>
                <a:lnTo>
                  <a:pt x="4929" y="2849"/>
                </a:lnTo>
                <a:lnTo>
                  <a:pt x="4917" y="2864"/>
                </a:lnTo>
                <a:lnTo>
                  <a:pt x="4905" y="2881"/>
                </a:lnTo>
                <a:lnTo>
                  <a:pt x="4895" y="2897"/>
                </a:lnTo>
                <a:lnTo>
                  <a:pt x="4885" y="2914"/>
                </a:lnTo>
                <a:lnTo>
                  <a:pt x="4877" y="2931"/>
                </a:lnTo>
                <a:lnTo>
                  <a:pt x="4869" y="2947"/>
                </a:lnTo>
                <a:lnTo>
                  <a:pt x="4864" y="2964"/>
                </a:lnTo>
                <a:lnTo>
                  <a:pt x="4858" y="2981"/>
                </a:lnTo>
                <a:lnTo>
                  <a:pt x="4855" y="2998"/>
                </a:lnTo>
                <a:lnTo>
                  <a:pt x="4853" y="3016"/>
                </a:lnTo>
                <a:lnTo>
                  <a:pt x="4854" y="3030"/>
                </a:lnTo>
                <a:lnTo>
                  <a:pt x="4856" y="3042"/>
                </a:lnTo>
                <a:lnTo>
                  <a:pt x="4859" y="3056"/>
                </a:lnTo>
                <a:lnTo>
                  <a:pt x="4865" y="3067"/>
                </a:lnTo>
                <a:lnTo>
                  <a:pt x="4873" y="3077"/>
                </a:lnTo>
                <a:lnTo>
                  <a:pt x="4880" y="3085"/>
                </a:lnTo>
                <a:lnTo>
                  <a:pt x="4892" y="3094"/>
                </a:lnTo>
                <a:lnTo>
                  <a:pt x="4903" y="3102"/>
                </a:lnTo>
                <a:lnTo>
                  <a:pt x="4914" y="3110"/>
                </a:lnTo>
                <a:lnTo>
                  <a:pt x="4928" y="3117"/>
                </a:lnTo>
                <a:lnTo>
                  <a:pt x="4958" y="3130"/>
                </a:lnTo>
                <a:lnTo>
                  <a:pt x="4989" y="3143"/>
                </a:lnTo>
                <a:lnTo>
                  <a:pt x="5009" y="3152"/>
                </a:lnTo>
                <a:lnTo>
                  <a:pt x="5029" y="3162"/>
                </a:lnTo>
                <a:lnTo>
                  <a:pt x="5048" y="3172"/>
                </a:lnTo>
                <a:lnTo>
                  <a:pt x="5069" y="3183"/>
                </a:lnTo>
                <a:lnTo>
                  <a:pt x="5086" y="3194"/>
                </a:lnTo>
                <a:lnTo>
                  <a:pt x="5105" y="3206"/>
                </a:lnTo>
                <a:lnTo>
                  <a:pt x="5124" y="3218"/>
                </a:lnTo>
                <a:lnTo>
                  <a:pt x="5141" y="3231"/>
                </a:lnTo>
                <a:lnTo>
                  <a:pt x="5157" y="3246"/>
                </a:lnTo>
                <a:lnTo>
                  <a:pt x="5175" y="3261"/>
                </a:lnTo>
                <a:lnTo>
                  <a:pt x="5191" y="3276"/>
                </a:lnTo>
                <a:lnTo>
                  <a:pt x="5208" y="3293"/>
                </a:lnTo>
                <a:lnTo>
                  <a:pt x="5223" y="3310"/>
                </a:lnTo>
                <a:lnTo>
                  <a:pt x="5238" y="3328"/>
                </a:lnTo>
                <a:lnTo>
                  <a:pt x="5253" y="3345"/>
                </a:lnTo>
                <a:lnTo>
                  <a:pt x="5268" y="3364"/>
                </a:lnTo>
                <a:lnTo>
                  <a:pt x="5281" y="3384"/>
                </a:lnTo>
                <a:lnTo>
                  <a:pt x="5295" y="3406"/>
                </a:lnTo>
                <a:lnTo>
                  <a:pt x="5309" y="3427"/>
                </a:lnTo>
                <a:lnTo>
                  <a:pt x="5321" y="3449"/>
                </a:lnTo>
                <a:lnTo>
                  <a:pt x="5333" y="3472"/>
                </a:lnTo>
                <a:lnTo>
                  <a:pt x="5345" y="3495"/>
                </a:lnTo>
                <a:lnTo>
                  <a:pt x="5356" y="3519"/>
                </a:lnTo>
                <a:lnTo>
                  <a:pt x="5366" y="3545"/>
                </a:lnTo>
                <a:lnTo>
                  <a:pt x="5376" y="3570"/>
                </a:lnTo>
                <a:lnTo>
                  <a:pt x="5386" y="3595"/>
                </a:lnTo>
                <a:lnTo>
                  <a:pt x="5395" y="3624"/>
                </a:lnTo>
                <a:lnTo>
                  <a:pt x="5404" y="3651"/>
                </a:lnTo>
                <a:lnTo>
                  <a:pt x="5412" y="3681"/>
                </a:lnTo>
                <a:lnTo>
                  <a:pt x="5419" y="3709"/>
                </a:lnTo>
                <a:lnTo>
                  <a:pt x="5426" y="3739"/>
                </a:lnTo>
                <a:lnTo>
                  <a:pt x="5433" y="3770"/>
                </a:lnTo>
                <a:lnTo>
                  <a:pt x="5744" y="4332"/>
                </a:lnTo>
                <a:lnTo>
                  <a:pt x="5755" y="4352"/>
                </a:lnTo>
                <a:lnTo>
                  <a:pt x="5766" y="4371"/>
                </a:lnTo>
                <a:lnTo>
                  <a:pt x="5778" y="4389"/>
                </a:lnTo>
                <a:lnTo>
                  <a:pt x="5790" y="4404"/>
                </a:lnTo>
                <a:lnTo>
                  <a:pt x="5802" y="4419"/>
                </a:lnTo>
                <a:lnTo>
                  <a:pt x="5815" y="4433"/>
                </a:lnTo>
                <a:lnTo>
                  <a:pt x="5829" y="4445"/>
                </a:lnTo>
                <a:lnTo>
                  <a:pt x="5842" y="4456"/>
                </a:lnTo>
                <a:lnTo>
                  <a:pt x="5854" y="4467"/>
                </a:lnTo>
                <a:lnTo>
                  <a:pt x="5867" y="4476"/>
                </a:lnTo>
                <a:lnTo>
                  <a:pt x="5882" y="4485"/>
                </a:lnTo>
                <a:lnTo>
                  <a:pt x="5896" y="4492"/>
                </a:lnTo>
                <a:lnTo>
                  <a:pt x="5909" y="4498"/>
                </a:lnTo>
                <a:lnTo>
                  <a:pt x="5925" y="4503"/>
                </a:lnTo>
                <a:lnTo>
                  <a:pt x="5940" y="4508"/>
                </a:lnTo>
                <a:lnTo>
                  <a:pt x="5955" y="4511"/>
                </a:lnTo>
                <a:lnTo>
                  <a:pt x="5971" y="4515"/>
                </a:lnTo>
                <a:lnTo>
                  <a:pt x="5987" y="4517"/>
                </a:lnTo>
                <a:lnTo>
                  <a:pt x="6004" y="4518"/>
                </a:lnTo>
                <a:lnTo>
                  <a:pt x="6020" y="4519"/>
                </a:lnTo>
                <a:lnTo>
                  <a:pt x="6037" y="4519"/>
                </a:lnTo>
                <a:lnTo>
                  <a:pt x="6053" y="4518"/>
                </a:lnTo>
                <a:lnTo>
                  <a:pt x="6071" y="4517"/>
                </a:lnTo>
                <a:lnTo>
                  <a:pt x="6089" y="4515"/>
                </a:lnTo>
                <a:lnTo>
                  <a:pt x="6125" y="4510"/>
                </a:lnTo>
                <a:lnTo>
                  <a:pt x="6163" y="4503"/>
                </a:lnTo>
                <a:lnTo>
                  <a:pt x="6204" y="4494"/>
                </a:lnTo>
                <a:lnTo>
                  <a:pt x="6245" y="4484"/>
                </a:lnTo>
                <a:lnTo>
                  <a:pt x="6269" y="4478"/>
                </a:lnTo>
                <a:lnTo>
                  <a:pt x="6295" y="4474"/>
                </a:lnTo>
                <a:lnTo>
                  <a:pt x="6318" y="4469"/>
                </a:lnTo>
                <a:lnTo>
                  <a:pt x="6341" y="4467"/>
                </a:lnTo>
                <a:lnTo>
                  <a:pt x="6363" y="4465"/>
                </a:lnTo>
                <a:lnTo>
                  <a:pt x="6385" y="4464"/>
                </a:lnTo>
                <a:lnTo>
                  <a:pt x="6406" y="4464"/>
                </a:lnTo>
                <a:lnTo>
                  <a:pt x="6428" y="4465"/>
                </a:lnTo>
                <a:lnTo>
                  <a:pt x="6448" y="4467"/>
                </a:lnTo>
                <a:lnTo>
                  <a:pt x="6467" y="4471"/>
                </a:lnTo>
                <a:lnTo>
                  <a:pt x="6486" y="4475"/>
                </a:lnTo>
                <a:lnTo>
                  <a:pt x="6505" y="4479"/>
                </a:lnTo>
                <a:lnTo>
                  <a:pt x="6521" y="4486"/>
                </a:lnTo>
                <a:lnTo>
                  <a:pt x="6539" y="4494"/>
                </a:lnTo>
                <a:lnTo>
                  <a:pt x="6553" y="4501"/>
                </a:lnTo>
                <a:lnTo>
                  <a:pt x="6569" y="4511"/>
                </a:lnTo>
                <a:lnTo>
                  <a:pt x="6583" y="4523"/>
                </a:lnTo>
                <a:lnTo>
                  <a:pt x="6597" y="4534"/>
                </a:lnTo>
                <a:lnTo>
                  <a:pt x="6609" y="4546"/>
                </a:lnTo>
                <a:lnTo>
                  <a:pt x="6621" y="4560"/>
                </a:lnTo>
                <a:lnTo>
                  <a:pt x="6631" y="4575"/>
                </a:lnTo>
                <a:lnTo>
                  <a:pt x="6641" y="4590"/>
                </a:lnTo>
                <a:lnTo>
                  <a:pt x="6650" y="4608"/>
                </a:lnTo>
                <a:lnTo>
                  <a:pt x="6659" y="4625"/>
                </a:lnTo>
                <a:lnTo>
                  <a:pt x="6665" y="4644"/>
                </a:lnTo>
                <a:lnTo>
                  <a:pt x="6672" y="4665"/>
                </a:lnTo>
                <a:lnTo>
                  <a:pt x="6676" y="4686"/>
                </a:lnTo>
                <a:lnTo>
                  <a:pt x="6681" y="4708"/>
                </a:lnTo>
                <a:lnTo>
                  <a:pt x="6683" y="4733"/>
                </a:lnTo>
                <a:lnTo>
                  <a:pt x="6685" y="4756"/>
                </a:lnTo>
                <a:lnTo>
                  <a:pt x="6686" y="4783"/>
                </a:lnTo>
                <a:lnTo>
                  <a:pt x="6686" y="4810"/>
                </a:lnTo>
                <a:lnTo>
                  <a:pt x="6685" y="4832"/>
                </a:lnTo>
                <a:lnTo>
                  <a:pt x="6683" y="4856"/>
                </a:lnTo>
                <a:lnTo>
                  <a:pt x="6680" y="4879"/>
                </a:lnTo>
                <a:lnTo>
                  <a:pt x="6675" y="4900"/>
                </a:lnTo>
                <a:lnTo>
                  <a:pt x="6670" y="4921"/>
                </a:lnTo>
                <a:lnTo>
                  <a:pt x="6663" y="4942"/>
                </a:lnTo>
                <a:lnTo>
                  <a:pt x="6655" y="4961"/>
                </a:lnTo>
                <a:lnTo>
                  <a:pt x="6646" y="4979"/>
                </a:lnTo>
                <a:lnTo>
                  <a:pt x="6638" y="4997"/>
                </a:lnTo>
                <a:lnTo>
                  <a:pt x="6626" y="5014"/>
                </a:lnTo>
                <a:lnTo>
                  <a:pt x="6615" y="5030"/>
                </a:lnTo>
                <a:lnTo>
                  <a:pt x="6602" y="5045"/>
                </a:lnTo>
                <a:lnTo>
                  <a:pt x="6589" y="5059"/>
                </a:lnTo>
                <a:lnTo>
                  <a:pt x="6574" y="5072"/>
                </a:lnTo>
                <a:lnTo>
                  <a:pt x="6560" y="5086"/>
                </a:lnTo>
                <a:lnTo>
                  <a:pt x="6543" y="5097"/>
                </a:lnTo>
                <a:lnTo>
                  <a:pt x="6528" y="5107"/>
                </a:lnTo>
                <a:lnTo>
                  <a:pt x="6510" y="5117"/>
                </a:lnTo>
                <a:lnTo>
                  <a:pt x="6493" y="5124"/>
                </a:lnTo>
                <a:lnTo>
                  <a:pt x="6473" y="5132"/>
                </a:lnTo>
                <a:lnTo>
                  <a:pt x="6454" y="5139"/>
                </a:lnTo>
                <a:lnTo>
                  <a:pt x="6434" y="5143"/>
                </a:lnTo>
                <a:lnTo>
                  <a:pt x="6413" y="5149"/>
                </a:lnTo>
                <a:lnTo>
                  <a:pt x="6392" y="5152"/>
                </a:lnTo>
                <a:lnTo>
                  <a:pt x="6370" y="5153"/>
                </a:lnTo>
                <a:lnTo>
                  <a:pt x="6348" y="5154"/>
                </a:lnTo>
                <a:lnTo>
                  <a:pt x="6324" y="5154"/>
                </a:lnTo>
                <a:lnTo>
                  <a:pt x="6300" y="5153"/>
                </a:lnTo>
                <a:lnTo>
                  <a:pt x="6277" y="5152"/>
                </a:lnTo>
                <a:lnTo>
                  <a:pt x="6251" y="5149"/>
                </a:lnTo>
                <a:lnTo>
                  <a:pt x="6228" y="5143"/>
                </a:lnTo>
                <a:lnTo>
                  <a:pt x="6202" y="5138"/>
                </a:lnTo>
                <a:lnTo>
                  <a:pt x="6169" y="5129"/>
                </a:lnTo>
                <a:lnTo>
                  <a:pt x="6137" y="5119"/>
                </a:lnTo>
                <a:lnTo>
                  <a:pt x="6106" y="5108"/>
                </a:lnTo>
                <a:lnTo>
                  <a:pt x="6075" y="5097"/>
                </a:lnTo>
                <a:lnTo>
                  <a:pt x="6047" y="5085"/>
                </a:lnTo>
                <a:lnTo>
                  <a:pt x="6019" y="5071"/>
                </a:lnTo>
                <a:lnTo>
                  <a:pt x="5990" y="5056"/>
                </a:lnTo>
                <a:lnTo>
                  <a:pt x="5963" y="5040"/>
                </a:lnTo>
                <a:lnTo>
                  <a:pt x="5935" y="5023"/>
                </a:lnTo>
                <a:lnTo>
                  <a:pt x="5908" y="5005"/>
                </a:lnTo>
                <a:lnTo>
                  <a:pt x="5881" y="4986"/>
                </a:lnTo>
                <a:lnTo>
                  <a:pt x="5854" y="4964"/>
                </a:lnTo>
                <a:lnTo>
                  <a:pt x="5828" y="4942"/>
                </a:lnTo>
                <a:lnTo>
                  <a:pt x="5800" y="4919"/>
                </a:lnTo>
                <a:lnTo>
                  <a:pt x="5773" y="4893"/>
                </a:lnTo>
                <a:lnTo>
                  <a:pt x="5746" y="4867"/>
                </a:lnTo>
                <a:lnTo>
                  <a:pt x="5725" y="4847"/>
                </a:lnTo>
                <a:lnTo>
                  <a:pt x="5704" y="4830"/>
                </a:lnTo>
                <a:lnTo>
                  <a:pt x="5683" y="4816"/>
                </a:lnTo>
                <a:lnTo>
                  <a:pt x="5663" y="4805"/>
                </a:lnTo>
                <a:lnTo>
                  <a:pt x="5642" y="4796"/>
                </a:lnTo>
                <a:lnTo>
                  <a:pt x="5622" y="4789"/>
                </a:lnTo>
                <a:lnTo>
                  <a:pt x="5601" y="4786"/>
                </a:lnTo>
                <a:lnTo>
                  <a:pt x="5582" y="4785"/>
                </a:lnTo>
                <a:lnTo>
                  <a:pt x="5563" y="4785"/>
                </a:lnTo>
                <a:lnTo>
                  <a:pt x="5544" y="4788"/>
                </a:lnTo>
                <a:lnTo>
                  <a:pt x="5524" y="4791"/>
                </a:lnTo>
                <a:lnTo>
                  <a:pt x="5507" y="4799"/>
                </a:lnTo>
                <a:lnTo>
                  <a:pt x="5489" y="4807"/>
                </a:lnTo>
                <a:lnTo>
                  <a:pt x="5471" y="4817"/>
                </a:lnTo>
                <a:lnTo>
                  <a:pt x="5455" y="4828"/>
                </a:lnTo>
                <a:lnTo>
                  <a:pt x="5437" y="4841"/>
                </a:lnTo>
                <a:lnTo>
                  <a:pt x="5422" y="4854"/>
                </a:lnTo>
                <a:lnTo>
                  <a:pt x="5406" y="4870"/>
                </a:lnTo>
                <a:lnTo>
                  <a:pt x="5391" y="4886"/>
                </a:lnTo>
                <a:lnTo>
                  <a:pt x="5377" y="4904"/>
                </a:lnTo>
                <a:lnTo>
                  <a:pt x="5363" y="4923"/>
                </a:lnTo>
                <a:lnTo>
                  <a:pt x="5350" y="4942"/>
                </a:lnTo>
                <a:lnTo>
                  <a:pt x="5336" y="4963"/>
                </a:lnTo>
                <a:lnTo>
                  <a:pt x="5324" y="4984"/>
                </a:lnTo>
                <a:lnTo>
                  <a:pt x="5313" y="5005"/>
                </a:lnTo>
                <a:lnTo>
                  <a:pt x="5303" y="5027"/>
                </a:lnTo>
                <a:lnTo>
                  <a:pt x="5293" y="5049"/>
                </a:lnTo>
                <a:lnTo>
                  <a:pt x="5284" y="5072"/>
                </a:lnTo>
                <a:lnTo>
                  <a:pt x="5275" y="5094"/>
                </a:lnTo>
                <a:lnTo>
                  <a:pt x="5268" y="5118"/>
                </a:lnTo>
                <a:lnTo>
                  <a:pt x="5261" y="5140"/>
                </a:lnTo>
                <a:lnTo>
                  <a:pt x="5256" y="5162"/>
                </a:lnTo>
                <a:lnTo>
                  <a:pt x="5327" y="5174"/>
                </a:lnTo>
                <a:lnTo>
                  <a:pt x="5334" y="5140"/>
                </a:lnTo>
                <a:lnTo>
                  <a:pt x="5343" y="5108"/>
                </a:lnTo>
                <a:lnTo>
                  <a:pt x="5353" y="5080"/>
                </a:lnTo>
                <a:lnTo>
                  <a:pt x="5364" y="5052"/>
                </a:lnTo>
                <a:lnTo>
                  <a:pt x="5370" y="5041"/>
                </a:lnTo>
                <a:lnTo>
                  <a:pt x="5377" y="5029"/>
                </a:lnTo>
                <a:lnTo>
                  <a:pt x="5383" y="5018"/>
                </a:lnTo>
                <a:lnTo>
                  <a:pt x="5389" y="5008"/>
                </a:lnTo>
                <a:lnTo>
                  <a:pt x="5397" y="4997"/>
                </a:lnTo>
                <a:lnTo>
                  <a:pt x="5404" y="4987"/>
                </a:lnTo>
                <a:lnTo>
                  <a:pt x="5412" y="4978"/>
                </a:lnTo>
                <a:lnTo>
                  <a:pt x="5420" y="4971"/>
                </a:lnTo>
                <a:lnTo>
                  <a:pt x="5428" y="4963"/>
                </a:lnTo>
                <a:lnTo>
                  <a:pt x="5436" y="4955"/>
                </a:lnTo>
                <a:lnTo>
                  <a:pt x="5445" y="4948"/>
                </a:lnTo>
                <a:lnTo>
                  <a:pt x="5454" y="4942"/>
                </a:lnTo>
                <a:lnTo>
                  <a:pt x="5462" y="4936"/>
                </a:lnTo>
                <a:lnTo>
                  <a:pt x="5471" y="4931"/>
                </a:lnTo>
                <a:lnTo>
                  <a:pt x="5480" y="4926"/>
                </a:lnTo>
                <a:lnTo>
                  <a:pt x="5490" y="4922"/>
                </a:lnTo>
                <a:lnTo>
                  <a:pt x="5500" y="4920"/>
                </a:lnTo>
                <a:lnTo>
                  <a:pt x="5510" y="4915"/>
                </a:lnTo>
                <a:lnTo>
                  <a:pt x="5520" y="4913"/>
                </a:lnTo>
                <a:lnTo>
                  <a:pt x="5530" y="4911"/>
                </a:lnTo>
                <a:lnTo>
                  <a:pt x="5551" y="4909"/>
                </a:lnTo>
                <a:lnTo>
                  <a:pt x="5572" y="4906"/>
                </a:lnTo>
                <a:lnTo>
                  <a:pt x="5591" y="4908"/>
                </a:lnTo>
                <a:lnTo>
                  <a:pt x="5611" y="4909"/>
                </a:lnTo>
                <a:lnTo>
                  <a:pt x="5627" y="4911"/>
                </a:lnTo>
                <a:lnTo>
                  <a:pt x="5644" y="4915"/>
                </a:lnTo>
                <a:lnTo>
                  <a:pt x="5661" y="4921"/>
                </a:lnTo>
                <a:lnTo>
                  <a:pt x="5677" y="4926"/>
                </a:lnTo>
                <a:lnTo>
                  <a:pt x="5690" y="4934"/>
                </a:lnTo>
                <a:lnTo>
                  <a:pt x="5705" y="4942"/>
                </a:lnTo>
                <a:lnTo>
                  <a:pt x="5719" y="4952"/>
                </a:lnTo>
                <a:lnTo>
                  <a:pt x="5732" y="4963"/>
                </a:lnTo>
                <a:lnTo>
                  <a:pt x="5745" y="4974"/>
                </a:lnTo>
                <a:lnTo>
                  <a:pt x="5757" y="4986"/>
                </a:lnTo>
                <a:lnTo>
                  <a:pt x="5769" y="5000"/>
                </a:lnTo>
                <a:lnTo>
                  <a:pt x="5780" y="5015"/>
                </a:lnTo>
                <a:lnTo>
                  <a:pt x="5792" y="5030"/>
                </a:lnTo>
                <a:lnTo>
                  <a:pt x="5803" y="5047"/>
                </a:lnTo>
                <a:lnTo>
                  <a:pt x="5781" y="5029"/>
                </a:lnTo>
                <a:lnTo>
                  <a:pt x="5758" y="5010"/>
                </a:lnTo>
                <a:lnTo>
                  <a:pt x="5746" y="5003"/>
                </a:lnTo>
                <a:lnTo>
                  <a:pt x="5734" y="4996"/>
                </a:lnTo>
                <a:lnTo>
                  <a:pt x="5721" y="4988"/>
                </a:lnTo>
                <a:lnTo>
                  <a:pt x="5709" y="4983"/>
                </a:lnTo>
                <a:lnTo>
                  <a:pt x="5697" y="4976"/>
                </a:lnTo>
                <a:lnTo>
                  <a:pt x="5685" y="4972"/>
                </a:lnTo>
                <a:lnTo>
                  <a:pt x="5672" y="4966"/>
                </a:lnTo>
                <a:lnTo>
                  <a:pt x="5659" y="4963"/>
                </a:lnTo>
                <a:lnTo>
                  <a:pt x="5646" y="4960"/>
                </a:lnTo>
                <a:lnTo>
                  <a:pt x="5634" y="4957"/>
                </a:lnTo>
                <a:lnTo>
                  <a:pt x="5622" y="4955"/>
                </a:lnTo>
                <a:lnTo>
                  <a:pt x="5610" y="4954"/>
                </a:lnTo>
                <a:lnTo>
                  <a:pt x="5597" y="4954"/>
                </a:lnTo>
                <a:lnTo>
                  <a:pt x="5585" y="4955"/>
                </a:lnTo>
                <a:lnTo>
                  <a:pt x="5573" y="4957"/>
                </a:lnTo>
                <a:lnTo>
                  <a:pt x="5561" y="4961"/>
                </a:lnTo>
                <a:lnTo>
                  <a:pt x="5550" y="4964"/>
                </a:lnTo>
                <a:lnTo>
                  <a:pt x="5539" y="4969"/>
                </a:lnTo>
                <a:lnTo>
                  <a:pt x="5527" y="4975"/>
                </a:lnTo>
                <a:lnTo>
                  <a:pt x="5517" y="4982"/>
                </a:lnTo>
                <a:lnTo>
                  <a:pt x="5506" y="4989"/>
                </a:lnTo>
                <a:lnTo>
                  <a:pt x="5496" y="4999"/>
                </a:lnTo>
                <a:lnTo>
                  <a:pt x="5486" y="5009"/>
                </a:lnTo>
                <a:lnTo>
                  <a:pt x="5477" y="5021"/>
                </a:lnTo>
                <a:lnTo>
                  <a:pt x="5467" y="5035"/>
                </a:lnTo>
                <a:lnTo>
                  <a:pt x="5458" y="5049"/>
                </a:lnTo>
                <a:lnTo>
                  <a:pt x="5450" y="5064"/>
                </a:lnTo>
                <a:lnTo>
                  <a:pt x="5443" y="5081"/>
                </a:lnTo>
                <a:lnTo>
                  <a:pt x="5434" y="5101"/>
                </a:lnTo>
                <a:lnTo>
                  <a:pt x="5426" y="5121"/>
                </a:lnTo>
                <a:lnTo>
                  <a:pt x="5419" y="5141"/>
                </a:lnTo>
                <a:lnTo>
                  <a:pt x="5413" y="5162"/>
                </a:lnTo>
                <a:lnTo>
                  <a:pt x="5402" y="5202"/>
                </a:lnTo>
                <a:lnTo>
                  <a:pt x="5393" y="5243"/>
                </a:lnTo>
                <a:lnTo>
                  <a:pt x="5385" y="5285"/>
                </a:lnTo>
                <a:lnTo>
                  <a:pt x="5378" y="5327"/>
                </a:lnTo>
                <a:lnTo>
                  <a:pt x="5374" y="5370"/>
                </a:lnTo>
                <a:lnTo>
                  <a:pt x="5370" y="5413"/>
                </a:lnTo>
                <a:lnTo>
                  <a:pt x="5497" y="5404"/>
                </a:lnTo>
                <a:lnTo>
                  <a:pt x="5497" y="5381"/>
                </a:lnTo>
                <a:lnTo>
                  <a:pt x="5497" y="5359"/>
                </a:lnTo>
                <a:lnTo>
                  <a:pt x="5498" y="5337"/>
                </a:lnTo>
                <a:lnTo>
                  <a:pt x="5500" y="5317"/>
                </a:lnTo>
                <a:lnTo>
                  <a:pt x="5503" y="5296"/>
                </a:lnTo>
                <a:lnTo>
                  <a:pt x="5508" y="5277"/>
                </a:lnTo>
                <a:lnTo>
                  <a:pt x="5513" y="5258"/>
                </a:lnTo>
                <a:lnTo>
                  <a:pt x="5520" y="5241"/>
                </a:lnTo>
                <a:lnTo>
                  <a:pt x="5528" y="5224"/>
                </a:lnTo>
                <a:lnTo>
                  <a:pt x="5536" y="5207"/>
                </a:lnTo>
                <a:lnTo>
                  <a:pt x="5544" y="5193"/>
                </a:lnTo>
                <a:lnTo>
                  <a:pt x="5555" y="5179"/>
                </a:lnTo>
                <a:lnTo>
                  <a:pt x="5566" y="5165"/>
                </a:lnTo>
                <a:lnTo>
                  <a:pt x="5578" y="5153"/>
                </a:lnTo>
                <a:lnTo>
                  <a:pt x="5590" y="5141"/>
                </a:lnTo>
                <a:lnTo>
                  <a:pt x="5603" y="5131"/>
                </a:lnTo>
                <a:lnTo>
                  <a:pt x="5617" y="5122"/>
                </a:lnTo>
                <a:lnTo>
                  <a:pt x="5632" y="5114"/>
                </a:lnTo>
                <a:lnTo>
                  <a:pt x="5647" y="5108"/>
                </a:lnTo>
                <a:lnTo>
                  <a:pt x="5663" y="5101"/>
                </a:lnTo>
                <a:lnTo>
                  <a:pt x="5679" y="5097"/>
                </a:lnTo>
                <a:lnTo>
                  <a:pt x="5697" y="5093"/>
                </a:lnTo>
                <a:lnTo>
                  <a:pt x="5714" y="5091"/>
                </a:lnTo>
                <a:lnTo>
                  <a:pt x="5732" y="5089"/>
                </a:lnTo>
                <a:lnTo>
                  <a:pt x="5751" y="5090"/>
                </a:lnTo>
                <a:lnTo>
                  <a:pt x="5770" y="5091"/>
                </a:lnTo>
                <a:lnTo>
                  <a:pt x="5789" y="5094"/>
                </a:lnTo>
                <a:lnTo>
                  <a:pt x="5810" y="5098"/>
                </a:lnTo>
                <a:lnTo>
                  <a:pt x="5830" y="5103"/>
                </a:lnTo>
                <a:lnTo>
                  <a:pt x="5851" y="5110"/>
                </a:lnTo>
                <a:lnTo>
                  <a:pt x="5872" y="5119"/>
                </a:lnTo>
                <a:lnTo>
                  <a:pt x="5893" y="5128"/>
                </a:lnTo>
                <a:lnTo>
                  <a:pt x="5928" y="5148"/>
                </a:lnTo>
                <a:lnTo>
                  <a:pt x="5961" y="5169"/>
                </a:lnTo>
                <a:lnTo>
                  <a:pt x="5994" y="5191"/>
                </a:lnTo>
                <a:lnTo>
                  <a:pt x="6026" y="5214"/>
                </a:lnTo>
                <a:lnTo>
                  <a:pt x="6057" y="5238"/>
                </a:lnTo>
                <a:lnTo>
                  <a:pt x="6088" y="5263"/>
                </a:lnTo>
                <a:lnTo>
                  <a:pt x="6119" y="5289"/>
                </a:lnTo>
                <a:lnTo>
                  <a:pt x="6151" y="5317"/>
                </a:lnTo>
                <a:lnTo>
                  <a:pt x="6125" y="5301"/>
                </a:lnTo>
                <a:lnTo>
                  <a:pt x="6096" y="5285"/>
                </a:lnTo>
                <a:lnTo>
                  <a:pt x="6064" y="5267"/>
                </a:lnTo>
                <a:lnTo>
                  <a:pt x="6029" y="5249"/>
                </a:lnTo>
                <a:lnTo>
                  <a:pt x="5992" y="5231"/>
                </a:lnTo>
                <a:lnTo>
                  <a:pt x="5954" y="5213"/>
                </a:lnTo>
                <a:lnTo>
                  <a:pt x="5915" y="5196"/>
                </a:lnTo>
                <a:lnTo>
                  <a:pt x="5876" y="5182"/>
                </a:lnTo>
                <a:lnTo>
                  <a:pt x="5856" y="5174"/>
                </a:lnTo>
                <a:lnTo>
                  <a:pt x="5838" y="5168"/>
                </a:lnTo>
                <a:lnTo>
                  <a:pt x="5820" y="5163"/>
                </a:lnTo>
                <a:lnTo>
                  <a:pt x="5801" y="5160"/>
                </a:lnTo>
                <a:lnTo>
                  <a:pt x="5784" y="5158"/>
                </a:lnTo>
                <a:lnTo>
                  <a:pt x="5767" y="5158"/>
                </a:lnTo>
                <a:lnTo>
                  <a:pt x="5752" y="5159"/>
                </a:lnTo>
                <a:lnTo>
                  <a:pt x="5737" y="5162"/>
                </a:lnTo>
                <a:lnTo>
                  <a:pt x="5721" y="5164"/>
                </a:lnTo>
                <a:lnTo>
                  <a:pt x="5708" y="5170"/>
                </a:lnTo>
                <a:lnTo>
                  <a:pt x="5695" y="5175"/>
                </a:lnTo>
                <a:lnTo>
                  <a:pt x="5683" y="5184"/>
                </a:lnTo>
                <a:lnTo>
                  <a:pt x="5670" y="5192"/>
                </a:lnTo>
                <a:lnTo>
                  <a:pt x="5659" y="5201"/>
                </a:lnTo>
                <a:lnTo>
                  <a:pt x="5649" y="5211"/>
                </a:lnTo>
                <a:lnTo>
                  <a:pt x="5640" y="5223"/>
                </a:lnTo>
                <a:lnTo>
                  <a:pt x="5631" y="5235"/>
                </a:lnTo>
                <a:lnTo>
                  <a:pt x="5622" y="5248"/>
                </a:lnTo>
                <a:lnTo>
                  <a:pt x="5614" y="5262"/>
                </a:lnTo>
                <a:lnTo>
                  <a:pt x="5607" y="5276"/>
                </a:lnTo>
                <a:lnTo>
                  <a:pt x="5601" y="5291"/>
                </a:lnTo>
                <a:lnTo>
                  <a:pt x="5596" y="5307"/>
                </a:lnTo>
                <a:lnTo>
                  <a:pt x="5592" y="5323"/>
                </a:lnTo>
                <a:lnTo>
                  <a:pt x="5589" y="5340"/>
                </a:lnTo>
                <a:lnTo>
                  <a:pt x="5585" y="5359"/>
                </a:lnTo>
                <a:lnTo>
                  <a:pt x="5583" y="5375"/>
                </a:lnTo>
                <a:lnTo>
                  <a:pt x="5581" y="5395"/>
                </a:lnTo>
                <a:lnTo>
                  <a:pt x="5580" y="5413"/>
                </a:lnTo>
                <a:lnTo>
                  <a:pt x="5581" y="5432"/>
                </a:lnTo>
                <a:lnTo>
                  <a:pt x="5582" y="5451"/>
                </a:lnTo>
                <a:lnTo>
                  <a:pt x="5583" y="5472"/>
                </a:lnTo>
                <a:lnTo>
                  <a:pt x="5586" y="5491"/>
                </a:lnTo>
                <a:lnTo>
                  <a:pt x="5605" y="5475"/>
                </a:lnTo>
                <a:lnTo>
                  <a:pt x="5624" y="5462"/>
                </a:lnTo>
                <a:lnTo>
                  <a:pt x="5643" y="5451"/>
                </a:lnTo>
                <a:lnTo>
                  <a:pt x="5659" y="5442"/>
                </a:lnTo>
                <a:lnTo>
                  <a:pt x="5676" y="5434"/>
                </a:lnTo>
                <a:lnTo>
                  <a:pt x="5692" y="5429"/>
                </a:lnTo>
                <a:lnTo>
                  <a:pt x="5708" y="5425"/>
                </a:lnTo>
                <a:lnTo>
                  <a:pt x="5722" y="5423"/>
                </a:lnTo>
                <a:lnTo>
                  <a:pt x="5738" y="5423"/>
                </a:lnTo>
                <a:lnTo>
                  <a:pt x="5753" y="5425"/>
                </a:lnTo>
                <a:lnTo>
                  <a:pt x="5768" y="5429"/>
                </a:lnTo>
                <a:lnTo>
                  <a:pt x="5784" y="5433"/>
                </a:lnTo>
                <a:lnTo>
                  <a:pt x="5799" y="5441"/>
                </a:lnTo>
                <a:lnTo>
                  <a:pt x="5815" y="5451"/>
                </a:lnTo>
                <a:lnTo>
                  <a:pt x="5832" y="5462"/>
                </a:lnTo>
                <a:lnTo>
                  <a:pt x="5848" y="5473"/>
                </a:lnTo>
                <a:lnTo>
                  <a:pt x="5890" y="5506"/>
                </a:lnTo>
                <a:lnTo>
                  <a:pt x="5935" y="5539"/>
                </a:lnTo>
                <a:lnTo>
                  <a:pt x="5958" y="5555"/>
                </a:lnTo>
                <a:lnTo>
                  <a:pt x="5983" y="5571"/>
                </a:lnTo>
                <a:lnTo>
                  <a:pt x="6008" y="5586"/>
                </a:lnTo>
                <a:lnTo>
                  <a:pt x="6032" y="5600"/>
                </a:lnTo>
                <a:lnTo>
                  <a:pt x="6058" y="5614"/>
                </a:lnTo>
                <a:lnTo>
                  <a:pt x="6083" y="5628"/>
                </a:lnTo>
                <a:lnTo>
                  <a:pt x="6109" y="5640"/>
                </a:lnTo>
                <a:lnTo>
                  <a:pt x="6135" y="5651"/>
                </a:lnTo>
                <a:lnTo>
                  <a:pt x="6163" y="5661"/>
                </a:lnTo>
                <a:lnTo>
                  <a:pt x="6188" y="5671"/>
                </a:lnTo>
                <a:lnTo>
                  <a:pt x="6215" y="5678"/>
                </a:lnTo>
                <a:lnTo>
                  <a:pt x="6241" y="5683"/>
                </a:lnTo>
                <a:lnTo>
                  <a:pt x="6268" y="5689"/>
                </a:lnTo>
                <a:lnTo>
                  <a:pt x="6296" y="5691"/>
                </a:lnTo>
                <a:lnTo>
                  <a:pt x="6321" y="5692"/>
                </a:lnTo>
                <a:lnTo>
                  <a:pt x="6347" y="5692"/>
                </a:lnTo>
                <a:lnTo>
                  <a:pt x="6373" y="5689"/>
                </a:lnTo>
                <a:lnTo>
                  <a:pt x="6397" y="5683"/>
                </a:lnTo>
                <a:lnTo>
                  <a:pt x="6423" y="5675"/>
                </a:lnTo>
                <a:lnTo>
                  <a:pt x="6448" y="5666"/>
                </a:lnTo>
                <a:lnTo>
                  <a:pt x="6472" y="5654"/>
                </a:lnTo>
                <a:lnTo>
                  <a:pt x="6495" y="5639"/>
                </a:lnTo>
                <a:lnTo>
                  <a:pt x="6517" y="5622"/>
                </a:lnTo>
                <a:lnTo>
                  <a:pt x="6540" y="5602"/>
                </a:lnTo>
                <a:lnTo>
                  <a:pt x="6561" y="5579"/>
                </a:lnTo>
                <a:lnTo>
                  <a:pt x="6582" y="5554"/>
                </a:lnTo>
                <a:lnTo>
                  <a:pt x="6602" y="5525"/>
                </a:lnTo>
                <a:lnTo>
                  <a:pt x="6621" y="5493"/>
                </a:lnTo>
                <a:lnTo>
                  <a:pt x="6632" y="5473"/>
                </a:lnTo>
                <a:lnTo>
                  <a:pt x="6644" y="5455"/>
                </a:lnTo>
                <a:lnTo>
                  <a:pt x="6657" y="5440"/>
                </a:lnTo>
                <a:lnTo>
                  <a:pt x="6672" y="5424"/>
                </a:lnTo>
                <a:lnTo>
                  <a:pt x="6685" y="5411"/>
                </a:lnTo>
                <a:lnTo>
                  <a:pt x="6699" y="5400"/>
                </a:lnTo>
                <a:lnTo>
                  <a:pt x="6715" y="5390"/>
                </a:lnTo>
                <a:lnTo>
                  <a:pt x="6730" y="5382"/>
                </a:lnTo>
                <a:lnTo>
                  <a:pt x="6746" y="5374"/>
                </a:lnTo>
                <a:lnTo>
                  <a:pt x="6761" y="5370"/>
                </a:lnTo>
                <a:lnTo>
                  <a:pt x="6778" y="5366"/>
                </a:lnTo>
                <a:lnTo>
                  <a:pt x="6794" y="5362"/>
                </a:lnTo>
                <a:lnTo>
                  <a:pt x="6810" y="5362"/>
                </a:lnTo>
                <a:lnTo>
                  <a:pt x="6827" y="5362"/>
                </a:lnTo>
                <a:lnTo>
                  <a:pt x="6842" y="5364"/>
                </a:lnTo>
                <a:lnTo>
                  <a:pt x="6858" y="5369"/>
                </a:lnTo>
                <a:lnTo>
                  <a:pt x="6872" y="5373"/>
                </a:lnTo>
                <a:lnTo>
                  <a:pt x="6886" y="5380"/>
                </a:lnTo>
                <a:lnTo>
                  <a:pt x="6901" y="5388"/>
                </a:lnTo>
                <a:lnTo>
                  <a:pt x="6915" y="5397"/>
                </a:lnTo>
                <a:lnTo>
                  <a:pt x="6926" y="5406"/>
                </a:lnTo>
                <a:lnTo>
                  <a:pt x="6938" y="5419"/>
                </a:lnTo>
                <a:lnTo>
                  <a:pt x="6950" y="5433"/>
                </a:lnTo>
                <a:lnTo>
                  <a:pt x="6959" y="5447"/>
                </a:lnTo>
                <a:lnTo>
                  <a:pt x="6969" y="5463"/>
                </a:lnTo>
                <a:lnTo>
                  <a:pt x="6977" y="5482"/>
                </a:lnTo>
                <a:lnTo>
                  <a:pt x="6984" y="5501"/>
                </a:lnTo>
                <a:lnTo>
                  <a:pt x="6989" y="5520"/>
                </a:lnTo>
                <a:lnTo>
                  <a:pt x="6994" y="5541"/>
                </a:lnTo>
                <a:lnTo>
                  <a:pt x="6996" y="5565"/>
                </a:lnTo>
                <a:lnTo>
                  <a:pt x="6998" y="5588"/>
                </a:lnTo>
                <a:lnTo>
                  <a:pt x="6997" y="5614"/>
                </a:lnTo>
                <a:lnTo>
                  <a:pt x="7021" y="5600"/>
                </a:lnTo>
                <a:lnTo>
                  <a:pt x="7044" y="5585"/>
                </a:lnTo>
                <a:lnTo>
                  <a:pt x="7063" y="5569"/>
                </a:lnTo>
                <a:lnTo>
                  <a:pt x="7081" y="5550"/>
                </a:lnTo>
                <a:lnTo>
                  <a:pt x="7098" y="5531"/>
                </a:lnTo>
                <a:lnTo>
                  <a:pt x="7113" y="5510"/>
                </a:lnTo>
                <a:lnTo>
                  <a:pt x="7125" y="5489"/>
                </a:lnTo>
                <a:lnTo>
                  <a:pt x="7137" y="5466"/>
                </a:lnTo>
                <a:lnTo>
                  <a:pt x="7148" y="5442"/>
                </a:lnTo>
                <a:lnTo>
                  <a:pt x="7155" y="5418"/>
                </a:lnTo>
                <a:lnTo>
                  <a:pt x="7163" y="5392"/>
                </a:lnTo>
                <a:lnTo>
                  <a:pt x="7169" y="5366"/>
                </a:lnTo>
                <a:lnTo>
                  <a:pt x="7173" y="5339"/>
                </a:lnTo>
                <a:lnTo>
                  <a:pt x="7176" y="5311"/>
                </a:lnTo>
                <a:lnTo>
                  <a:pt x="7180" y="5284"/>
                </a:lnTo>
                <a:lnTo>
                  <a:pt x="7181" y="5255"/>
                </a:lnTo>
                <a:lnTo>
                  <a:pt x="7181" y="5226"/>
                </a:lnTo>
                <a:lnTo>
                  <a:pt x="7181" y="5196"/>
                </a:lnTo>
                <a:lnTo>
                  <a:pt x="7180" y="5168"/>
                </a:lnTo>
                <a:lnTo>
                  <a:pt x="7177" y="5139"/>
                </a:lnTo>
                <a:lnTo>
                  <a:pt x="7175" y="5109"/>
                </a:lnTo>
                <a:lnTo>
                  <a:pt x="7172" y="5081"/>
                </a:lnTo>
                <a:lnTo>
                  <a:pt x="7169" y="5052"/>
                </a:lnTo>
                <a:lnTo>
                  <a:pt x="7165" y="5024"/>
                </a:lnTo>
                <a:lnTo>
                  <a:pt x="7156" y="4968"/>
                </a:lnTo>
                <a:lnTo>
                  <a:pt x="7146" y="4915"/>
                </a:lnTo>
                <a:lnTo>
                  <a:pt x="7137" y="4865"/>
                </a:lnTo>
                <a:lnTo>
                  <a:pt x="7127" y="4819"/>
                </a:lnTo>
                <a:lnTo>
                  <a:pt x="7120" y="4779"/>
                </a:lnTo>
                <a:lnTo>
                  <a:pt x="7114" y="4742"/>
                </a:lnTo>
                <a:lnTo>
                  <a:pt x="7108" y="4702"/>
                </a:lnTo>
                <a:lnTo>
                  <a:pt x="7103" y="4664"/>
                </a:lnTo>
                <a:lnTo>
                  <a:pt x="7099" y="4624"/>
                </a:lnTo>
                <a:lnTo>
                  <a:pt x="7094" y="4586"/>
                </a:lnTo>
                <a:lnTo>
                  <a:pt x="7092" y="4547"/>
                </a:lnTo>
                <a:lnTo>
                  <a:pt x="7089" y="4508"/>
                </a:lnTo>
                <a:lnTo>
                  <a:pt x="7087" y="4469"/>
                </a:lnTo>
                <a:lnTo>
                  <a:pt x="7086" y="4431"/>
                </a:lnTo>
                <a:lnTo>
                  <a:pt x="7085" y="4392"/>
                </a:lnTo>
                <a:lnTo>
                  <a:pt x="7086" y="4353"/>
                </a:lnTo>
                <a:lnTo>
                  <a:pt x="7087" y="4313"/>
                </a:lnTo>
                <a:lnTo>
                  <a:pt x="7089" y="4276"/>
                </a:lnTo>
                <a:lnTo>
                  <a:pt x="7092" y="4236"/>
                </a:lnTo>
                <a:lnTo>
                  <a:pt x="7094" y="4198"/>
                </a:lnTo>
                <a:lnTo>
                  <a:pt x="7110" y="4187"/>
                </a:lnTo>
                <a:lnTo>
                  <a:pt x="7125" y="4177"/>
                </a:lnTo>
                <a:lnTo>
                  <a:pt x="7140" y="4166"/>
                </a:lnTo>
                <a:lnTo>
                  <a:pt x="7154" y="4155"/>
                </a:lnTo>
                <a:lnTo>
                  <a:pt x="7168" y="4143"/>
                </a:lnTo>
                <a:lnTo>
                  <a:pt x="7181" y="4131"/>
                </a:lnTo>
                <a:lnTo>
                  <a:pt x="7193" y="4118"/>
                </a:lnTo>
                <a:lnTo>
                  <a:pt x="7206" y="4103"/>
                </a:lnTo>
                <a:lnTo>
                  <a:pt x="7218" y="4090"/>
                </a:lnTo>
                <a:lnTo>
                  <a:pt x="7229" y="4076"/>
                </a:lnTo>
                <a:lnTo>
                  <a:pt x="7241" y="4059"/>
                </a:lnTo>
                <a:lnTo>
                  <a:pt x="7252" y="4043"/>
                </a:lnTo>
                <a:lnTo>
                  <a:pt x="7263" y="4025"/>
                </a:lnTo>
                <a:lnTo>
                  <a:pt x="7273" y="4007"/>
                </a:lnTo>
                <a:lnTo>
                  <a:pt x="7281" y="3988"/>
                </a:lnTo>
                <a:lnTo>
                  <a:pt x="7291" y="3968"/>
                </a:lnTo>
                <a:lnTo>
                  <a:pt x="7243" y="3975"/>
                </a:lnTo>
                <a:lnTo>
                  <a:pt x="7192" y="3980"/>
                </a:lnTo>
                <a:lnTo>
                  <a:pt x="7141" y="3988"/>
                </a:lnTo>
                <a:lnTo>
                  <a:pt x="7090" y="3994"/>
                </a:lnTo>
                <a:lnTo>
                  <a:pt x="7037" y="3999"/>
                </a:lnTo>
                <a:lnTo>
                  <a:pt x="6983" y="4005"/>
                </a:lnTo>
                <a:lnTo>
                  <a:pt x="6930" y="4010"/>
                </a:lnTo>
                <a:lnTo>
                  <a:pt x="6875" y="4014"/>
                </a:lnTo>
                <a:lnTo>
                  <a:pt x="6821" y="4018"/>
                </a:lnTo>
                <a:lnTo>
                  <a:pt x="6768" y="4021"/>
                </a:lnTo>
                <a:lnTo>
                  <a:pt x="6714" y="4024"/>
                </a:lnTo>
                <a:lnTo>
                  <a:pt x="6661" y="4025"/>
                </a:lnTo>
                <a:lnTo>
                  <a:pt x="6608" y="4027"/>
                </a:lnTo>
                <a:lnTo>
                  <a:pt x="6557" y="4027"/>
                </a:lnTo>
                <a:lnTo>
                  <a:pt x="6506" y="4027"/>
                </a:lnTo>
                <a:lnTo>
                  <a:pt x="6457" y="4025"/>
                </a:lnTo>
                <a:lnTo>
                  <a:pt x="6424" y="4025"/>
                </a:lnTo>
                <a:lnTo>
                  <a:pt x="6392" y="4021"/>
                </a:lnTo>
                <a:lnTo>
                  <a:pt x="6360" y="4018"/>
                </a:lnTo>
                <a:lnTo>
                  <a:pt x="6329" y="4014"/>
                </a:lnTo>
                <a:lnTo>
                  <a:pt x="6300" y="4008"/>
                </a:lnTo>
                <a:lnTo>
                  <a:pt x="6274" y="4001"/>
                </a:lnTo>
                <a:lnTo>
                  <a:pt x="6246" y="3991"/>
                </a:lnTo>
                <a:lnTo>
                  <a:pt x="6220" y="3983"/>
                </a:lnTo>
                <a:lnTo>
                  <a:pt x="6208" y="3977"/>
                </a:lnTo>
                <a:lnTo>
                  <a:pt x="6197" y="3970"/>
                </a:lnTo>
                <a:lnTo>
                  <a:pt x="6186" y="3965"/>
                </a:lnTo>
                <a:lnTo>
                  <a:pt x="6175" y="3958"/>
                </a:lnTo>
                <a:lnTo>
                  <a:pt x="6165" y="3952"/>
                </a:lnTo>
                <a:lnTo>
                  <a:pt x="6155" y="3944"/>
                </a:lnTo>
                <a:lnTo>
                  <a:pt x="6145" y="3936"/>
                </a:lnTo>
                <a:lnTo>
                  <a:pt x="6136" y="3927"/>
                </a:lnTo>
                <a:lnTo>
                  <a:pt x="6129" y="3918"/>
                </a:lnTo>
                <a:lnTo>
                  <a:pt x="6120" y="3909"/>
                </a:lnTo>
                <a:lnTo>
                  <a:pt x="6112" y="3900"/>
                </a:lnTo>
                <a:lnTo>
                  <a:pt x="6105" y="3889"/>
                </a:lnTo>
                <a:lnTo>
                  <a:pt x="6098" y="3878"/>
                </a:lnTo>
                <a:lnTo>
                  <a:pt x="6092" y="3866"/>
                </a:lnTo>
                <a:lnTo>
                  <a:pt x="6087" y="3854"/>
                </a:lnTo>
                <a:lnTo>
                  <a:pt x="6082" y="3842"/>
                </a:lnTo>
                <a:lnTo>
                  <a:pt x="6069" y="3805"/>
                </a:lnTo>
                <a:lnTo>
                  <a:pt x="6057" y="3768"/>
                </a:lnTo>
                <a:lnTo>
                  <a:pt x="6052" y="3748"/>
                </a:lnTo>
                <a:lnTo>
                  <a:pt x="6048" y="3730"/>
                </a:lnTo>
                <a:lnTo>
                  <a:pt x="6043" y="3712"/>
                </a:lnTo>
                <a:lnTo>
                  <a:pt x="6041" y="3693"/>
                </a:lnTo>
                <a:lnTo>
                  <a:pt x="6038" y="3674"/>
                </a:lnTo>
                <a:lnTo>
                  <a:pt x="6036" y="3655"/>
                </a:lnTo>
                <a:lnTo>
                  <a:pt x="6035" y="3636"/>
                </a:lnTo>
                <a:lnTo>
                  <a:pt x="6033" y="3618"/>
                </a:lnTo>
                <a:lnTo>
                  <a:pt x="6035" y="3599"/>
                </a:lnTo>
                <a:lnTo>
                  <a:pt x="6036" y="3580"/>
                </a:lnTo>
                <a:lnTo>
                  <a:pt x="6038" y="3561"/>
                </a:lnTo>
                <a:lnTo>
                  <a:pt x="6041" y="3542"/>
                </a:lnTo>
                <a:lnTo>
                  <a:pt x="6040" y="3520"/>
                </a:lnTo>
                <a:lnTo>
                  <a:pt x="6038" y="3498"/>
                </a:lnTo>
                <a:lnTo>
                  <a:pt x="6035" y="3476"/>
                </a:lnTo>
                <a:lnTo>
                  <a:pt x="6030" y="3455"/>
                </a:lnTo>
                <a:lnTo>
                  <a:pt x="6025" y="3434"/>
                </a:lnTo>
                <a:lnTo>
                  <a:pt x="6018" y="3413"/>
                </a:lnTo>
                <a:lnTo>
                  <a:pt x="6009" y="3393"/>
                </a:lnTo>
                <a:lnTo>
                  <a:pt x="5999" y="3373"/>
                </a:lnTo>
                <a:lnTo>
                  <a:pt x="5989" y="3353"/>
                </a:lnTo>
                <a:lnTo>
                  <a:pt x="5978" y="3334"/>
                </a:lnTo>
                <a:lnTo>
                  <a:pt x="5965" y="3316"/>
                </a:lnTo>
                <a:lnTo>
                  <a:pt x="5953" y="3296"/>
                </a:lnTo>
                <a:lnTo>
                  <a:pt x="5937" y="3278"/>
                </a:lnTo>
                <a:lnTo>
                  <a:pt x="5922" y="3261"/>
                </a:lnTo>
                <a:lnTo>
                  <a:pt x="5905" y="3242"/>
                </a:lnTo>
                <a:lnTo>
                  <a:pt x="5887" y="3226"/>
                </a:lnTo>
                <a:lnTo>
                  <a:pt x="5936" y="3227"/>
                </a:lnTo>
                <a:lnTo>
                  <a:pt x="5984" y="3228"/>
                </a:lnTo>
                <a:lnTo>
                  <a:pt x="6031" y="3227"/>
                </a:lnTo>
                <a:lnTo>
                  <a:pt x="6080" y="3226"/>
                </a:lnTo>
                <a:lnTo>
                  <a:pt x="6129" y="3223"/>
                </a:lnTo>
                <a:lnTo>
                  <a:pt x="6176" y="3219"/>
                </a:lnTo>
                <a:lnTo>
                  <a:pt x="6225" y="3215"/>
                </a:lnTo>
                <a:lnTo>
                  <a:pt x="6274" y="3209"/>
                </a:lnTo>
                <a:lnTo>
                  <a:pt x="6321" y="3204"/>
                </a:lnTo>
                <a:lnTo>
                  <a:pt x="6369" y="3196"/>
                </a:lnTo>
                <a:lnTo>
                  <a:pt x="6416" y="3187"/>
                </a:lnTo>
                <a:lnTo>
                  <a:pt x="6463" y="3178"/>
                </a:lnTo>
                <a:lnTo>
                  <a:pt x="6510" y="3168"/>
                </a:lnTo>
                <a:lnTo>
                  <a:pt x="6558" y="3157"/>
                </a:lnTo>
                <a:lnTo>
                  <a:pt x="6604" y="3144"/>
                </a:lnTo>
                <a:lnTo>
                  <a:pt x="6650" y="3131"/>
                </a:lnTo>
                <a:lnTo>
                  <a:pt x="6696" y="3117"/>
                </a:lnTo>
                <a:lnTo>
                  <a:pt x="6742" y="3102"/>
                </a:lnTo>
                <a:lnTo>
                  <a:pt x="6787" y="3085"/>
                </a:lnTo>
                <a:lnTo>
                  <a:pt x="6831" y="3068"/>
                </a:lnTo>
                <a:lnTo>
                  <a:pt x="6875" y="3050"/>
                </a:lnTo>
                <a:lnTo>
                  <a:pt x="6920" y="3030"/>
                </a:lnTo>
                <a:lnTo>
                  <a:pt x="6963" y="3009"/>
                </a:lnTo>
                <a:lnTo>
                  <a:pt x="7005" y="2988"/>
                </a:lnTo>
                <a:lnTo>
                  <a:pt x="7048" y="2965"/>
                </a:lnTo>
                <a:lnTo>
                  <a:pt x="7089" y="2942"/>
                </a:lnTo>
                <a:lnTo>
                  <a:pt x="7130" y="2917"/>
                </a:lnTo>
                <a:lnTo>
                  <a:pt x="7170" y="2892"/>
                </a:lnTo>
                <a:lnTo>
                  <a:pt x="7210" y="2864"/>
                </a:lnTo>
                <a:lnTo>
                  <a:pt x="7247" y="2836"/>
                </a:lnTo>
                <a:lnTo>
                  <a:pt x="7286" y="2809"/>
                </a:lnTo>
                <a:lnTo>
                  <a:pt x="7324" y="2778"/>
                </a:lnTo>
                <a:lnTo>
                  <a:pt x="7349" y="2756"/>
                </a:lnTo>
                <a:lnTo>
                  <a:pt x="7373" y="2732"/>
                </a:lnTo>
                <a:lnTo>
                  <a:pt x="7395" y="2709"/>
                </a:lnTo>
                <a:lnTo>
                  <a:pt x="7418" y="2684"/>
                </a:lnTo>
                <a:lnTo>
                  <a:pt x="7437" y="2658"/>
                </a:lnTo>
                <a:lnTo>
                  <a:pt x="7456" y="2632"/>
                </a:lnTo>
                <a:lnTo>
                  <a:pt x="7473" y="2604"/>
                </a:lnTo>
                <a:lnTo>
                  <a:pt x="7488" y="2575"/>
                </a:lnTo>
                <a:lnTo>
                  <a:pt x="7501" y="2546"/>
                </a:lnTo>
                <a:lnTo>
                  <a:pt x="7513" y="2516"/>
                </a:lnTo>
                <a:lnTo>
                  <a:pt x="7523" y="2485"/>
                </a:lnTo>
                <a:lnTo>
                  <a:pt x="7533" y="2454"/>
                </a:lnTo>
                <a:lnTo>
                  <a:pt x="7538" y="2420"/>
                </a:lnTo>
                <a:lnTo>
                  <a:pt x="7544" y="2387"/>
                </a:lnTo>
                <a:lnTo>
                  <a:pt x="7546" y="2353"/>
                </a:lnTo>
                <a:lnTo>
                  <a:pt x="7547" y="2318"/>
                </a:lnTo>
                <a:lnTo>
                  <a:pt x="7547" y="2283"/>
                </a:lnTo>
                <a:lnTo>
                  <a:pt x="7545" y="2249"/>
                </a:lnTo>
                <a:lnTo>
                  <a:pt x="7541" y="2215"/>
                </a:lnTo>
                <a:lnTo>
                  <a:pt x="7536" y="2182"/>
                </a:lnTo>
                <a:lnTo>
                  <a:pt x="7529" y="2149"/>
                </a:lnTo>
                <a:lnTo>
                  <a:pt x="7522" y="2117"/>
                </a:lnTo>
                <a:lnTo>
                  <a:pt x="7512" y="2085"/>
                </a:lnTo>
                <a:lnTo>
                  <a:pt x="7502" y="2053"/>
                </a:lnTo>
                <a:lnTo>
                  <a:pt x="7491" y="2022"/>
                </a:lnTo>
                <a:lnTo>
                  <a:pt x="7478" y="1991"/>
                </a:lnTo>
                <a:lnTo>
                  <a:pt x="7464" y="1961"/>
                </a:lnTo>
                <a:lnTo>
                  <a:pt x="7449" y="1931"/>
                </a:lnTo>
                <a:lnTo>
                  <a:pt x="7434" y="1902"/>
                </a:lnTo>
                <a:lnTo>
                  <a:pt x="7416" y="1873"/>
                </a:lnTo>
                <a:lnTo>
                  <a:pt x="7399" y="1844"/>
                </a:lnTo>
                <a:lnTo>
                  <a:pt x="7380" y="1815"/>
                </a:lnTo>
                <a:lnTo>
                  <a:pt x="7360" y="1789"/>
                </a:lnTo>
                <a:lnTo>
                  <a:pt x="7340" y="1761"/>
                </a:lnTo>
                <a:lnTo>
                  <a:pt x="7319" y="1735"/>
                </a:lnTo>
                <a:lnTo>
                  <a:pt x="7298" y="1708"/>
                </a:lnTo>
                <a:lnTo>
                  <a:pt x="7276" y="1681"/>
                </a:lnTo>
                <a:lnTo>
                  <a:pt x="7253" y="1657"/>
                </a:lnTo>
                <a:lnTo>
                  <a:pt x="7229" y="1633"/>
                </a:lnTo>
                <a:lnTo>
                  <a:pt x="7205" y="1608"/>
                </a:lnTo>
                <a:lnTo>
                  <a:pt x="7181" y="1584"/>
                </a:lnTo>
                <a:lnTo>
                  <a:pt x="7158" y="1561"/>
                </a:lnTo>
                <a:lnTo>
                  <a:pt x="7132" y="1538"/>
                </a:lnTo>
                <a:lnTo>
                  <a:pt x="7107" y="1517"/>
                </a:lnTo>
                <a:lnTo>
                  <a:pt x="7081" y="1494"/>
                </a:lnTo>
                <a:lnTo>
                  <a:pt x="7056" y="1473"/>
                </a:lnTo>
                <a:lnTo>
                  <a:pt x="7029" y="1454"/>
                </a:lnTo>
                <a:lnTo>
                  <a:pt x="7004" y="1434"/>
                </a:lnTo>
                <a:lnTo>
                  <a:pt x="6986" y="1449"/>
                </a:lnTo>
                <a:lnTo>
                  <a:pt x="6968" y="1464"/>
                </a:lnTo>
                <a:lnTo>
                  <a:pt x="6951" y="1479"/>
                </a:lnTo>
                <a:lnTo>
                  <a:pt x="6933" y="1493"/>
                </a:lnTo>
                <a:lnTo>
                  <a:pt x="6979" y="1527"/>
                </a:lnTo>
                <a:lnTo>
                  <a:pt x="7026" y="1563"/>
                </a:lnTo>
                <a:lnTo>
                  <a:pt x="7073" y="1603"/>
                </a:lnTo>
                <a:lnTo>
                  <a:pt x="7120" y="1643"/>
                </a:lnTo>
                <a:lnTo>
                  <a:pt x="7143" y="1664"/>
                </a:lnTo>
                <a:lnTo>
                  <a:pt x="7165" y="1685"/>
                </a:lnTo>
                <a:lnTo>
                  <a:pt x="7187" y="1707"/>
                </a:lnTo>
                <a:lnTo>
                  <a:pt x="7210" y="1730"/>
                </a:lnTo>
                <a:lnTo>
                  <a:pt x="7231" y="1753"/>
                </a:lnTo>
                <a:lnTo>
                  <a:pt x="7252" y="1777"/>
                </a:lnTo>
                <a:lnTo>
                  <a:pt x="7272" y="1801"/>
                </a:lnTo>
                <a:lnTo>
                  <a:pt x="7291" y="1825"/>
                </a:lnTo>
                <a:lnTo>
                  <a:pt x="7310" y="1851"/>
                </a:lnTo>
                <a:lnTo>
                  <a:pt x="7329" y="1876"/>
                </a:lnTo>
                <a:lnTo>
                  <a:pt x="7347" y="1903"/>
                </a:lnTo>
                <a:lnTo>
                  <a:pt x="7362" y="1929"/>
                </a:lnTo>
                <a:lnTo>
                  <a:pt x="7379" y="1957"/>
                </a:lnTo>
                <a:lnTo>
                  <a:pt x="7392" y="1983"/>
                </a:lnTo>
                <a:lnTo>
                  <a:pt x="7405" y="2012"/>
                </a:lnTo>
                <a:lnTo>
                  <a:pt x="7419" y="2041"/>
                </a:lnTo>
                <a:lnTo>
                  <a:pt x="7430" y="2070"/>
                </a:lnTo>
                <a:lnTo>
                  <a:pt x="7440" y="2100"/>
                </a:lnTo>
                <a:lnTo>
                  <a:pt x="7449" y="2130"/>
                </a:lnTo>
                <a:lnTo>
                  <a:pt x="7456" y="2159"/>
                </a:lnTo>
                <a:lnTo>
                  <a:pt x="7462" y="2190"/>
                </a:lnTo>
                <a:lnTo>
                  <a:pt x="7467" y="2222"/>
                </a:lnTo>
                <a:lnTo>
                  <a:pt x="7470" y="2256"/>
                </a:lnTo>
                <a:lnTo>
                  <a:pt x="7471" y="2288"/>
                </a:lnTo>
                <a:lnTo>
                  <a:pt x="7471" y="2307"/>
                </a:lnTo>
                <a:lnTo>
                  <a:pt x="7470" y="2324"/>
                </a:lnTo>
                <a:lnTo>
                  <a:pt x="7468" y="2343"/>
                </a:lnTo>
                <a:lnTo>
                  <a:pt x="7467" y="2362"/>
                </a:lnTo>
                <a:lnTo>
                  <a:pt x="7464" y="2380"/>
                </a:lnTo>
                <a:lnTo>
                  <a:pt x="7461" y="2398"/>
                </a:lnTo>
                <a:lnTo>
                  <a:pt x="7456" y="2416"/>
                </a:lnTo>
                <a:lnTo>
                  <a:pt x="7452" y="2434"/>
                </a:lnTo>
                <a:lnTo>
                  <a:pt x="7446" y="2453"/>
                </a:lnTo>
                <a:lnTo>
                  <a:pt x="7440" y="2470"/>
                </a:lnTo>
                <a:lnTo>
                  <a:pt x="7433" y="2488"/>
                </a:lnTo>
                <a:lnTo>
                  <a:pt x="7424" y="2507"/>
                </a:lnTo>
                <a:lnTo>
                  <a:pt x="7416" y="2524"/>
                </a:lnTo>
                <a:lnTo>
                  <a:pt x="7408" y="2542"/>
                </a:lnTo>
                <a:lnTo>
                  <a:pt x="7398" y="2560"/>
                </a:lnTo>
                <a:lnTo>
                  <a:pt x="7388" y="2576"/>
                </a:lnTo>
                <a:lnTo>
                  <a:pt x="7378" y="2592"/>
                </a:lnTo>
                <a:lnTo>
                  <a:pt x="7368" y="2606"/>
                </a:lnTo>
                <a:lnTo>
                  <a:pt x="7358" y="2621"/>
                </a:lnTo>
                <a:lnTo>
                  <a:pt x="7347" y="2634"/>
                </a:lnTo>
                <a:lnTo>
                  <a:pt x="7336" y="2648"/>
                </a:lnTo>
                <a:lnTo>
                  <a:pt x="7325" y="2661"/>
                </a:lnTo>
                <a:lnTo>
                  <a:pt x="7312" y="2674"/>
                </a:lnTo>
                <a:lnTo>
                  <a:pt x="7300" y="2686"/>
                </a:lnTo>
                <a:lnTo>
                  <a:pt x="7287" y="2698"/>
                </a:lnTo>
                <a:lnTo>
                  <a:pt x="7274" y="2709"/>
                </a:lnTo>
                <a:lnTo>
                  <a:pt x="7259" y="2720"/>
                </a:lnTo>
                <a:lnTo>
                  <a:pt x="7246" y="2731"/>
                </a:lnTo>
                <a:lnTo>
                  <a:pt x="7232" y="2741"/>
                </a:lnTo>
                <a:lnTo>
                  <a:pt x="7216" y="2751"/>
                </a:lnTo>
                <a:lnTo>
                  <a:pt x="7201" y="2760"/>
                </a:lnTo>
                <a:lnTo>
                  <a:pt x="7185" y="2769"/>
                </a:lnTo>
                <a:lnTo>
                  <a:pt x="7169" y="2777"/>
                </a:lnTo>
                <a:lnTo>
                  <a:pt x="7152" y="2786"/>
                </a:lnTo>
                <a:lnTo>
                  <a:pt x="7134" y="2792"/>
                </a:lnTo>
                <a:lnTo>
                  <a:pt x="7117" y="2799"/>
                </a:lnTo>
                <a:lnTo>
                  <a:pt x="7098" y="2807"/>
                </a:lnTo>
                <a:lnTo>
                  <a:pt x="7080" y="2812"/>
                </a:lnTo>
                <a:lnTo>
                  <a:pt x="7060" y="2818"/>
                </a:lnTo>
                <a:lnTo>
                  <a:pt x="7040" y="2822"/>
                </a:lnTo>
                <a:lnTo>
                  <a:pt x="7020" y="2828"/>
                </a:lnTo>
                <a:lnTo>
                  <a:pt x="6999" y="2831"/>
                </a:lnTo>
                <a:lnTo>
                  <a:pt x="6978" y="2834"/>
                </a:lnTo>
                <a:lnTo>
                  <a:pt x="6957" y="2838"/>
                </a:lnTo>
                <a:lnTo>
                  <a:pt x="6934" y="2841"/>
                </a:lnTo>
                <a:lnTo>
                  <a:pt x="6912" y="2842"/>
                </a:lnTo>
                <a:lnTo>
                  <a:pt x="6888" y="2843"/>
                </a:lnTo>
                <a:lnTo>
                  <a:pt x="6864" y="2844"/>
                </a:lnTo>
                <a:lnTo>
                  <a:pt x="6838" y="2844"/>
                </a:lnTo>
                <a:lnTo>
                  <a:pt x="6809" y="2843"/>
                </a:lnTo>
                <a:lnTo>
                  <a:pt x="6781" y="2841"/>
                </a:lnTo>
                <a:lnTo>
                  <a:pt x="6753" y="2838"/>
                </a:lnTo>
                <a:lnTo>
                  <a:pt x="6725" y="2832"/>
                </a:lnTo>
                <a:lnTo>
                  <a:pt x="6696" y="2827"/>
                </a:lnTo>
                <a:lnTo>
                  <a:pt x="6668" y="2820"/>
                </a:lnTo>
                <a:lnTo>
                  <a:pt x="6640" y="2811"/>
                </a:lnTo>
                <a:lnTo>
                  <a:pt x="6613" y="2802"/>
                </a:lnTo>
                <a:lnTo>
                  <a:pt x="6586" y="2791"/>
                </a:lnTo>
                <a:lnTo>
                  <a:pt x="6559" y="2780"/>
                </a:lnTo>
                <a:lnTo>
                  <a:pt x="6532" y="2767"/>
                </a:lnTo>
                <a:lnTo>
                  <a:pt x="6506" y="2753"/>
                </a:lnTo>
                <a:lnTo>
                  <a:pt x="6482" y="2738"/>
                </a:lnTo>
                <a:lnTo>
                  <a:pt x="6457" y="2720"/>
                </a:lnTo>
                <a:lnTo>
                  <a:pt x="6433" y="2704"/>
                </a:lnTo>
                <a:lnTo>
                  <a:pt x="6411" y="2685"/>
                </a:lnTo>
                <a:lnTo>
                  <a:pt x="6389" y="2665"/>
                </a:lnTo>
                <a:lnTo>
                  <a:pt x="6369" y="2644"/>
                </a:lnTo>
                <a:lnTo>
                  <a:pt x="6349" y="2621"/>
                </a:lnTo>
                <a:lnTo>
                  <a:pt x="6330" y="2599"/>
                </a:lnTo>
                <a:lnTo>
                  <a:pt x="6314" y="2574"/>
                </a:lnTo>
                <a:lnTo>
                  <a:pt x="6298" y="2548"/>
                </a:lnTo>
                <a:lnTo>
                  <a:pt x="6285" y="2521"/>
                </a:lnTo>
                <a:lnTo>
                  <a:pt x="6274" y="2494"/>
                </a:lnTo>
                <a:lnTo>
                  <a:pt x="6262" y="2465"/>
                </a:lnTo>
                <a:lnTo>
                  <a:pt x="6252" y="2433"/>
                </a:lnTo>
                <a:lnTo>
                  <a:pt x="6247" y="2402"/>
                </a:lnTo>
                <a:lnTo>
                  <a:pt x="6241" y="2370"/>
                </a:lnTo>
                <a:lnTo>
                  <a:pt x="6239" y="2335"/>
                </a:lnTo>
                <a:lnTo>
                  <a:pt x="6238" y="2300"/>
                </a:lnTo>
                <a:lnTo>
                  <a:pt x="6239" y="2264"/>
                </a:lnTo>
                <a:lnTo>
                  <a:pt x="6240" y="2242"/>
                </a:lnTo>
                <a:lnTo>
                  <a:pt x="6243" y="2219"/>
                </a:lnTo>
                <a:lnTo>
                  <a:pt x="6246" y="2198"/>
                </a:lnTo>
                <a:lnTo>
                  <a:pt x="6250" y="2177"/>
                </a:lnTo>
                <a:lnTo>
                  <a:pt x="6254" y="2156"/>
                </a:lnTo>
                <a:lnTo>
                  <a:pt x="6259" y="2135"/>
                </a:lnTo>
                <a:lnTo>
                  <a:pt x="6264" y="2115"/>
                </a:lnTo>
                <a:lnTo>
                  <a:pt x="6270" y="2096"/>
                </a:lnTo>
                <a:lnTo>
                  <a:pt x="6276" y="2078"/>
                </a:lnTo>
                <a:lnTo>
                  <a:pt x="6282" y="2059"/>
                </a:lnTo>
                <a:lnTo>
                  <a:pt x="6290" y="2041"/>
                </a:lnTo>
                <a:lnTo>
                  <a:pt x="6297" y="2024"/>
                </a:lnTo>
                <a:lnTo>
                  <a:pt x="6306" y="2007"/>
                </a:lnTo>
                <a:lnTo>
                  <a:pt x="6314" y="1990"/>
                </a:lnTo>
                <a:lnTo>
                  <a:pt x="6322" y="1974"/>
                </a:lnTo>
                <a:lnTo>
                  <a:pt x="6332" y="1958"/>
                </a:lnTo>
                <a:lnTo>
                  <a:pt x="6351" y="1927"/>
                </a:lnTo>
                <a:lnTo>
                  <a:pt x="6373" y="1897"/>
                </a:lnTo>
                <a:lnTo>
                  <a:pt x="6395" y="1870"/>
                </a:lnTo>
                <a:lnTo>
                  <a:pt x="6418" y="1842"/>
                </a:lnTo>
                <a:lnTo>
                  <a:pt x="6444" y="1815"/>
                </a:lnTo>
                <a:lnTo>
                  <a:pt x="6470" y="1791"/>
                </a:lnTo>
                <a:lnTo>
                  <a:pt x="6496" y="1766"/>
                </a:lnTo>
                <a:lnTo>
                  <a:pt x="6525" y="1742"/>
                </a:lnTo>
                <a:lnTo>
                  <a:pt x="7113" y="1244"/>
                </a:lnTo>
                <a:lnTo>
                  <a:pt x="7142" y="1219"/>
                </a:lnTo>
                <a:lnTo>
                  <a:pt x="7169" y="1195"/>
                </a:lnTo>
                <a:lnTo>
                  <a:pt x="7192" y="1171"/>
                </a:lnTo>
                <a:lnTo>
                  <a:pt x="7214" y="1148"/>
                </a:lnTo>
                <a:lnTo>
                  <a:pt x="7234" y="1124"/>
                </a:lnTo>
                <a:lnTo>
                  <a:pt x="7252" y="1100"/>
                </a:lnTo>
                <a:lnTo>
                  <a:pt x="7269" y="1076"/>
                </a:lnTo>
                <a:lnTo>
                  <a:pt x="7285" y="1051"/>
                </a:lnTo>
                <a:lnTo>
                  <a:pt x="7300" y="1027"/>
                </a:lnTo>
                <a:lnTo>
                  <a:pt x="7314" y="1001"/>
                </a:lnTo>
                <a:lnTo>
                  <a:pt x="7328" y="973"/>
                </a:lnTo>
                <a:lnTo>
                  <a:pt x="7341" y="947"/>
                </a:lnTo>
                <a:lnTo>
                  <a:pt x="7369" y="887"/>
                </a:lnTo>
                <a:lnTo>
                  <a:pt x="7397" y="822"/>
                </a:lnTo>
                <a:lnTo>
                  <a:pt x="7411" y="819"/>
                </a:lnTo>
                <a:lnTo>
                  <a:pt x="7424" y="815"/>
                </a:lnTo>
                <a:lnTo>
                  <a:pt x="7439" y="810"/>
                </a:lnTo>
                <a:lnTo>
                  <a:pt x="7453" y="803"/>
                </a:lnTo>
                <a:lnTo>
                  <a:pt x="7466" y="796"/>
                </a:lnTo>
                <a:lnTo>
                  <a:pt x="7478" y="786"/>
                </a:lnTo>
                <a:lnTo>
                  <a:pt x="7489" y="778"/>
                </a:lnTo>
                <a:lnTo>
                  <a:pt x="7499" y="767"/>
                </a:lnTo>
                <a:lnTo>
                  <a:pt x="7503" y="761"/>
                </a:lnTo>
                <a:lnTo>
                  <a:pt x="7507" y="753"/>
                </a:lnTo>
                <a:lnTo>
                  <a:pt x="7510" y="748"/>
                </a:lnTo>
                <a:lnTo>
                  <a:pt x="7513" y="741"/>
                </a:lnTo>
                <a:lnTo>
                  <a:pt x="7515" y="733"/>
                </a:lnTo>
                <a:lnTo>
                  <a:pt x="7517" y="726"/>
                </a:lnTo>
                <a:lnTo>
                  <a:pt x="7518" y="718"/>
                </a:lnTo>
                <a:lnTo>
                  <a:pt x="7518" y="709"/>
                </a:lnTo>
                <a:lnTo>
                  <a:pt x="7518" y="701"/>
                </a:lnTo>
                <a:lnTo>
                  <a:pt x="7516" y="692"/>
                </a:lnTo>
                <a:lnTo>
                  <a:pt x="7515" y="684"/>
                </a:lnTo>
                <a:lnTo>
                  <a:pt x="7512" y="674"/>
                </a:lnTo>
                <a:lnTo>
                  <a:pt x="7508" y="664"/>
                </a:lnTo>
                <a:lnTo>
                  <a:pt x="7504" y="654"/>
                </a:lnTo>
                <a:lnTo>
                  <a:pt x="7499" y="643"/>
                </a:lnTo>
                <a:lnTo>
                  <a:pt x="7493" y="632"/>
                </a:lnTo>
                <a:close/>
                <a:moveTo>
                  <a:pt x="6747" y="1356"/>
                </a:moveTo>
                <a:lnTo>
                  <a:pt x="6861" y="1268"/>
                </a:lnTo>
                <a:lnTo>
                  <a:pt x="6834" y="1239"/>
                </a:lnTo>
                <a:lnTo>
                  <a:pt x="6808" y="1211"/>
                </a:lnTo>
                <a:lnTo>
                  <a:pt x="6784" y="1184"/>
                </a:lnTo>
                <a:lnTo>
                  <a:pt x="6761" y="1156"/>
                </a:lnTo>
                <a:lnTo>
                  <a:pt x="6740" y="1128"/>
                </a:lnTo>
                <a:lnTo>
                  <a:pt x="6722" y="1102"/>
                </a:lnTo>
                <a:lnTo>
                  <a:pt x="6704" y="1074"/>
                </a:lnTo>
                <a:lnTo>
                  <a:pt x="6687" y="1048"/>
                </a:lnTo>
                <a:lnTo>
                  <a:pt x="6673" y="1020"/>
                </a:lnTo>
                <a:lnTo>
                  <a:pt x="6660" y="994"/>
                </a:lnTo>
                <a:lnTo>
                  <a:pt x="6649" y="967"/>
                </a:lnTo>
                <a:lnTo>
                  <a:pt x="6638" y="940"/>
                </a:lnTo>
                <a:lnTo>
                  <a:pt x="6628" y="915"/>
                </a:lnTo>
                <a:lnTo>
                  <a:pt x="6621" y="889"/>
                </a:lnTo>
                <a:lnTo>
                  <a:pt x="6614" y="863"/>
                </a:lnTo>
                <a:lnTo>
                  <a:pt x="6609" y="838"/>
                </a:lnTo>
                <a:lnTo>
                  <a:pt x="6605" y="813"/>
                </a:lnTo>
                <a:lnTo>
                  <a:pt x="6603" y="788"/>
                </a:lnTo>
                <a:lnTo>
                  <a:pt x="6602" y="763"/>
                </a:lnTo>
                <a:lnTo>
                  <a:pt x="6603" y="738"/>
                </a:lnTo>
                <a:lnTo>
                  <a:pt x="6604" y="713"/>
                </a:lnTo>
                <a:lnTo>
                  <a:pt x="6607" y="689"/>
                </a:lnTo>
                <a:lnTo>
                  <a:pt x="6610" y="665"/>
                </a:lnTo>
                <a:lnTo>
                  <a:pt x="6615" y="642"/>
                </a:lnTo>
                <a:lnTo>
                  <a:pt x="6621" y="617"/>
                </a:lnTo>
                <a:lnTo>
                  <a:pt x="6629" y="594"/>
                </a:lnTo>
                <a:lnTo>
                  <a:pt x="6638" y="571"/>
                </a:lnTo>
                <a:lnTo>
                  <a:pt x="6646" y="547"/>
                </a:lnTo>
                <a:lnTo>
                  <a:pt x="6657" y="524"/>
                </a:lnTo>
                <a:lnTo>
                  <a:pt x="6668" y="502"/>
                </a:lnTo>
                <a:lnTo>
                  <a:pt x="6682" y="479"/>
                </a:lnTo>
                <a:lnTo>
                  <a:pt x="6694" y="457"/>
                </a:lnTo>
                <a:lnTo>
                  <a:pt x="6652" y="472"/>
                </a:lnTo>
                <a:lnTo>
                  <a:pt x="6611" y="488"/>
                </a:lnTo>
                <a:lnTo>
                  <a:pt x="6571" y="507"/>
                </a:lnTo>
                <a:lnTo>
                  <a:pt x="6532" y="525"/>
                </a:lnTo>
                <a:lnTo>
                  <a:pt x="6515" y="534"/>
                </a:lnTo>
                <a:lnTo>
                  <a:pt x="6496" y="544"/>
                </a:lnTo>
                <a:lnTo>
                  <a:pt x="6479" y="555"/>
                </a:lnTo>
                <a:lnTo>
                  <a:pt x="6464" y="566"/>
                </a:lnTo>
                <a:lnTo>
                  <a:pt x="6449" y="577"/>
                </a:lnTo>
                <a:lnTo>
                  <a:pt x="6435" y="588"/>
                </a:lnTo>
                <a:lnTo>
                  <a:pt x="6422" y="601"/>
                </a:lnTo>
                <a:lnTo>
                  <a:pt x="6411" y="613"/>
                </a:lnTo>
                <a:lnTo>
                  <a:pt x="6401" y="623"/>
                </a:lnTo>
                <a:lnTo>
                  <a:pt x="6393" y="633"/>
                </a:lnTo>
                <a:lnTo>
                  <a:pt x="6386" y="643"/>
                </a:lnTo>
                <a:lnTo>
                  <a:pt x="6381" y="654"/>
                </a:lnTo>
                <a:lnTo>
                  <a:pt x="6375" y="663"/>
                </a:lnTo>
                <a:lnTo>
                  <a:pt x="6373" y="671"/>
                </a:lnTo>
                <a:lnTo>
                  <a:pt x="6370" y="680"/>
                </a:lnTo>
                <a:lnTo>
                  <a:pt x="6368" y="688"/>
                </a:lnTo>
                <a:lnTo>
                  <a:pt x="6366" y="697"/>
                </a:lnTo>
                <a:lnTo>
                  <a:pt x="6368" y="705"/>
                </a:lnTo>
                <a:lnTo>
                  <a:pt x="6368" y="711"/>
                </a:lnTo>
                <a:lnTo>
                  <a:pt x="6370" y="719"/>
                </a:lnTo>
                <a:lnTo>
                  <a:pt x="6373" y="726"/>
                </a:lnTo>
                <a:lnTo>
                  <a:pt x="6375" y="732"/>
                </a:lnTo>
                <a:lnTo>
                  <a:pt x="6380" y="740"/>
                </a:lnTo>
                <a:lnTo>
                  <a:pt x="6384" y="746"/>
                </a:lnTo>
                <a:lnTo>
                  <a:pt x="6389" y="752"/>
                </a:lnTo>
                <a:lnTo>
                  <a:pt x="6395" y="758"/>
                </a:lnTo>
                <a:lnTo>
                  <a:pt x="6401" y="763"/>
                </a:lnTo>
                <a:lnTo>
                  <a:pt x="6407" y="769"/>
                </a:lnTo>
                <a:lnTo>
                  <a:pt x="6423" y="779"/>
                </a:lnTo>
                <a:lnTo>
                  <a:pt x="6439" y="788"/>
                </a:lnTo>
                <a:lnTo>
                  <a:pt x="6457" y="796"/>
                </a:lnTo>
                <a:lnTo>
                  <a:pt x="6475" y="805"/>
                </a:lnTo>
                <a:lnTo>
                  <a:pt x="6495" y="813"/>
                </a:lnTo>
                <a:lnTo>
                  <a:pt x="6515" y="820"/>
                </a:lnTo>
                <a:lnTo>
                  <a:pt x="6520" y="861"/>
                </a:lnTo>
                <a:lnTo>
                  <a:pt x="6528" y="899"/>
                </a:lnTo>
                <a:lnTo>
                  <a:pt x="6537" y="937"/>
                </a:lnTo>
                <a:lnTo>
                  <a:pt x="6547" y="973"/>
                </a:lnTo>
                <a:lnTo>
                  <a:pt x="6558" y="1010"/>
                </a:lnTo>
                <a:lnTo>
                  <a:pt x="6570" y="1045"/>
                </a:lnTo>
                <a:lnTo>
                  <a:pt x="6583" y="1081"/>
                </a:lnTo>
                <a:lnTo>
                  <a:pt x="6597" y="1114"/>
                </a:lnTo>
                <a:lnTo>
                  <a:pt x="6612" y="1147"/>
                </a:lnTo>
                <a:lnTo>
                  <a:pt x="6628" y="1179"/>
                </a:lnTo>
                <a:lnTo>
                  <a:pt x="6646" y="1210"/>
                </a:lnTo>
                <a:lnTo>
                  <a:pt x="6664" y="1240"/>
                </a:lnTo>
                <a:lnTo>
                  <a:pt x="6683" y="1271"/>
                </a:lnTo>
                <a:lnTo>
                  <a:pt x="6704" y="1300"/>
                </a:lnTo>
                <a:lnTo>
                  <a:pt x="6725" y="1327"/>
                </a:lnTo>
                <a:lnTo>
                  <a:pt x="6747" y="1356"/>
                </a:lnTo>
                <a:close/>
                <a:moveTo>
                  <a:pt x="4761" y="3266"/>
                </a:moveTo>
                <a:lnTo>
                  <a:pt x="4778" y="3240"/>
                </a:lnTo>
                <a:lnTo>
                  <a:pt x="4793" y="3216"/>
                </a:lnTo>
                <a:lnTo>
                  <a:pt x="4810" y="3190"/>
                </a:lnTo>
                <a:lnTo>
                  <a:pt x="4825" y="3165"/>
                </a:lnTo>
                <a:lnTo>
                  <a:pt x="4802" y="3156"/>
                </a:lnTo>
                <a:lnTo>
                  <a:pt x="4778" y="3148"/>
                </a:lnTo>
                <a:lnTo>
                  <a:pt x="4753" y="3142"/>
                </a:lnTo>
                <a:lnTo>
                  <a:pt x="4728" y="3138"/>
                </a:lnTo>
                <a:lnTo>
                  <a:pt x="4705" y="3136"/>
                </a:lnTo>
                <a:lnTo>
                  <a:pt x="4680" y="3135"/>
                </a:lnTo>
                <a:lnTo>
                  <a:pt x="4656" y="3135"/>
                </a:lnTo>
                <a:lnTo>
                  <a:pt x="4632" y="3136"/>
                </a:lnTo>
                <a:lnTo>
                  <a:pt x="4607" y="3138"/>
                </a:lnTo>
                <a:lnTo>
                  <a:pt x="4583" y="3142"/>
                </a:lnTo>
                <a:lnTo>
                  <a:pt x="4559" y="3146"/>
                </a:lnTo>
                <a:lnTo>
                  <a:pt x="4534" y="3152"/>
                </a:lnTo>
                <a:lnTo>
                  <a:pt x="4485" y="3163"/>
                </a:lnTo>
                <a:lnTo>
                  <a:pt x="4437" y="3174"/>
                </a:lnTo>
                <a:lnTo>
                  <a:pt x="4365" y="3193"/>
                </a:lnTo>
                <a:lnTo>
                  <a:pt x="4294" y="3209"/>
                </a:lnTo>
                <a:lnTo>
                  <a:pt x="4221" y="3228"/>
                </a:lnTo>
                <a:lnTo>
                  <a:pt x="4150" y="3246"/>
                </a:lnTo>
                <a:lnTo>
                  <a:pt x="4076" y="3265"/>
                </a:lnTo>
                <a:lnTo>
                  <a:pt x="4004" y="3287"/>
                </a:lnTo>
                <a:lnTo>
                  <a:pt x="3968" y="3298"/>
                </a:lnTo>
                <a:lnTo>
                  <a:pt x="3930" y="3310"/>
                </a:lnTo>
                <a:lnTo>
                  <a:pt x="3895" y="3323"/>
                </a:lnTo>
                <a:lnTo>
                  <a:pt x="3858" y="3337"/>
                </a:lnTo>
                <a:lnTo>
                  <a:pt x="3830" y="3348"/>
                </a:lnTo>
                <a:lnTo>
                  <a:pt x="3805" y="3359"/>
                </a:lnTo>
                <a:lnTo>
                  <a:pt x="3781" y="3371"/>
                </a:lnTo>
                <a:lnTo>
                  <a:pt x="3757" y="3383"/>
                </a:lnTo>
                <a:lnTo>
                  <a:pt x="3738" y="3395"/>
                </a:lnTo>
                <a:lnTo>
                  <a:pt x="3718" y="3408"/>
                </a:lnTo>
                <a:lnTo>
                  <a:pt x="3699" y="3422"/>
                </a:lnTo>
                <a:lnTo>
                  <a:pt x="3682" y="3435"/>
                </a:lnTo>
                <a:lnTo>
                  <a:pt x="3667" y="3449"/>
                </a:lnTo>
                <a:lnTo>
                  <a:pt x="3653" y="3464"/>
                </a:lnTo>
                <a:lnTo>
                  <a:pt x="3641" y="3478"/>
                </a:lnTo>
                <a:lnTo>
                  <a:pt x="3629" y="3494"/>
                </a:lnTo>
                <a:lnTo>
                  <a:pt x="3619" y="3509"/>
                </a:lnTo>
                <a:lnTo>
                  <a:pt x="3609" y="3525"/>
                </a:lnTo>
                <a:lnTo>
                  <a:pt x="3601" y="3540"/>
                </a:lnTo>
                <a:lnTo>
                  <a:pt x="3595" y="3558"/>
                </a:lnTo>
                <a:lnTo>
                  <a:pt x="3589" y="3573"/>
                </a:lnTo>
                <a:lnTo>
                  <a:pt x="3585" y="3591"/>
                </a:lnTo>
                <a:lnTo>
                  <a:pt x="3580" y="3608"/>
                </a:lnTo>
                <a:lnTo>
                  <a:pt x="3578" y="3626"/>
                </a:lnTo>
                <a:lnTo>
                  <a:pt x="3576" y="3644"/>
                </a:lnTo>
                <a:lnTo>
                  <a:pt x="3576" y="3662"/>
                </a:lnTo>
                <a:lnTo>
                  <a:pt x="3576" y="3681"/>
                </a:lnTo>
                <a:lnTo>
                  <a:pt x="3576" y="3698"/>
                </a:lnTo>
                <a:lnTo>
                  <a:pt x="3576" y="3717"/>
                </a:lnTo>
                <a:lnTo>
                  <a:pt x="3579" y="3737"/>
                </a:lnTo>
                <a:lnTo>
                  <a:pt x="3582" y="3756"/>
                </a:lnTo>
                <a:lnTo>
                  <a:pt x="3586" y="3776"/>
                </a:lnTo>
                <a:lnTo>
                  <a:pt x="3594" y="3816"/>
                </a:lnTo>
                <a:lnTo>
                  <a:pt x="3604" y="3857"/>
                </a:lnTo>
                <a:lnTo>
                  <a:pt x="3631" y="3915"/>
                </a:lnTo>
                <a:lnTo>
                  <a:pt x="3656" y="3972"/>
                </a:lnTo>
                <a:lnTo>
                  <a:pt x="3681" y="4025"/>
                </a:lnTo>
                <a:lnTo>
                  <a:pt x="3705" y="4074"/>
                </a:lnTo>
                <a:lnTo>
                  <a:pt x="3729" y="4121"/>
                </a:lnTo>
                <a:lnTo>
                  <a:pt x="3751" y="4165"/>
                </a:lnTo>
                <a:lnTo>
                  <a:pt x="3772" y="4206"/>
                </a:lnTo>
                <a:lnTo>
                  <a:pt x="3792" y="4246"/>
                </a:lnTo>
                <a:lnTo>
                  <a:pt x="3808" y="4280"/>
                </a:lnTo>
                <a:lnTo>
                  <a:pt x="3826" y="4313"/>
                </a:lnTo>
                <a:lnTo>
                  <a:pt x="3842" y="4346"/>
                </a:lnTo>
                <a:lnTo>
                  <a:pt x="3854" y="4378"/>
                </a:lnTo>
                <a:lnTo>
                  <a:pt x="3867" y="4407"/>
                </a:lnTo>
                <a:lnTo>
                  <a:pt x="3878" y="4436"/>
                </a:lnTo>
                <a:lnTo>
                  <a:pt x="3888" y="4465"/>
                </a:lnTo>
                <a:lnTo>
                  <a:pt x="3898" y="4490"/>
                </a:lnTo>
                <a:lnTo>
                  <a:pt x="3907" y="4517"/>
                </a:lnTo>
                <a:lnTo>
                  <a:pt x="3913" y="4541"/>
                </a:lnTo>
                <a:lnTo>
                  <a:pt x="3919" y="4566"/>
                </a:lnTo>
                <a:lnTo>
                  <a:pt x="3925" y="4589"/>
                </a:lnTo>
                <a:lnTo>
                  <a:pt x="3930" y="4611"/>
                </a:lnTo>
                <a:lnTo>
                  <a:pt x="3933" y="4632"/>
                </a:lnTo>
                <a:lnTo>
                  <a:pt x="3936" y="4652"/>
                </a:lnTo>
                <a:lnTo>
                  <a:pt x="3939" y="4671"/>
                </a:lnTo>
                <a:lnTo>
                  <a:pt x="3941" y="4700"/>
                </a:lnTo>
                <a:lnTo>
                  <a:pt x="3942" y="4725"/>
                </a:lnTo>
                <a:lnTo>
                  <a:pt x="3943" y="4750"/>
                </a:lnTo>
                <a:lnTo>
                  <a:pt x="3943" y="4775"/>
                </a:lnTo>
                <a:lnTo>
                  <a:pt x="3942" y="4798"/>
                </a:lnTo>
                <a:lnTo>
                  <a:pt x="3941" y="4821"/>
                </a:lnTo>
                <a:lnTo>
                  <a:pt x="3941" y="4842"/>
                </a:lnTo>
                <a:lnTo>
                  <a:pt x="3938" y="4862"/>
                </a:lnTo>
                <a:lnTo>
                  <a:pt x="3934" y="4882"/>
                </a:lnTo>
                <a:lnTo>
                  <a:pt x="3931" y="4900"/>
                </a:lnTo>
                <a:lnTo>
                  <a:pt x="3927" y="4919"/>
                </a:lnTo>
                <a:lnTo>
                  <a:pt x="3922" y="4935"/>
                </a:lnTo>
                <a:lnTo>
                  <a:pt x="3917" y="4952"/>
                </a:lnTo>
                <a:lnTo>
                  <a:pt x="3910" y="4967"/>
                </a:lnTo>
                <a:lnTo>
                  <a:pt x="3905" y="4982"/>
                </a:lnTo>
                <a:lnTo>
                  <a:pt x="3897" y="4996"/>
                </a:lnTo>
                <a:lnTo>
                  <a:pt x="3889" y="5008"/>
                </a:lnTo>
                <a:lnTo>
                  <a:pt x="3882" y="5020"/>
                </a:lnTo>
                <a:lnTo>
                  <a:pt x="3874" y="5033"/>
                </a:lnTo>
                <a:lnTo>
                  <a:pt x="3864" y="5044"/>
                </a:lnTo>
                <a:lnTo>
                  <a:pt x="3855" y="5054"/>
                </a:lnTo>
                <a:lnTo>
                  <a:pt x="3845" y="5064"/>
                </a:lnTo>
                <a:lnTo>
                  <a:pt x="3835" y="5073"/>
                </a:lnTo>
                <a:lnTo>
                  <a:pt x="3824" y="5081"/>
                </a:lnTo>
                <a:lnTo>
                  <a:pt x="3813" y="5089"/>
                </a:lnTo>
                <a:lnTo>
                  <a:pt x="3802" y="5097"/>
                </a:lnTo>
                <a:lnTo>
                  <a:pt x="3790" y="5102"/>
                </a:lnTo>
                <a:lnTo>
                  <a:pt x="3777" y="5108"/>
                </a:lnTo>
                <a:lnTo>
                  <a:pt x="3764" y="5114"/>
                </a:lnTo>
                <a:lnTo>
                  <a:pt x="3752" y="5119"/>
                </a:lnTo>
                <a:lnTo>
                  <a:pt x="3739" y="5123"/>
                </a:lnTo>
                <a:lnTo>
                  <a:pt x="3725" y="5129"/>
                </a:lnTo>
                <a:lnTo>
                  <a:pt x="3705" y="5132"/>
                </a:lnTo>
                <a:lnTo>
                  <a:pt x="3687" y="5135"/>
                </a:lnTo>
                <a:lnTo>
                  <a:pt x="3668" y="5138"/>
                </a:lnTo>
                <a:lnTo>
                  <a:pt x="3650" y="5138"/>
                </a:lnTo>
                <a:lnTo>
                  <a:pt x="3631" y="5138"/>
                </a:lnTo>
                <a:lnTo>
                  <a:pt x="3615" y="5137"/>
                </a:lnTo>
                <a:lnTo>
                  <a:pt x="3598" y="5134"/>
                </a:lnTo>
                <a:lnTo>
                  <a:pt x="3582" y="5131"/>
                </a:lnTo>
                <a:lnTo>
                  <a:pt x="3565" y="5128"/>
                </a:lnTo>
                <a:lnTo>
                  <a:pt x="3551" y="5122"/>
                </a:lnTo>
                <a:lnTo>
                  <a:pt x="3535" y="5118"/>
                </a:lnTo>
                <a:lnTo>
                  <a:pt x="3521" y="5110"/>
                </a:lnTo>
                <a:lnTo>
                  <a:pt x="3506" y="5102"/>
                </a:lnTo>
                <a:lnTo>
                  <a:pt x="3492" y="5094"/>
                </a:lnTo>
                <a:lnTo>
                  <a:pt x="3478" y="5086"/>
                </a:lnTo>
                <a:lnTo>
                  <a:pt x="3465" y="5075"/>
                </a:lnTo>
                <a:lnTo>
                  <a:pt x="3452" y="5064"/>
                </a:lnTo>
                <a:lnTo>
                  <a:pt x="3439" y="5052"/>
                </a:lnTo>
                <a:lnTo>
                  <a:pt x="3427" y="5040"/>
                </a:lnTo>
                <a:lnTo>
                  <a:pt x="3414" y="5027"/>
                </a:lnTo>
                <a:lnTo>
                  <a:pt x="3403" y="5013"/>
                </a:lnTo>
                <a:lnTo>
                  <a:pt x="3391" y="4997"/>
                </a:lnTo>
                <a:lnTo>
                  <a:pt x="3380" y="4983"/>
                </a:lnTo>
                <a:lnTo>
                  <a:pt x="3370" y="4966"/>
                </a:lnTo>
                <a:lnTo>
                  <a:pt x="3359" y="4951"/>
                </a:lnTo>
                <a:lnTo>
                  <a:pt x="3349" y="4933"/>
                </a:lnTo>
                <a:lnTo>
                  <a:pt x="3339" y="4915"/>
                </a:lnTo>
                <a:lnTo>
                  <a:pt x="3329" y="4898"/>
                </a:lnTo>
                <a:lnTo>
                  <a:pt x="3312" y="4858"/>
                </a:lnTo>
                <a:lnTo>
                  <a:pt x="3293" y="4818"/>
                </a:lnTo>
                <a:lnTo>
                  <a:pt x="3278" y="4767"/>
                </a:lnTo>
                <a:lnTo>
                  <a:pt x="3263" y="4719"/>
                </a:lnTo>
                <a:lnTo>
                  <a:pt x="3254" y="4695"/>
                </a:lnTo>
                <a:lnTo>
                  <a:pt x="3244" y="4672"/>
                </a:lnTo>
                <a:lnTo>
                  <a:pt x="3234" y="4649"/>
                </a:lnTo>
                <a:lnTo>
                  <a:pt x="3223" y="4627"/>
                </a:lnTo>
                <a:lnTo>
                  <a:pt x="3211" y="4604"/>
                </a:lnTo>
                <a:lnTo>
                  <a:pt x="3196" y="4583"/>
                </a:lnTo>
                <a:lnTo>
                  <a:pt x="3182" y="4563"/>
                </a:lnTo>
                <a:lnTo>
                  <a:pt x="3168" y="4544"/>
                </a:lnTo>
                <a:lnTo>
                  <a:pt x="3150" y="4525"/>
                </a:lnTo>
                <a:lnTo>
                  <a:pt x="3132" y="4507"/>
                </a:lnTo>
                <a:lnTo>
                  <a:pt x="3112" y="4489"/>
                </a:lnTo>
                <a:lnTo>
                  <a:pt x="3090" y="4475"/>
                </a:lnTo>
                <a:lnTo>
                  <a:pt x="3070" y="4464"/>
                </a:lnTo>
                <a:lnTo>
                  <a:pt x="3049" y="4455"/>
                </a:lnTo>
                <a:lnTo>
                  <a:pt x="3029" y="4447"/>
                </a:lnTo>
                <a:lnTo>
                  <a:pt x="3010" y="4442"/>
                </a:lnTo>
                <a:lnTo>
                  <a:pt x="2990" y="4437"/>
                </a:lnTo>
                <a:lnTo>
                  <a:pt x="2969" y="4435"/>
                </a:lnTo>
                <a:lnTo>
                  <a:pt x="2949" y="4434"/>
                </a:lnTo>
                <a:lnTo>
                  <a:pt x="2930" y="4435"/>
                </a:lnTo>
                <a:lnTo>
                  <a:pt x="2910" y="4437"/>
                </a:lnTo>
                <a:lnTo>
                  <a:pt x="2891" y="4442"/>
                </a:lnTo>
                <a:lnTo>
                  <a:pt x="2871" y="4446"/>
                </a:lnTo>
                <a:lnTo>
                  <a:pt x="2854" y="4453"/>
                </a:lnTo>
                <a:lnTo>
                  <a:pt x="2835" y="4459"/>
                </a:lnTo>
                <a:lnTo>
                  <a:pt x="2816" y="4467"/>
                </a:lnTo>
                <a:lnTo>
                  <a:pt x="2798" y="4477"/>
                </a:lnTo>
                <a:lnTo>
                  <a:pt x="2780" y="4487"/>
                </a:lnTo>
                <a:lnTo>
                  <a:pt x="2764" y="4498"/>
                </a:lnTo>
                <a:lnTo>
                  <a:pt x="2747" y="4510"/>
                </a:lnTo>
                <a:lnTo>
                  <a:pt x="2730" y="4523"/>
                </a:lnTo>
                <a:lnTo>
                  <a:pt x="2714" y="4536"/>
                </a:lnTo>
                <a:lnTo>
                  <a:pt x="2697" y="4550"/>
                </a:lnTo>
                <a:lnTo>
                  <a:pt x="2682" y="4565"/>
                </a:lnTo>
                <a:lnTo>
                  <a:pt x="2668" y="4579"/>
                </a:lnTo>
                <a:lnTo>
                  <a:pt x="2652" y="4594"/>
                </a:lnTo>
                <a:lnTo>
                  <a:pt x="2624" y="4627"/>
                </a:lnTo>
                <a:lnTo>
                  <a:pt x="2598" y="4659"/>
                </a:lnTo>
                <a:lnTo>
                  <a:pt x="2574" y="4692"/>
                </a:lnTo>
                <a:lnTo>
                  <a:pt x="2551" y="4725"/>
                </a:lnTo>
                <a:lnTo>
                  <a:pt x="2581" y="4733"/>
                </a:lnTo>
                <a:lnTo>
                  <a:pt x="2611" y="4739"/>
                </a:lnTo>
                <a:lnTo>
                  <a:pt x="2642" y="4746"/>
                </a:lnTo>
                <a:lnTo>
                  <a:pt x="2670" y="4754"/>
                </a:lnTo>
                <a:lnTo>
                  <a:pt x="2681" y="4734"/>
                </a:lnTo>
                <a:lnTo>
                  <a:pt x="2692" y="4716"/>
                </a:lnTo>
                <a:lnTo>
                  <a:pt x="2704" y="4698"/>
                </a:lnTo>
                <a:lnTo>
                  <a:pt x="2717" y="4680"/>
                </a:lnTo>
                <a:lnTo>
                  <a:pt x="2732" y="4662"/>
                </a:lnTo>
                <a:lnTo>
                  <a:pt x="2745" y="4645"/>
                </a:lnTo>
                <a:lnTo>
                  <a:pt x="2759" y="4629"/>
                </a:lnTo>
                <a:lnTo>
                  <a:pt x="2775" y="4613"/>
                </a:lnTo>
                <a:lnTo>
                  <a:pt x="2790" y="4600"/>
                </a:lnTo>
                <a:lnTo>
                  <a:pt x="2806" y="4587"/>
                </a:lnTo>
                <a:lnTo>
                  <a:pt x="2823" y="4573"/>
                </a:lnTo>
                <a:lnTo>
                  <a:pt x="2838" y="4562"/>
                </a:lnTo>
                <a:lnTo>
                  <a:pt x="2855" y="4552"/>
                </a:lnTo>
                <a:lnTo>
                  <a:pt x="2871" y="4545"/>
                </a:lnTo>
                <a:lnTo>
                  <a:pt x="2889" y="4537"/>
                </a:lnTo>
                <a:lnTo>
                  <a:pt x="2906" y="4531"/>
                </a:lnTo>
                <a:lnTo>
                  <a:pt x="2923" y="4528"/>
                </a:lnTo>
                <a:lnTo>
                  <a:pt x="2940" y="4525"/>
                </a:lnTo>
                <a:lnTo>
                  <a:pt x="2958" y="4525"/>
                </a:lnTo>
                <a:lnTo>
                  <a:pt x="2974" y="4527"/>
                </a:lnTo>
                <a:lnTo>
                  <a:pt x="2991" y="4531"/>
                </a:lnTo>
                <a:lnTo>
                  <a:pt x="3007" y="4537"/>
                </a:lnTo>
                <a:lnTo>
                  <a:pt x="3024" y="4545"/>
                </a:lnTo>
                <a:lnTo>
                  <a:pt x="3040" y="4556"/>
                </a:lnTo>
                <a:lnTo>
                  <a:pt x="3056" y="4568"/>
                </a:lnTo>
                <a:lnTo>
                  <a:pt x="3071" y="4583"/>
                </a:lnTo>
                <a:lnTo>
                  <a:pt x="3087" y="4601"/>
                </a:lnTo>
                <a:lnTo>
                  <a:pt x="3101" y="4622"/>
                </a:lnTo>
                <a:lnTo>
                  <a:pt x="3116" y="4645"/>
                </a:lnTo>
                <a:lnTo>
                  <a:pt x="3130" y="4672"/>
                </a:lnTo>
                <a:lnTo>
                  <a:pt x="3143" y="4702"/>
                </a:lnTo>
                <a:lnTo>
                  <a:pt x="3156" y="4734"/>
                </a:lnTo>
                <a:lnTo>
                  <a:pt x="3139" y="4712"/>
                </a:lnTo>
                <a:lnTo>
                  <a:pt x="3123" y="4691"/>
                </a:lnTo>
                <a:lnTo>
                  <a:pt x="3106" y="4671"/>
                </a:lnTo>
                <a:lnTo>
                  <a:pt x="3088" y="4653"/>
                </a:lnTo>
                <a:lnTo>
                  <a:pt x="3068" y="4635"/>
                </a:lnTo>
                <a:lnTo>
                  <a:pt x="3049" y="4621"/>
                </a:lnTo>
                <a:lnTo>
                  <a:pt x="3040" y="4614"/>
                </a:lnTo>
                <a:lnTo>
                  <a:pt x="3031" y="4609"/>
                </a:lnTo>
                <a:lnTo>
                  <a:pt x="3021" y="4603"/>
                </a:lnTo>
                <a:lnTo>
                  <a:pt x="3011" y="4599"/>
                </a:lnTo>
                <a:lnTo>
                  <a:pt x="3001" y="4594"/>
                </a:lnTo>
                <a:lnTo>
                  <a:pt x="2990" y="4591"/>
                </a:lnTo>
                <a:lnTo>
                  <a:pt x="2980" y="4589"/>
                </a:lnTo>
                <a:lnTo>
                  <a:pt x="2969" y="4588"/>
                </a:lnTo>
                <a:lnTo>
                  <a:pt x="2958" y="4587"/>
                </a:lnTo>
                <a:lnTo>
                  <a:pt x="2946" y="4587"/>
                </a:lnTo>
                <a:lnTo>
                  <a:pt x="2936" y="4588"/>
                </a:lnTo>
                <a:lnTo>
                  <a:pt x="2925" y="4589"/>
                </a:lnTo>
                <a:lnTo>
                  <a:pt x="2914" y="4592"/>
                </a:lnTo>
                <a:lnTo>
                  <a:pt x="2903" y="4597"/>
                </a:lnTo>
                <a:lnTo>
                  <a:pt x="2892" y="4601"/>
                </a:lnTo>
                <a:lnTo>
                  <a:pt x="2881" y="4609"/>
                </a:lnTo>
                <a:lnTo>
                  <a:pt x="2870" y="4615"/>
                </a:lnTo>
                <a:lnTo>
                  <a:pt x="2859" y="4623"/>
                </a:lnTo>
                <a:lnTo>
                  <a:pt x="2848" y="4633"/>
                </a:lnTo>
                <a:lnTo>
                  <a:pt x="2837" y="4644"/>
                </a:lnTo>
                <a:lnTo>
                  <a:pt x="2821" y="4662"/>
                </a:lnTo>
                <a:lnTo>
                  <a:pt x="2806" y="4680"/>
                </a:lnTo>
                <a:lnTo>
                  <a:pt x="2792" y="4700"/>
                </a:lnTo>
                <a:lnTo>
                  <a:pt x="2777" y="4718"/>
                </a:lnTo>
                <a:lnTo>
                  <a:pt x="2764" y="4738"/>
                </a:lnTo>
                <a:lnTo>
                  <a:pt x="2751" y="4758"/>
                </a:lnTo>
                <a:lnTo>
                  <a:pt x="2738" y="4779"/>
                </a:lnTo>
                <a:lnTo>
                  <a:pt x="2725" y="4799"/>
                </a:lnTo>
                <a:lnTo>
                  <a:pt x="2703" y="4843"/>
                </a:lnTo>
                <a:lnTo>
                  <a:pt x="2680" y="4886"/>
                </a:lnTo>
                <a:lnTo>
                  <a:pt x="2657" y="4930"/>
                </a:lnTo>
                <a:lnTo>
                  <a:pt x="2632" y="4972"/>
                </a:lnTo>
                <a:lnTo>
                  <a:pt x="2654" y="4973"/>
                </a:lnTo>
                <a:lnTo>
                  <a:pt x="2675" y="4974"/>
                </a:lnTo>
                <a:lnTo>
                  <a:pt x="2697" y="4975"/>
                </a:lnTo>
                <a:lnTo>
                  <a:pt x="2719" y="4975"/>
                </a:lnTo>
                <a:lnTo>
                  <a:pt x="2725" y="4956"/>
                </a:lnTo>
                <a:lnTo>
                  <a:pt x="2733" y="4938"/>
                </a:lnTo>
                <a:lnTo>
                  <a:pt x="2740" y="4921"/>
                </a:lnTo>
                <a:lnTo>
                  <a:pt x="2747" y="4905"/>
                </a:lnTo>
                <a:lnTo>
                  <a:pt x="2756" y="4889"/>
                </a:lnTo>
                <a:lnTo>
                  <a:pt x="2765" y="4873"/>
                </a:lnTo>
                <a:lnTo>
                  <a:pt x="2774" y="4859"/>
                </a:lnTo>
                <a:lnTo>
                  <a:pt x="2784" y="4843"/>
                </a:lnTo>
                <a:lnTo>
                  <a:pt x="2794" y="4831"/>
                </a:lnTo>
                <a:lnTo>
                  <a:pt x="2805" y="4818"/>
                </a:lnTo>
                <a:lnTo>
                  <a:pt x="2816" y="4805"/>
                </a:lnTo>
                <a:lnTo>
                  <a:pt x="2829" y="4794"/>
                </a:lnTo>
                <a:lnTo>
                  <a:pt x="2842" y="4781"/>
                </a:lnTo>
                <a:lnTo>
                  <a:pt x="2856" y="4770"/>
                </a:lnTo>
                <a:lnTo>
                  <a:pt x="2870" y="4760"/>
                </a:lnTo>
                <a:lnTo>
                  <a:pt x="2887" y="4750"/>
                </a:lnTo>
                <a:lnTo>
                  <a:pt x="2896" y="4745"/>
                </a:lnTo>
                <a:lnTo>
                  <a:pt x="2906" y="4740"/>
                </a:lnTo>
                <a:lnTo>
                  <a:pt x="2917" y="4736"/>
                </a:lnTo>
                <a:lnTo>
                  <a:pt x="2928" y="4733"/>
                </a:lnTo>
                <a:lnTo>
                  <a:pt x="2940" y="4731"/>
                </a:lnTo>
                <a:lnTo>
                  <a:pt x="2953" y="4729"/>
                </a:lnTo>
                <a:lnTo>
                  <a:pt x="2966" y="4728"/>
                </a:lnTo>
                <a:lnTo>
                  <a:pt x="2980" y="4728"/>
                </a:lnTo>
                <a:lnTo>
                  <a:pt x="2993" y="4729"/>
                </a:lnTo>
                <a:lnTo>
                  <a:pt x="3007" y="4733"/>
                </a:lnTo>
                <a:lnTo>
                  <a:pt x="3023" y="4735"/>
                </a:lnTo>
                <a:lnTo>
                  <a:pt x="3037" y="4740"/>
                </a:lnTo>
                <a:lnTo>
                  <a:pt x="3053" y="4746"/>
                </a:lnTo>
                <a:lnTo>
                  <a:pt x="3068" y="4754"/>
                </a:lnTo>
                <a:lnTo>
                  <a:pt x="3085" y="4763"/>
                </a:lnTo>
                <a:lnTo>
                  <a:pt x="3101" y="4773"/>
                </a:lnTo>
                <a:lnTo>
                  <a:pt x="3112" y="4781"/>
                </a:lnTo>
                <a:lnTo>
                  <a:pt x="3123" y="4792"/>
                </a:lnTo>
                <a:lnTo>
                  <a:pt x="3136" y="4807"/>
                </a:lnTo>
                <a:lnTo>
                  <a:pt x="3149" y="4823"/>
                </a:lnTo>
                <a:lnTo>
                  <a:pt x="3163" y="4842"/>
                </a:lnTo>
                <a:lnTo>
                  <a:pt x="3178" y="4862"/>
                </a:lnTo>
                <a:lnTo>
                  <a:pt x="3191" y="4884"/>
                </a:lnTo>
                <a:lnTo>
                  <a:pt x="3205" y="4908"/>
                </a:lnTo>
                <a:lnTo>
                  <a:pt x="3220" y="4932"/>
                </a:lnTo>
                <a:lnTo>
                  <a:pt x="3234" y="4957"/>
                </a:lnTo>
                <a:lnTo>
                  <a:pt x="3249" y="4984"/>
                </a:lnTo>
                <a:lnTo>
                  <a:pt x="3262" y="5009"/>
                </a:lnTo>
                <a:lnTo>
                  <a:pt x="3275" y="5037"/>
                </a:lnTo>
                <a:lnTo>
                  <a:pt x="3288" y="5064"/>
                </a:lnTo>
                <a:lnTo>
                  <a:pt x="3299" y="5090"/>
                </a:lnTo>
                <a:lnTo>
                  <a:pt x="3310" y="5117"/>
                </a:lnTo>
                <a:lnTo>
                  <a:pt x="3287" y="5085"/>
                </a:lnTo>
                <a:lnTo>
                  <a:pt x="3264" y="5050"/>
                </a:lnTo>
                <a:lnTo>
                  <a:pt x="3239" y="5015"/>
                </a:lnTo>
                <a:lnTo>
                  <a:pt x="3212" y="4978"/>
                </a:lnTo>
                <a:lnTo>
                  <a:pt x="3185" y="4943"/>
                </a:lnTo>
                <a:lnTo>
                  <a:pt x="3157" y="4910"/>
                </a:lnTo>
                <a:lnTo>
                  <a:pt x="3142" y="4895"/>
                </a:lnTo>
                <a:lnTo>
                  <a:pt x="3127" y="4880"/>
                </a:lnTo>
                <a:lnTo>
                  <a:pt x="3112" y="4865"/>
                </a:lnTo>
                <a:lnTo>
                  <a:pt x="3097" y="4853"/>
                </a:lnTo>
                <a:lnTo>
                  <a:pt x="3081" y="4842"/>
                </a:lnTo>
                <a:lnTo>
                  <a:pt x="3066" y="4832"/>
                </a:lnTo>
                <a:lnTo>
                  <a:pt x="3049" y="4822"/>
                </a:lnTo>
                <a:lnTo>
                  <a:pt x="3034" y="4816"/>
                </a:lnTo>
                <a:lnTo>
                  <a:pt x="3016" y="4810"/>
                </a:lnTo>
                <a:lnTo>
                  <a:pt x="3001" y="4806"/>
                </a:lnTo>
                <a:lnTo>
                  <a:pt x="2983" y="4804"/>
                </a:lnTo>
                <a:lnTo>
                  <a:pt x="2966" y="4804"/>
                </a:lnTo>
                <a:lnTo>
                  <a:pt x="2949" y="4807"/>
                </a:lnTo>
                <a:lnTo>
                  <a:pt x="2931" y="4810"/>
                </a:lnTo>
                <a:lnTo>
                  <a:pt x="2913" y="4819"/>
                </a:lnTo>
                <a:lnTo>
                  <a:pt x="2896" y="4828"/>
                </a:lnTo>
                <a:lnTo>
                  <a:pt x="2878" y="4840"/>
                </a:lnTo>
                <a:lnTo>
                  <a:pt x="2858" y="4856"/>
                </a:lnTo>
                <a:lnTo>
                  <a:pt x="2840" y="4874"/>
                </a:lnTo>
                <a:lnTo>
                  <a:pt x="2821" y="4895"/>
                </a:lnTo>
                <a:lnTo>
                  <a:pt x="2809" y="4911"/>
                </a:lnTo>
                <a:lnTo>
                  <a:pt x="2797" y="4930"/>
                </a:lnTo>
                <a:lnTo>
                  <a:pt x="2787" y="4947"/>
                </a:lnTo>
                <a:lnTo>
                  <a:pt x="2777" y="4965"/>
                </a:lnTo>
                <a:lnTo>
                  <a:pt x="2769" y="4985"/>
                </a:lnTo>
                <a:lnTo>
                  <a:pt x="2762" y="5005"/>
                </a:lnTo>
                <a:lnTo>
                  <a:pt x="2755" y="5025"/>
                </a:lnTo>
                <a:lnTo>
                  <a:pt x="2748" y="5045"/>
                </a:lnTo>
                <a:lnTo>
                  <a:pt x="2737" y="5086"/>
                </a:lnTo>
                <a:lnTo>
                  <a:pt x="2727" y="5129"/>
                </a:lnTo>
                <a:lnTo>
                  <a:pt x="2719" y="5171"/>
                </a:lnTo>
                <a:lnTo>
                  <a:pt x="2710" y="5213"/>
                </a:lnTo>
                <a:lnTo>
                  <a:pt x="2732" y="5198"/>
                </a:lnTo>
                <a:lnTo>
                  <a:pt x="2753" y="5187"/>
                </a:lnTo>
                <a:lnTo>
                  <a:pt x="2773" y="5177"/>
                </a:lnTo>
                <a:lnTo>
                  <a:pt x="2792" y="5170"/>
                </a:lnTo>
                <a:lnTo>
                  <a:pt x="2810" y="5163"/>
                </a:lnTo>
                <a:lnTo>
                  <a:pt x="2827" y="5159"/>
                </a:lnTo>
                <a:lnTo>
                  <a:pt x="2844" y="5155"/>
                </a:lnTo>
                <a:lnTo>
                  <a:pt x="2858" y="5153"/>
                </a:lnTo>
                <a:lnTo>
                  <a:pt x="2873" y="5153"/>
                </a:lnTo>
                <a:lnTo>
                  <a:pt x="2888" y="5153"/>
                </a:lnTo>
                <a:lnTo>
                  <a:pt x="2901" y="5156"/>
                </a:lnTo>
                <a:lnTo>
                  <a:pt x="2913" y="5160"/>
                </a:lnTo>
                <a:lnTo>
                  <a:pt x="2924" y="5163"/>
                </a:lnTo>
                <a:lnTo>
                  <a:pt x="2935" y="5170"/>
                </a:lnTo>
                <a:lnTo>
                  <a:pt x="2946" y="5175"/>
                </a:lnTo>
                <a:lnTo>
                  <a:pt x="2958" y="5183"/>
                </a:lnTo>
                <a:lnTo>
                  <a:pt x="2969" y="5191"/>
                </a:lnTo>
                <a:lnTo>
                  <a:pt x="2977" y="5200"/>
                </a:lnTo>
                <a:lnTo>
                  <a:pt x="2987" y="5208"/>
                </a:lnTo>
                <a:lnTo>
                  <a:pt x="2996" y="5220"/>
                </a:lnTo>
                <a:lnTo>
                  <a:pt x="3014" y="5241"/>
                </a:lnTo>
                <a:lnTo>
                  <a:pt x="3034" y="5265"/>
                </a:lnTo>
                <a:lnTo>
                  <a:pt x="3052" y="5289"/>
                </a:lnTo>
                <a:lnTo>
                  <a:pt x="3070" y="5316"/>
                </a:lnTo>
                <a:lnTo>
                  <a:pt x="3090" y="5340"/>
                </a:lnTo>
                <a:lnTo>
                  <a:pt x="3112" y="5366"/>
                </a:lnTo>
                <a:lnTo>
                  <a:pt x="3127" y="5380"/>
                </a:lnTo>
                <a:lnTo>
                  <a:pt x="3142" y="5395"/>
                </a:lnTo>
                <a:lnTo>
                  <a:pt x="3158" y="5409"/>
                </a:lnTo>
                <a:lnTo>
                  <a:pt x="3175" y="5423"/>
                </a:lnTo>
                <a:lnTo>
                  <a:pt x="3193" y="5437"/>
                </a:lnTo>
                <a:lnTo>
                  <a:pt x="3212" y="5451"/>
                </a:lnTo>
                <a:lnTo>
                  <a:pt x="3233" y="5465"/>
                </a:lnTo>
                <a:lnTo>
                  <a:pt x="3253" y="5478"/>
                </a:lnTo>
                <a:lnTo>
                  <a:pt x="3274" y="5491"/>
                </a:lnTo>
                <a:lnTo>
                  <a:pt x="3296" y="5503"/>
                </a:lnTo>
                <a:lnTo>
                  <a:pt x="3318" y="5515"/>
                </a:lnTo>
                <a:lnTo>
                  <a:pt x="3340" y="5526"/>
                </a:lnTo>
                <a:lnTo>
                  <a:pt x="3362" y="5536"/>
                </a:lnTo>
                <a:lnTo>
                  <a:pt x="3386" y="5545"/>
                </a:lnTo>
                <a:lnTo>
                  <a:pt x="3408" y="5554"/>
                </a:lnTo>
                <a:lnTo>
                  <a:pt x="3431" y="5561"/>
                </a:lnTo>
                <a:lnTo>
                  <a:pt x="3454" y="5568"/>
                </a:lnTo>
                <a:lnTo>
                  <a:pt x="3476" y="5574"/>
                </a:lnTo>
                <a:lnTo>
                  <a:pt x="3499" y="5578"/>
                </a:lnTo>
                <a:lnTo>
                  <a:pt x="3521" y="5581"/>
                </a:lnTo>
                <a:lnTo>
                  <a:pt x="3543" y="5583"/>
                </a:lnTo>
                <a:lnTo>
                  <a:pt x="3564" y="5583"/>
                </a:lnTo>
                <a:lnTo>
                  <a:pt x="3585" y="5583"/>
                </a:lnTo>
                <a:lnTo>
                  <a:pt x="3605" y="5582"/>
                </a:lnTo>
                <a:lnTo>
                  <a:pt x="3624" y="5579"/>
                </a:lnTo>
                <a:lnTo>
                  <a:pt x="3642" y="5574"/>
                </a:lnTo>
                <a:lnTo>
                  <a:pt x="3660" y="5567"/>
                </a:lnTo>
                <a:lnTo>
                  <a:pt x="3677" y="5559"/>
                </a:lnTo>
                <a:lnTo>
                  <a:pt x="3693" y="5549"/>
                </a:lnTo>
                <a:lnTo>
                  <a:pt x="3708" y="5537"/>
                </a:lnTo>
                <a:lnTo>
                  <a:pt x="3720" y="5524"/>
                </a:lnTo>
                <a:lnTo>
                  <a:pt x="3732" y="5507"/>
                </a:lnTo>
                <a:lnTo>
                  <a:pt x="3743" y="5494"/>
                </a:lnTo>
                <a:lnTo>
                  <a:pt x="3753" y="5481"/>
                </a:lnTo>
                <a:lnTo>
                  <a:pt x="3765" y="5467"/>
                </a:lnTo>
                <a:lnTo>
                  <a:pt x="3777" y="5456"/>
                </a:lnTo>
                <a:lnTo>
                  <a:pt x="3790" y="5445"/>
                </a:lnTo>
                <a:lnTo>
                  <a:pt x="3802" y="5435"/>
                </a:lnTo>
                <a:lnTo>
                  <a:pt x="3815" y="5426"/>
                </a:lnTo>
                <a:lnTo>
                  <a:pt x="3829" y="5418"/>
                </a:lnTo>
                <a:lnTo>
                  <a:pt x="3842" y="5410"/>
                </a:lnTo>
                <a:lnTo>
                  <a:pt x="3856" y="5403"/>
                </a:lnTo>
                <a:lnTo>
                  <a:pt x="3870" y="5397"/>
                </a:lnTo>
                <a:lnTo>
                  <a:pt x="3885" y="5392"/>
                </a:lnTo>
                <a:lnTo>
                  <a:pt x="3899" y="5388"/>
                </a:lnTo>
                <a:lnTo>
                  <a:pt x="3913" y="5384"/>
                </a:lnTo>
                <a:lnTo>
                  <a:pt x="3929" y="5383"/>
                </a:lnTo>
                <a:lnTo>
                  <a:pt x="3942" y="5382"/>
                </a:lnTo>
                <a:lnTo>
                  <a:pt x="3960" y="5382"/>
                </a:lnTo>
                <a:lnTo>
                  <a:pt x="3978" y="5383"/>
                </a:lnTo>
                <a:lnTo>
                  <a:pt x="3996" y="5385"/>
                </a:lnTo>
                <a:lnTo>
                  <a:pt x="4013" y="5391"/>
                </a:lnTo>
                <a:lnTo>
                  <a:pt x="4030" y="5397"/>
                </a:lnTo>
                <a:lnTo>
                  <a:pt x="4047" y="5404"/>
                </a:lnTo>
                <a:lnTo>
                  <a:pt x="4063" y="5413"/>
                </a:lnTo>
                <a:lnTo>
                  <a:pt x="4077" y="5423"/>
                </a:lnTo>
                <a:lnTo>
                  <a:pt x="4084" y="5429"/>
                </a:lnTo>
                <a:lnTo>
                  <a:pt x="4089" y="5435"/>
                </a:lnTo>
                <a:lnTo>
                  <a:pt x="4096" y="5441"/>
                </a:lnTo>
                <a:lnTo>
                  <a:pt x="4102" y="5449"/>
                </a:lnTo>
                <a:lnTo>
                  <a:pt x="4106" y="5454"/>
                </a:lnTo>
                <a:lnTo>
                  <a:pt x="4110" y="5462"/>
                </a:lnTo>
                <a:lnTo>
                  <a:pt x="4115" y="5470"/>
                </a:lnTo>
                <a:lnTo>
                  <a:pt x="4118" y="5477"/>
                </a:lnTo>
                <a:lnTo>
                  <a:pt x="4119" y="5485"/>
                </a:lnTo>
                <a:lnTo>
                  <a:pt x="4121" y="5494"/>
                </a:lnTo>
                <a:lnTo>
                  <a:pt x="4123" y="5503"/>
                </a:lnTo>
                <a:lnTo>
                  <a:pt x="4124" y="5510"/>
                </a:lnTo>
                <a:lnTo>
                  <a:pt x="4124" y="5520"/>
                </a:lnTo>
                <a:lnTo>
                  <a:pt x="4123" y="5529"/>
                </a:lnTo>
                <a:lnTo>
                  <a:pt x="4120" y="5539"/>
                </a:lnTo>
                <a:lnTo>
                  <a:pt x="4118" y="5550"/>
                </a:lnTo>
                <a:lnTo>
                  <a:pt x="4130" y="5548"/>
                </a:lnTo>
                <a:lnTo>
                  <a:pt x="4143" y="5546"/>
                </a:lnTo>
                <a:lnTo>
                  <a:pt x="4155" y="5544"/>
                </a:lnTo>
                <a:lnTo>
                  <a:pt x="4167" y="5540"/>
                </a:lnTo>
                <a:lnTo>
                  <a:pt x="4179" y="5537"/>
                </a:lnTo>
                <a:lnTo>
                  <a:pt x="4190" y="5533"/>
                </a:lnTo>
                <a:lnTo>
                  <a:pt x="4201" y="5528"/>
                </a:lnTo>
                <a:lnTo>
                  <a:pt x="4213" y="5522"/>
                </a:lnTo>
                <a:lnTo>
                  <a:pt x="4223" y="5516"/>
                </a:lnTo>
                <a:lnTo>
                  <a:pt x="4234" y="5509"/>
                </a:lnTo>
                <a:lnTo>
                  <a:pt x="4245" y="5502"/>
                </a:lnTo>
                <a:lnTo>
                  <a:pt x="4255" y="5494"/>
                </a:lnTo>
                <a:lnTo>
                  <a:pt x="4265" y="5484"/>
                </a:lnTo>
                <a:lnTo>
                  <a:pt x="4275" y="5474"/>
                </a:lnTo>
                <a:lnTo>
                  <a:pt x="4284" y="5464"/>
                </a:lnTo>
                <a:lnTo>
                  <a:pt x="4294" y="5453"/>
                </a:lnTo>
                <a:lnTo>
                  <a:pt x="4303" y="5441"/>
                </a:lnTo>
                <a:lnTo>
                  <a:pt x="4312" y="5429"/>
                </a:lnTo>
                <a:lnTo>
                  <a:pt x="4320" y="5415"/>
                </a:lnTo>
                <a:lnTo>
                  <a:pt x="4328" y="5400"/>
                </a:lnTo>
                <a:lnTo>
                  <a:pt x="4337" y="5384"/>
                </a:lnTo>
                <a:lnTo>
                  <a:pt x="4344" y="5368"/>
                </a:lnTo>
                <a:lnTo>
                  <a:pt x="4352" y="5351"/>
                </a:lnTo>
                <a:lnTo>
                  <a:pt x="4359" y="5332"/>
                </a:lnTo>
                <a:lnTo>
                  <a:pt x="4365" y="5314"/>
                </a:lnTo>
                <a:lnTo>
                  <a:pt x="4373" y="5294"/>
                </a:lnTo>
                <a:lnTo>
                  <a:pt x="4378" y="5273"/>
                </a:lnTo>
                <a:lnTo>
                  <a:pt x="4384" y="5250"/>
                </a:lnTo>
                <a:lnTo>
                  <a:pt x="4389" y="5227"/>
                </a:lnTo>
                <a:lnTo>
                  <a:pt x="4395" y="5203"/>
                </a:lnTo>
                <a:lnTo>
                  <a:pt x="4399" y="5177"/>
                </a:lnTo>
                <a:lnTo>
                  <a:pt x="4404" y="5152"/>
                </a:lnTo>
                <a:lnTo>
                  <a:pt x="4406" y="5101"/>
                </a:lnTo>
                <a:lnTo>
                  <a:pt x="4408" y="5050"/>
                </a:lnTo>
                <a:lnTo>
                  <a:pt x="4410" y="4999"/>
                </a:lnTo>
                <a:lnTo>
                  <a:pt x="4412" y="4950"/>
                </a:lnTo>
                <a:lnTo>
                  <a:pt x="4415" y="4899"/>
                </a:lnTo>
                <a:lnTo>
                  <a:pt x="4417" y="4848"/>
                </a:lnTo>
                <a:lnTo>
                  <a:pt x="4419" y="4798"/>
                </a:lnTo>
                <a:lnTo>
                  <a:pt x="4421" y="4746"/>
                </a:lnTo>
                <a:lnTo>
                  <a:pt x="4424" y="4696"/>
                </a:lnTo>
                <a:lnTo>
                  <a:pt x="4426" y="4645"/>
                </a:lnTo>
                <a:lnTo>
                  <a:pt x="4428" y="4596"/>
                </a:lnTo>
                <a:lnTo>
                  <a:pt x="4430" y="4545"/>
                </a:lnTo>
                <a:lnTo>
                  <a:pt x="4432" y="4494"/>
                </a:lnTo>
                <a:lnTo>
                  <a:pt x="4435" y="4444"/>
                </a:lnTo>
                <a:lnTo>
                  <a:pt x="4437" y="4392"/>
                </a:lnTo>
                <a:lnTo>
                  <a:pt x="4439" y="4342"/>
                </a:lnTo>
                <a:lnTo>
                  <a:pt x="4458" y="4336"/>
                </a:lnTo>
                <a:lnTo>
                  <a:pt x="4474" y="4330"/>
                </a:lnTo>
                <a:lnTo>
                  <a:pt x="4493" y="4323"/>
                </a:lnTo>
                <a:lnTo>
                  <a:pt x="4511" y="4315"/>
                </a:lnTo>
                <a:lnTo>
                  <a:pt x="4528" y="4307"/>
                </a:lnTo>
                <a:lnTo>
                  <a:pt x="4544" y="4298"/>
                </a:lnTo>
                <a:lnTo>
                  <a:pt x="4561" y="4288"/>
                </a:lnTo>
                <a:lnTo>
                  <a:pt x="4577" y="4276"/>
                </a:lnTo>
                <a:lnTo>
                  <a:pt x="4593" y="4264"/>
                </a:lnTo>
                <a:lnTo>
                  <a:pt x="4608" y="4250"/>
                </a:lnTo>
                <a:lnTo>
                  <a:pt x="4623" y="4235"/>
                </a:lnTo>
                <a:lnTo>
                  <a:pt x="4637" y="4219"/>
                </a:lnTo>
                <a:lnTo>
                  <a:pt x="4650" y="4202"/>
                </a:lnTo>
                <a:lnTo>
                  <a:pt x="4664" y="4184"/>
                </a:lnTo>
                <a:lnTo>
                  <a:pt x="4676" y="4163"/>
                </a:lnTo>
                <a:lnTo>
                  <a:pt x="4688" y="4142"/>
                </a:lnTo>
                <a:lnTo>
                  <a:pt x="4660" y="4145"/>
                </a:lnTo>
                <a:lnTo>
                  <a:pt x="4635" y="4146"/>
                </a:lnTo>
                <a:lnTo>
                  <a:pt x="4608" y="4149"/>
                </a:lnTo>
                <a:lnTo>
                  <a:pt x="4583" y="4149"/>
                </a:lnTo>
                <a:lnTo>
                  <a:pt x="4559" y="4149"/>
                </a:lnTo>
                <a:lnTo>
                  <a:pt x="4534" y="4149"/>
                </a:lnTo>
                <a:lnTo>
                  <a:pt x="4510" y="4146"/>
                </a:lnTo>
                <a:lnTo>
                  <a:pt x="4487" y="4144"/>
                </a:lnTo>
                <a:lnTo>
                  <a:pt x="4463" y="4141"/>
                </a:lnTo>
                <a:lnTo>
                  <a:pt x="4442" y="4136"/>
                </a:lnTo>
                <a:lnTo>
                  <a:pt x="4420" y="4131"/>
                </a:lnTo>
                <a:lnTo>
                  <a:pt x="4400" y="4124"/>
                </a:lnTo>
                <a:lnTo>
                  <a:pt x="4380" y="4116"/>
                </a:lnTo>
                <a:lnTo>
                  <a:pt x="4362" y="4108"/>
                </a:lnTo>
                <a:lnTo>
                  <a:pt x="4343" y="4098"/>
                </a:lnTo>
                <a:lnTo>
                  <a:pt x="4326" y="4087"/>
                </a:lnTo>
                <a:lnTo>
                  <a:pt x="4317" y="4080"/>
                </a:lnTo>
                <a:lnTo>
                  <a:pt x="4308" y="4073"/>
                </a:lnTo>
                <a:lnTo>
                  <a:pt x="4302" y="4067"/>
                </a:lnTo>
                <a:lnTo>
                  <a:pt x="4295" y="4059"/>
                </a:lnTo>
                <a:lnTo>
                  <a:pt x="4289" y="4052"/>
                </a:lnTo>
                <a:lnTo>
                  <a:pt x="4283" y="4045"/>
                </a:lnTo>
                <a:lnTo>
                  <a:pt x="4277" y="4037"/>
                </a:lnTo>
                <a:lnTo>
                  <a:pt x="4273" y="4029"/>
                </a:lnTo>
                <a:lnTo>
                  <a:pt x="4269" y="4021"/>
                </a:lnTo>
                <a:lnTo>
                  <a:pt x="4265" y="4014"/>
                </a:lnTo>
                <a:lnTo>
                  <a:pt x="4262" y="4006"/>
                </a:lnTo>
                <a:lnTo>
                  <a:pt x="4260" y="3998"/>
                </a:lnTo>
                <a:lnTo>
                  <a:pt x="4256" y="3980"/>
                </a:lnTo>
                <a:lnTo>
                  <a:pt x="4254" y="3965"/>
                </a:lnTo>
                <a:lnTo>
                  <a:pt x="4254" y="3948"/>
                </a:lnTo>
                <a:lnTo>
                  <a:pt x="4255" y="3933"/>
                </a:lnTo>
                <a:lnTo>
                  <a:pt x="4260" y="3916"/>
                </a:lnTo>
                <a:lnTo>
                  <a:pt x="4263" y="3902"/>
                </a:lnTo>
                <a:lnTo>
                  <a:pt x="4270" y="3886"/>
                </a:lnTo>
                <a:lnTo>
                  <a:pt x="4276" y="3872"/>
                </a:lnTo>
                <a:lnTo>
                  <a:pt x="4284" y="3859"/>
                </a:lnTo>
                <a:lnTo>
                  <a:pt x="4294" y="3848"/>
                </a:lnTo>
                <a:lnTo>
                  <a:pt x="4302" y="3838"/>
                </a:lnTo>
                <a:lnTo>
                  <a:pt x="4310" y="3829"/>
                </a:lnTo>
                <a:lnTo>
                  <a:pt x="4317" y="3821"/>
                </a:lnTo>
                <a:lnTo>
                  <a:pt x="4327" y="3813"/>
                </a:lnTo>
                <a:lnTo>
                  <a:pt x="4336" y="3805"/>
                </a:lnTo>
                <a:lnTo>
                  <a:pt x="4346" y="3798"/>
                </a:lnTo>
                <a:lnTo>
                  <a:pt x="4356" y="3792"/>
                </a:lnTo>
                <a:lnTo>
                  <a:pt x="4366" y="3786"/>
                </a:lnTo>
                <a:lnTo>
                  <a:pt x="4376" y="3780"/>
                </a:lnTo>
                <a:lnTo>
                  <a:pt x="4387" y="3775"/>
                </a:lnTo>
                <a:lnTo>
                  <a:pt x="4397" y="3770"/>
                </a:lnTo>
                <a:lnTo>
                  <a:pt x="4409" y="3767"/>
                </a:lnTo>
                <a:lnTo>
                  <a:pt x="4432" y="3759"/>
                </a:lnTo>
                <a:lnTo>
                  <a:pt x="4457" y="3754"/>
                </a:lnTo>
                <a:lnTo>
                  <a:pt x="4482" y="3750"/>
                </a:lnTo>
                <a:lnTo>
                  <a:pt x="4508" y="3748"/>
                </a:lnTo>
                <a:lnTo>
                  <a:pt x="4534" y="3748"/>
                </a:lnTo>
                <a:lnTo>
                  <a:pt x="4562" y="3749"/>
                </a:lnTo>
                <a:lnTo>
                  <a:pt x="4592" y="3753"/>
                </a:lnTo>
                <a:lnTo>
                  <a:pt x="4620" y="3757"/>
                </a:lnTo>
                <a:lnTo>
                  <a:pt x="4650" y="3762"/>
                </a:lnTo>
                <a:lnTo>
                  <a:pt x="4681" y="3770"/>
                </a:lnTo>
                <a:lnTo>
                  <a:pt x="4726" y="3781"/>
                </a:lnTo>
                <a:lnTo>
                  <a:pt x="4770" y="3791"/>
                </a:lnTo>
                <a:lnTo>
                  <a:pt x="4814" y="3802"/>
                </a:lnTo>
                <a:lnTo>
                  <a:pt x="4858" y="3812"/>
                </a:lnTo>
                <a:lnTo>
                  <a:pt x="4903" y="3821"/>
                </a:lnTo>
                <a:lnTo>
                  <a:pt x="4948" y="3830"/>
                </a:lnTo>
                <a:lnTo>
                  <a:pt x="4992" y="3839"/>
                </a:lnTo>
                <a:lnTo>
                  <a:pt x="5038" y="3848"/>
                </a:lnTo>
                <a:lnTo>
                  <a:pt x="5083" y="3854"/>
                </a:lnTo>
                <a:lnTo>
                  <a:pt x="5128" y="3861"/>
                </a:lnTo>
                <a:lnTo>
                  <a:pt x="5174" y="3868"/>
                </a:lnTo>
                <a:lnTo>
                  <a:pt x="5219" y="3872"/>
                </a:lnTo>
                <a:lnTo>
                  <a:pt x="5263" y="3878"/>
                </a:lnTo>
                <a:lnTo>
                  <a:pt x="5309" y="3881"/>
                </a:lnTo>
                <a:lnTo>
                  <a:pt x="5354" y="3883"/>
                </a:lnTo>
                <a:lnTo>
                  <a:pt x="5399" y="3885"/>
                </a:lnTo>
                <a:lnTo>
                  <a:pt x="5394" y="3873"/>
                </a:lnTo>
                <a:lnTo>
                  <a:pt x="5391" y="3861"/>
                </a:lnTo>
                <a:lnTo>
                  <a:pt x="5389" y="3855"/>
                </a:lnTo>
                <a:lnTo>
                  <a:pt x="5386" y="3850"/>
                </a:lnTo>
                <a:lnTo>
                  <a:pt x="5384" y="3848"/>
                </a:lnTo>
                <a:lnTo>
                  <a:pt x="5382" y="3848"/>
                </a:lnTo>
                <a:lnTo>
                  <a:pt x="5379" y="3845"/>
                </a:lnTo>
                <a:lnTo>
                  <a:pt x="5377" y="3845"/>
                </a:lnTo>
                <a:lnTo>
                  <a:pt x="5331" y="3839"/>
                </a:lnTo>
                <a:lnTo>
                  <a:pt x="5287" y="3833"/>
                </a:lnTo>
                <a:lnTo>
                  <a:pt x="5246" y="3828"/>
                </a:lnTo>
                <a:lnTo>
                  <a:pt x="5207" y="3821"/>
                </a:lnTo>
                <a:lnTo>
                  <a:pt x="5190" y="3818"/>
                </a:lnTo>
                <a:lnTo>
                  <a:pt x="5173" y="3814"/>
                </a:lnTo>
                <a:lnTo>
                  <a:pt x="5157" y="3810"/>
                </a:lnTo>
                <a:lnTo>
                  <a:pt x="5143" y="3805"/>
                </a:lnTo>
                <a:lnTo>
                  <a:pt x="5129" y="3800"/>
                </a:lnTo>
                <a:lnTo>
                  <a:pt x="5117" y="3793"/>
                </a:lnTo>
                <a:lnTo>
                  <a:pt x="5106" y="3788"/>
                </a:lnTo>
                <a:lnTo>
                  <a:pt x="5097" y="3781"/>
                </a:lnTo>
                <a:lnTo>
                  <a:pt x="5087" y="3771"/>
                </a:lnTo>
                <a:lnTo>
                  <a:pt x="5080" y="3762"/>
                </a:lnTo>
                <a:lnTo>
                  <a:pt x="5072" y="3755"/>
                </a:lnTo>
                <a:lnTo>
                  <a:pt x="5065" y="3746"/>
                </a:lnTo>
                <a:lnTo>
                  <a:pt x="5059" y="3737"/>
                </a:lnTo>
                <a:lnTo>
                  <a:pt x="5054" y="3727"/>
                </a:lnTo>
                <a:lnTo>
                  <a:pt x="5050" y="3717"/>
                </a:lnTo>
                <a:lnTo>
                  <a:pt x="5046" y="3708"/>
                </a:lnTo>
                <a:lnTo>
                  <a:pt x="5044" y="3699"/>
                </a:lnTo>
                <a:lnTo>
                  <a:pt x="5043" y="3689"/>
                </a:lnTo>
                <a:lnTo>
                  <a:pt x="5041" y="3679"/>
                </a:lnTo>
                <a:lnTo>
                  <a:pt x="5041" y="3671"/>
                </a:lnTo>
                <a:lnTo>
                  <a:pt x="5041" y="3650"/>
                </a:lnTo>
                <a:lnTo>
                  <a:pt x="5044" y="3630"/>
                </a:lnTo>
                <a:lnTo>
                  <a:pt x="5046" y="3610"/>
                </a:lnTo>
                <a:lnTo>
                  <a:pt x="5048" y="3591"/>
                </a:lnTo>
                <a:lnTo>
                  <a:pt x="5050" y="3572"/>
                </a:lnTo>
                <a:lnTo>
                  <a:pt x="5050" y="3554"/>
                </a:lnTo>
                <a:lnTo>
                  <a:pt x="5049" y="3538"/>
                </a:lnTo>
                <a:lnTo>
                  <a:pt x="5048" y="3521"/>
                </a:lnTo>
                <a:lnTo>
                  <a:pt x="5045" y="3505"/>
                </a:lnTo>
                <a:lnTo>
                  <a:pt x="5042" y="3490"/>
                </a:lnTo>
                <a:lnTo>
                  <a:pt x="5038" y="3475"/>
                </a:lnTo>
                <a:lnTo>
                  <a:pt x="5033" y="3462"/>
                </a:lnTo>
                <a:lnTo>
                  <a:pt x="5028" y="3447"/>
                </a:lnTo>
                <a:lnTo>
                  <a:pt x="5021" y="3434"/>
                </a:lnTo>
                <a:lnTo>
                  <a:pt x="5013" y="3421"/>
                </a:lnTo>
                <a:lnTo>
                  <a:pt x="5007" y="3408"/>
                </a:lnTo>
                <a:lnTo>
                  <a:pt x="4998" y="3397"/>
                </a:lnTo>
                <a:lnTo>
                  <a:pt x="4989" y="3386"/>
                </a:lnTo>
                <a:lnTo>
                  <a:pt x="4979" y="3375"/>
                </a:lnTo>
                <a:lnTo>
                  <a:pt x="4969" y="3365"/>
                </a:lnTo>
                <a:lnTo>
                  <a:pt x="4958" y="3355"/>
                </a:lnTo>
                <a:lnTo>
                  <a:pt x="4946" y="3346"/>
                </a:lnTo>
                <a:lnTo>
                  <a:pt x="4934" y="3338"/>
                </a:lnTo>
                <a:lnTo>
                  <a:pt x="4920" y="3329"/>
                </a:lnTo>
                <a:lnTo>
                  <a:pt x="4907" y="3321"/>
                </a:lnTo>
                <a:lnTo>
                  <a:pt x="4893" y="3313"/>
                </a:lnTo>
                <a:lnTo>
                  <a:pt x="4878" y="3307"/>
                </a:lnTo>
                <a:lnTo>
                  <a:pt x="4863" y="3299"/>
                </a:lnTo>
                <a:lnTo>
                  <a:pt x="4847" y="3293"/>
                </a:lnTo>
                <a:lnTo>
                  <a:pt x="4831" y="3287"/>
                </a:lnTo>
                <a:lnTo>
                  <a:pt x="4798" y="3276"/>
                </a:lnTo>
                <a:lnTo>
                  <a:pt x="4761" y="3266"/>
                </a:lnTo>
                <a:close/>
                <a:moveTo>
                  <a:pt x="1696" y="2338"/>
                </a:moveTo>
                <a:lnTo>
                  <a:pt x="1653" y="2315"/>
                </a:lnTo>
                <a:lnTo>
                  <a:pt x="1683" y="2288"/>
                </a:lnTo>
                <a:lnTo>
                  <a:pt x="1709" y="2263"/>
                </a:lnTo>
                <a:lnTo>
                  <a:pt x="1736" y="2243"/>
                </a:lnTo>
                <a:lnTo>
                  <a:pt x="1760" y="2226"/>
                </a:lnTo>
                <a:lnTo>
                  <a:pt x="1774" y="2218"/>
                </a:lnTo>
                <a:lnTo>
                  <a:pt x="1786" y="2211"/>
                </a:lnTo>
                <a:lnTo>
                  <a:pt x="1797" y="2204"/>
                </a:lnTo>
                <a:lnTo>
                  <a:pt x="1810" y="2198"/>
                </a:lnTo>
                <a:lnTo>
                  <a:pt x="1838" y="2186"/>
                </a:lnTo>
                <a:lnTo>
                  <a:pt x="1865" y="2176"/>
                </a:lnTo>
                <a:lnTo>
                  <a:pt x="1879" y="2172"/>
                </a:lnTo>
                <a:lnTo>
                  <a:pt x="1892" y="2168"/>
                </a:lnTo>
                <a:lnTo>
                  <a:pt x="1904" y="2166"/>
                </a:lnTo>
                <a:lnTo>
                  <a:pt x="1917" y="2164"/>
                </a:lnTo>
                <a:lnTo>
                  <a:pt x="1930" y="2162"/>
                </a:lnTo>
                <a:lnTo>
                  <a:pt x="1941" y="2161"/>
                </a:lnTo>
                <a:lnTo>
                  <a:pt x="1953" y="2161"/>
                </a:lnTo>
                <a:lnTo>
                  <a:pt x="1965" y="2159"/>
                </a:lnTo>
                <a:lnTo>
                  <a:pt x="1988" y="2162"/>
                </a:lnTo>
                <a:lnTo>
                  <a:pt x="2010" y="2165"/>
                </a:lnTo>
                <a:lnTo>
                  <a:pt x="2031" y="2169"/>
                </a:lnTo>
                <a:lnTo>
                  <a:pt x="2052" y="2176"/>
                </a:lnTo>
                <a:lnTo>
                  <a:pt x="2072" y="2185"/>
                </a:lnTo>
                <a:lnTo>
                  <a:pt x="2090" y="2195"/>
                </a:lnTo>
                <a:lnTo>
                  <a:pt x="2107" y="2206"/>
                </a:lnTo>
                <a:lnTo>
                  <a:pt x="2122" y="2219"/>
                </a:lnTo>
                <a:lnTo>
                  <a:pt x="2129" y="2226"/>
                </a:lnTo>
                <a:lnTo>
                  <a:pt x="2137" y="2234"/>
                </a:lnTo>
                <a:lnTo>
                  <a:pt x="2142" y="2241"/>
                </a:lnTo>
                <a:lnTo>
                  <a:pt x="2149" y="2249"/>
                </a:lnTo>
                <a:lnTo>
                  <a:pt x="2154" y="2257"/>
                </a:lnTo>
                <a:lnTo>
                  <a:pt x="2160" y="2266"/>
                </a:lnTo>
                <a:lnTo>
                  <a:pt x="2163" y="2274"/>
                </a:lnTo>
                <a:lnTo>
                  <a:pt x="2168" y="2283"/>
                </a:lnTo>
                <a:lnTo>
                  <a:pt x="2179" y="2311"/>
                </a:lnTo>
                <a:lnTo>
                  <a:pt x="2186" y="2339"/>
                </a:lnTo>
                <a:lnTo>
                  <a:pt x="2194" y="2366"/>
                </a:lnTo>
                <a:lnTo>
                  <a:pt x="2198" y="2396"/>
                </a:lnTo>
                <a:lnTo>
                  <a:pt x="2203" y="2425"/>
                </a:lnTo>
                <a:lnTo>
                  <a:pt x="2205" y="2455"/>
                </a:lnTo>
                <a:lnTo>
                  <a:pt x="2207" y="2484"/>
                </a:lnTo>
                <a:lnTo>
                  <a:pt x="2208" y="2512"/>
                </a:lnTo>
                <a:lnTo>
                  <a:pt x="2212" y="2573"/>
                </a:lnTo>
                <a:lnTo>
                  <a:pt x="2214" y="2632"/>
                </a:lnTo>
                <a:lnTo>
                  <a:pt x="2216" y="2662"/>
                </a:lnTo>
                <a:lnTo>
                  <a:pt x="2218" y="2692"/>
                </a:lnTo>
                <a:lnTo>
                  <a:pt x="2222" y="2720"/>
                </a:lnTo>
                <a:lnTo>
                  <a:pt x="2227" y="2750"/>
                </a:lnTo>
                <a:lnTo>
                  <a:pt x="2232" y="2770"/>
                </a:lnTo>
                <a:lnTo>
                  <a:pt x="2237" y="2790"/>
                </a:lnTo>
                <a:lnTo>
                  <a:pt x="2243" y="2809"/>
                </a:lnTo>
                <a:lnTo>
                  <a:pt x="2249" y="2827"/>
                </a:lnTo>
                <a:lnTo>
                  <a:pt x="2256" y="2842"/>
                </a:lnTo>
                <a:lnTo>
                  <a:pt x="2264" y="2857"/>
                </a:lnTo>
                <a:lnTo>
                  <a:pt x="2272" y="2871"/>
                </a:lnTo>
                <a:lnTo>
                  <a:pt x="2281" y="2884"/>
                </a:lnTo>
                <a:lnTo>
                  <a:pt x="2291" y="2895"/>
                </a:lnTo>
                <a:lnTo>
                  <a:pt x="2301" y="2906"/>
                </a:lnTo>
                <a:lnTo>
                  <a:pt x="2311" y="2915"/>
                </a:lnTo>
                <a:lnTo>
                  <a:pt x="2324" y="2923"/>
                </a:lnTo>
                <a:lnTo>
                  <a:pt x="2335" y="2931"/>
                </a:lnTo>
                <a:lnTo>
                  <a:pt x="2347" y="2936"/>
                </a:lnTo>
                <a:lnTo>
                  <a:pt x="2360" y="2940"/>
                </a:lnTo>
                <a:lnTo>
                  <a:pt x="2372" y="2944"/>
                </a:lnTo>
                <a:lnTo>
                  <a:pt x="2387" y="2946"/>
                </a:lnTo>
                <a:lnTo>
                  <a:pt x="2401" y="2947"/>
                </a:lnTo>
                <a:lnTo>
                  <a:pt x="2415" y="2947"/>
                </a:lnTo>
                <a:lnTo>
                  <a:pt x="2430" y="2946"/>
                </a:lnTo>
                <a:lnTo>
                  <a:pt x="2445" y="2944"/>
                </a:lnTo>
                <a:lnTo>
                  <a:pt x="2461" y="2942"/>
                </a:lnTo>
                <a:lnTo>
                  <a:pt x="2477" y="2937"/>
                </a:lnTo>
                <a:lnTo>
                  <a:pt x="2493" y="2931"/>
                </a:lnTo>
                <a:lnTo>
                  <a:pt x="2511" y="2925"/>
                </a:lnTo>
                <a:lnTo>
                  <a:pt x="2527" y="2917"/>
                </a:lnTo>
                <a:lnTo>
                  <a:pt x="2546" y="2908"/>
                </a:lnTo>
                <a:lnTo>
                  <a:pt x="2563" y="2897"/>
                </a:lnTo>
                <a:lnTo>
                  <a:pt x="2581" y="2886"/>
                </a:lnTo>
                <a:lnTo>
                  <a:pt x="2599" y="2875"/>
                </a:lnTo>
                <a:lnTo>
                  <a:pt x="2618" y="2861"/>
                </a:lnTo>
                <a:lnTo>
                  <a:pt x="2637" y="2846"/>
                </a:lnTo>
                <a:lnTo>
                  <a:pt x="2701" y="2796"/>
                </a:lnTo>
                <a:lnTo>
                  <a:pt x="2764" y="2744"/>
                </a:lnTo>
                <a:lnTo>
                  <a:pt x="2825" y="2694"/>
                </a:lnTo>
                <a:lnTo>
                  <a:pt x="2884" y="2644"/>
                </a:lnTo>
                <a:lnTo>
                  <a:pt x="2944" y="2596"/>
                </a:lnTo>
                <a:lnTo>
                  <a:pt x="3002" y="2549"/>
                </a:lnTo>
                <a:lnTo>
                  <a:pt x="3057" y="2502"/>
                </a:lnTo>
                <a:lnTo>
                  <a:pt x="3112" y="2457"/>
                </a:lnTo>
                <a:lnTo>
                  <a:pt x="3167" y="2414"/>
                </a:lnTo>
                <a:lnTo>
                  <a:pt x="3220" y="2372"/>
                </a:lnTo>
                <a:lnTo>
                  <a:pt x="3271" y="2332"/>
                </a:lnTo>
                <a:lnTo>
                  <a:pt x="3323" y="2293"/>
                </a:lnTo>
                <a:lnTo>
                  <a:pt x="3372" y="2257"/>
                </a:lnTo>
                <a:lnTo>
                  <a:pt x="3421" y="2222"/>
                </a:lnTo>
                <a:lnTo>
                  <a:pt x="3470" y="2190"/>
                </a:lnTo>
                <a:lnTo>
                  <a:pt x="3518" y="2162"/>
                </a:lnTo>
                <a:lnTo>
                  <a:pt x="3516" y="2194"/>
                </a:lnTo>
                <a:lnTo>
                  <a:pt x="3514" y="2226"/>
                </a:lnTo>
                <a:lnTo>
                  <a:pt x="3514" y="2257"/>
                </a:lnTo>
                <a:lnTo>
                  <a:pt x="3514" y="2289"/>
                </a:lnTo>
                <a:lnTo>
                  <a:pt x="3516" y="2320"/>
                </a:lnTo>
                <a:lnTo>
                  <a:pt x="3520" y="2350"/>
                </a:lnTo>
                <a:lnTo>
                  <a:pt x="3523" y="2380"/>
                </a:lnTo>
                <a:lnTo>
                  <a:pt x="3527" y="2409"/>
                </a:lnTo>
                <a:lnTo>
                  <a:pt x="3533" y="2438"/>
                </a:lnTo>
                <a:lnTo>
                  <a:pt x="3541" y="2467"/>
                </a:lnTo>
                <a:lnTo>
                  <a:pt x="3548" y="2496"/>
                </a:lnTo>
                <a:lnTo>
                  <a:pt x="3557" y="2523"/>
                </a:lnTo>
                <a:lnTo>
                  <a:pt x="3567" y="2551"/>
                </a:lnTo>
                <a:lnTo>
                  <a:pt x="3578" y="2578"/>
                </a:lnTo>
                <a:lnTo>
                  <a:pt x="3590" y="2604"/>
                </a:lnTo>
                <a:lnTo>
                  <a:pt x="3605" y="2631"/>
                </a:lnTo>
                <a:lnTo>
                  <a:pt x="3619" y="2655"/>
                </a:lnTo>
                <a:lnTo>
                  <a:pt x="3634" y="2680"/>
                </a:lnTo>
                <a:lnTo>
                  <a:pt x="3650" y="2705"/>
                </a:lnTo>
                <a:lnTo>
                  <a:pt x="3667" y="2728"/>
                </a:lnTo>
                <a:lnTo>
                  <a:pt x="3686" y="2751"/>
                </a:lnTo>
                <a:lnTo>
                  <a:pt x="3705" y="2773"/>
                </a:lnTo>
                <a:lnTo>
                  <a:pt x="3725" y="2794"/>
                </a:lnTo>
                <a:lnTo>
                  <a:pt x="3746" y="2815"/>
                </a:lnTo>
                <a:lnTo>
                  <a:pt x="3769" y="2835"/>
                </a:lnTo>
                <a:lnTo>
                  <a:pt x="3793" y="2854"/>
                </a:lnTo>
                <a:lnTo>
                  <a:pt x="3817" y="2873"/>
                </a:lnTo>
                <a:lnTo>
                  <a:pt x="3842" y="2891"/>
                </a:lnTo>
                <a:lnTo>
                  <a:pt x="3868" y="2908"/>
                </a:lnTo>
                <a:lnTo>
                  <a:pt x="3897" y="2924"/>
                </a:lnTo>
                <a:lnTo>
                  <a:pt x="3925" y="2940"/>
                </a:lnTo>
                <a:lnTo>
                  <a:pt x="3953" y="2954"/>
                </a:lnTo>
                <a:lnTo>
                  <a:pt x="3929" y="2976"/>
                </a:lnTo>
                <a:lnTo>
                  <a:pt x="3901" y="2997"/>
                </a:lnTo>
                <a:lnTo>
                  <a:pt x="3874" y="3017"/>
                </a:lnTo>
                <a:lnTo>
                  <a:pt x="3843" y="3036"/>
                </a:lnTo>
                <a:lnTo>
                  <a:pt x="3828" y="3043"/>
                </a:lnTo>
                <a:lnTo>
                  <a:pt x="3812" y="3052"/>
                </a:lnTo>
                <a:lnTo>
                  <a:pt x="3796" y="3061"/>
                </a:lnTo>
                <a:lnTo>
                  <a:pt x="3778" y="3068"/>
                </a:lnTo>
                <a:lnTo>
                  <a:pt x="3762" y="3074"/>
                </a:lnTo>
                <a:lnTo>
                  <a:pt x="3743" y="3082"/>
                </a:lnTo>
                <a:lnTo>
                  <a:pt x="3724" y="3088"/>
                </a:lnTo>
                <a:lnTo>
                  <a:pt x="3707" y="3094"/>
                </a:lnTo>
                <a:lnTo>
                  <a:pt x="3702" y="3062"/>
                </a:lnTo>
                <a:lnTo>
                  <a:pt x="3693" y="3032"/>
                </a:lnTo>
                <a:lnTo>
                  <a:pt x="3681" y="3007"/>
                </a:lnTo>
                <a:lnTo>
                  <a:pt x="3665" y="2985"/>
                </a:lnTo>
                <a:lnTo>
                  <a:pt x="3645" y="2966"/>
                </a:lnTo>
                <a:lnTo>
                  <a:pt x="3622" y="2950"/>
                </a:lnTo>
                <a:lnTo>
                  <a:pt x="3597" y="2938"/>
                </a:lnTo>
                <a:lnTo>
                  <a:pt x="3568" y="2928"/>
                </a:lnTo>
                <a:lnTo>
                  <a:pt x="3537" y="2922"/>
                </a:lnTo>
                <a:lnTo>
                  <a:pt x="3505" y="2918"/>
                </a:lnTo>
                <a:lnTo>
                  <a:pt x="3470" y="2917"/>
                </a:lnTo>
                <a:lnTo>
                  <a:pt x="3433" y="2918"/>
                </a:lnTo>
                <a:lnTo>
                  <a:pt x="3397" y="2922"/>
                </a:lnTo>
                <a:lnTo>
                  <a:pt x="3358" y="2928"/>
                </a:lnTo>
                <a:lnTo>
                  <a:pt x="3319" y="2936"/>
                </a:lnTo>
                <a:lnTo>
                  <a:pt x="3279" y="2947"/>
                </a:lnTo>
                <a:lnTo>
                  <a:pt x="3241" y="2959"/>
                </a:lnTo>
                <a:lnTo>
                  <a:pt x="3201" y="2974"/>
                </a:lnTo>
                <a:lnTo>
                  <a:pt x="3161" y="2989"/>
                </a:lnTo>
                <a:lnTo>
                  <a:pt x="3123" y="3008"/>
                </a:lnTo>
                <a:lnTo>
                  <a:pt x="3086" y="3027"/>
                </a:lnTo>
                <a:lnTo>
                  <a:pt x="3049" y="3047"/>
                </a:lnTo>
                <a:lnTo>
                  <a:pt x="3015" y="3069"/>
                </a:lnTo>
                <a:lnTo>
                  <a:pt x="2982" y="3092"/>
                </a:lnTo>
                <a:lnTo>
                  <a:pt x="2951" y="3116"/>
                </a:lnTo>
                <a:lnTo>
                  <a:pt x="2923" y="3141"/>
                </a:lnTo>
                <a:lnTo>
                  <a:pt x="2897" y="3167"/>
                </a:lnTo>
                <a:lnTo>
                  <a:pt x="2873" y="3194"/>
                </a:lnTo>
                <a:lnTo>
                  <a:pt x="2855" y="3220"/>
                </a:lnTo>
                <a:lnTo>
                  <a:pt x="2837" y="3249"/>
                </a:lnTo>
                <a:lnTo>
                  <a:pt x="2825" y="3277"/>
                </a:lnTo>
                <a:lnTo>
                  <a:pt x="2816" y="3306"/>
                </a:lnTo>
                <a:lnTo>
                  <a:pt x="2810" y="3333"/>
                </a:lnTo>
                <a:lnTo>
                  <a:pt x="2803" y="3359"/>
                </a:lnTo>
                <a:lnTo>
                  <a:pt x="2795" y="3381"/>
                </a:lnTo>
                <a:lnTo>
                  <a:pt x="2787" y="3402"/>
                </a:lnTo>
                <a:lnTo>
                  <a:pt x="2779" y="3420"/>
                </a:lnTo>
                <a:lnTo>
                  <a:pt x="2769" y="3435"/>
                </a:lnTo>
                <a:lnTo>
                  <a:pt x="2761" y="3449"/>
                </a:lnTo>
                <a:lnTo>
                  <a:pt x="2752" y="3462"/>
                </a:lnTo>
                <a:lnTo>
                  <a:pt x="2742" y="3472"/>
                </a:lnTo>
                <a:lnTo>
                  <a:pt x="2733" y="3479"/>
                </a:lnTo>
                <a:lnTo>
                  <a:pt x="2723" y="3486"/>
                </a:lnTo>
                <a:lnTo>
                  <a:pt x="2713" y="3491"/>
                </a:lnTo>
                <a:lnTo>
                  <a:pt x="2703" y="3495"/>
                </a:lnTo>
                <a:lnTo>
                  <a:pt x="2692" y="3497"/>
                </a:lnTo>
                <a:lnTo>
                  <a:pt x="2681" y="3498"/>
                </a:lnTo>
                <a:lnTo>
                  <a:pt x="2671" y="3498"/>
                </a:lnTo>
                <a:lnTo>
                  <a:pt x="2676" y="3489"/>
                </a:lnTo>
                <a:lnTo>
                  <a:pt x="2680" y="3480"/>
                </a:lnTo>
                <a:lnTo>
                  <a:pt x="2682" y="3472"/>
                </a:lnTo>
                <a:lnTo>
                  <a:pt x="2685" y="3462"/>
                </a:lnTo>
                <a:lnTo>
                  <a:pt x="2688" y="3453"/>
                </a:lnTo>
                <a:lnTo>
                  <a:pt x="2689" y="3444"/>
                </a:lnTo>
                <a:lnTo>
                  <a:pt x="2690" y="3436"/>
                </a:lnTo>
                <a:lnTo>
                  <a:pt x="2690" y="3427"/>
                </a:lnTo>
                <a:lnTo>
                  <a:pt x="2690" y="3418"/>
                </a:lnTo>
                <a:lnTo>
                  <a:pt x="2689" y="3411"/>
                </a:lnTo>
                <a:lnTo>
                  <a:pt x="2686" y="3403"/>
                </a:lnTo>
                <a:lnTo>
                  <a:pt x="2684" y="3395"/>
                </a:lnTo>
                <a:lnTo>
                  <a:pt x="2682" y="3387"/>
                </a:lnTo>
                <a:lnTo>
                  <a:pt x="2680" y="3381"/>
                </a:lnTo>
                <a:lnTo>
                  <a:pt x="2676" y="3373"/>
                </a:lnTo>
                <a:lnTo>
                  <a:pt x="2672" y="3366"/>
                </a:lnTo>
                <a:lnTo>
                  <a:pt x="2663" y="3353"/>
                </a:lnTo>
                <a:lnTo>
                  <a:pt x="2652" y="3341"/>
                </a:lnTo>
                <a:lnTo>
                  <a:pt x="2639" y="3330"/>
                </a:lnTo>
                <a:lnTo>
                  <a:pt x="2626" y="3320"/>
                </a:lnTo>
                <a:lnTo>
                  <a:pt x="2610" y="3312"/>
                </a:lnTo>
                <a:lnTo>
                  <a:pt x="2592" y="3304"/>
                </a:lnTo>
                <a:lnTo>
                  <a:pt x="2575" y="3298"/>
                </a:lnTo>
                <a:lnTo>
                  <a:pt x="2556" y="3294"/>
                </a:lnTo>
                <a:lnTo>
                  <a:pt x="2534" y="3290"/>
                </a:lnTo>
                <a:lnTo>
                  <a:pt x="2512" y="3287"/>
                </a:lnTo>
                <a:lnTo>
                  <a:pt x="2489" y="3286"/>
                </a:lnTo>
                <a:lnTo>
                  <a:pt x="2467" y="3285"/>
                </a:lnTo>
                <a:lnTo>
                  <a:pt x="2445" y="3286"/>
                </a:lnTo>
                <a:lnTo>
                  <a:pt x="2423" y="3288"/>
                </a:lnTo>
                <a:lnTo>
                  <a:pt x="2401" y="3290"/>
                </a:lnTo>
                <a:lnTo>
                  <a:pt x="2378" y="3294"/>
                </a:lnTo>
                <a:lnTo>
                  <a:pt x="2357" y="3297"/>
                </a:lnTo>
                <a:lnTo>
                  <a:pt x="2336" y="3299"/>
                </a:lnTo>
                <a:lnTo>
                  <a:pt x="2314" y="3300"/>
                </a:lnTo>
                <a:lnTo>
                  <a:pt x="2291" y="3300"/>
                </a:lnTo>
                <a:lnTo>
                  <a:pt x="2269" y="3299"/>
                </a:lnTo>
                <a:lnTo>
                  <a:pt x="2247" y="3296"/>
                </a:lnTo>
                <a:lnTo>
                  <a:pt x="2225" y="3292"/>
                </a:lnTo>
                <a:lnTo>
                  <a:pt x="2203" y="3287"/>
                </a:lnTo>
                <a:lnTo>
                  <a:pt x="2182" y="3279"/>
                </a:lnTo>
                <a:lnTo>
                  <a:pt x="2161" y="3270"/>
                </a:lnTo>
                <a:lnTo>
                  <a:pt x="2152" y="3265"/>
                </a:lnTo>
                <a:lnTo>
                  <a:pt x="2142" y="3259"/>
                </a:lnTo>
                <a:lnTo>
                  <a:pt x="2133" y="3252"/>
                </a:lnTo>
                <a:lnTo>
                  <a:pt x="2124" y="3246"/>
                </a:lnTo>
                <a:lnTo>
                  <a:pt x="2116" y="3239"/>
                </a:lnTo>
                <a:lnTo>
                  <a:pt x="2107" y="3230"/>
                </a:lnTo>
                <a:lnTo>
                  <a:pt x="2099" y="3223"/>
                </a:lnTo>
                <a:lnTo>
                  <a:pt x="2091" y="3214"/>
                </a:lnTo>
                <a:lnTo>
                  <a:pt x="2083" y="3204"/>
                </a:lnTo>
                <a:lnTo>
                  <a:pt x="2077" y="3194"/>
                </a:lnTo>
                <a:lnTo>
                  <a:pt x="2071" y="3183"/>
                </a:lnTo>
                <a:lnTo>
                  <a:pt x="2065" y="3172"/>
                </a:lnTo>
                <a:lnTo>
                  <a:pt x="2044" y="3127"/>
                </a:lnTo>
                <a:lnTo>
                  <a:pt x="2021" y="3085"/>
                </a:lnTo>
                <a:lnTo>
                  <a:pt x="2000" y="3044"/>
                </a:lnTo>
                <a:lnTo>
                  <a:pt x="1979" y="3007"/>
                </a:lnTo>
                <a:lnTo>
                  <a:pt x="1958" y="2970"/>
                </a:lnTo>
                <a:lnTo>
                  <a:pt x="1936" y="2937"/>
                </a:lnTo>
                <a:lnTo>
                  <a:pt x="1925" y="2921"/>
                </a:lnTo>
                <a:lnTo>
                  <a:pt x="1914" y="2906"/>
                </a:lnTo>
                <a:lnTo>
                  <a:pt x="1902" y="2892"/>
                </a:lnTo>
                <a:lnTo>
                  <a:pt x="1891" y="2877"/>
                </a:lnTo>
                <a:lnTo>
                  <a:pt x="1879" y="2864"/>
                </a:lnTo>
                <a:lnTo>
                  <a:pt x="1867" y="2853"/>
                </a:lnTo>
                <a:lnTo>
                  <a:pt x="1854" y="2842"/>
                </a:lnTo>
                <a:lnTo>
                  <a:pt x="1842" y="2831"/>
                </a:lnTo>
                <a:lnTo>
                  <a:pt x="1830" y="2821"/>
                </a:lnTo>
                <a:lnTo>
                  <a:pt x="1818" y="2812"/>
                </a:lnTo>
                <a:lnTo>
                  <a:pt x="1805" y="2805"/>
                </a:lnTo>
                <a:lnTo>
                  <a:pt x="1791" y="2798"/>
                </a:lnTo>
                <a:lnTo>
                  <a:pt x="1777" y="2792"/>
                </a:lnTo>
                <a:lnTo>
                  <a:pt x="1764" y="2787"/>
                </a:lnTo>
                <a:lnTo>
                  <a:pt x="1749" y="2784"/>
                </a:lnTo>
                <a:lnTo>
                  <a:pt x="1735" y="2781"/>
                </a:lnTo>
                <a:lnTo>
                  <a:pt x="1719" y="2779"/>
                </a:lnTo>
                <a:lnTo>
                  <a:pt x="1704" y="2779"/>
                </a:lnTo>
                <a:lnTo>
                  <a:pt x="1688" y="2780"/>
                </a:lnTo>
                <a:lnTo>
                  <a:pt x="1673" y="2782"/>
                </a:lnTo>
                <a:lnTo>
                  <a:pt x="1676" y="2757"/>
                </a:lnTo>
                <a:lnTo>
                  <a:pt x="1682" y="2732"/>
                </a:lnTo>
                <a:lnTo>
                  <a:pt x="1687" y="2708"/>
                </a:lnTo>
                <a:lnTo>
                  <a:pt x="1695" y="2684"/>
                </a:lnTo>
                <a:lnTo>
                  <a:pt x="1699" y="2672"/>
                </a:lnTo>
                <a:lnTo>
                  <a:pt x="1704" y="2659"/>
                </a:lnTo>
                <a:lnTo>
                  <a:pt x="1709" y="2648"/>
                </a:lnTo>
                <a:lnTo>
                  <a:pt x="1716" y="2637"/>
                </a:lnTo>
                <a:lnTo>
                  <a:pt x="1723" y="2626"/>
                </a:lnTo>
                <a:lnTo>
                  <a:pt x="1730" y="2615"/>
                </a:lnTo>
                <a:lnTo>
                  <a:pt x="1738" y="2606"/>
                </a:lnTo>
                <a:lnTo>
                  <a:pt x="1748" y="2596"/>
                </a:lnTo>
                <a:lnTo>
                  <a:pt x="1759" y="2585"/>
                </a:lnTo>
                <a:lnTo>
                  <a:pt x="1771" y="2576"/>
                </a:lnTo>
                <a:lnTo>
                  <a:pt x="1785" y="2569"/>
                </a:lnTo>
                <a:lnTo>
                  <a:pt x="1797" y="2563"/>
                </a:lnTo>
                <a:lnTo>
                  <a:pt x="1808" y="2559"/>
                </a:lnTo>
                <a:lnTo>
                  <a:pt x="1821" y="2555"/>
                </a:lnTo>
                <a:lnTo>
                  <a:pt x="1834" y="2554"/>
                </a:lnTo>
                <a:lnTo>
                  <a:pt x="1848" y="2555"/>
                </a:lnTo>
                <a:lnTo>
                  <a:pt x="1862" y="2558"/>
                </a:lnTo>
                <a:lnTo>
                  <a:pt x="1874" y="2562"/>
                </a:lnTo>
                <a:lnTo>
                  <a:pt x="1889" y="2567"/>
                </a:lnTo>
                <a:lnTo>
                  <a:pt x="1903" y="2574"/>
                </a:lnTo>
                <a:lnTo>
                  <a:pt x="1917" y="2582"/>
                </a:lnTo>
                <a:lnTo>
                  <a:pt x="1931" y="2592"/>
                </a:lnTo>
                <a:lnTo>
                  <a:pt x="1945" y="2604"/>
                </a:lnTo>
                <a:lnTo>
                  <a:pt x="1961" y="2617"/>
                </a:lnTo>
                <a:lnTo>
                  <a:pt x="1972" y="2628"/>
                </a:lnTo>
                <a:lnTo>
                  <a:pt x="1983" y="2641"/>
                </a:lnTo>
                <a:lnTo>
                  <a:pt x="1994" y="2653"/>
                </a:lnTo>
                <a:lnTo>
                  <a:pt x="2004" y="2665"/>
                </a:lnTo>
                <a:lnTo>
                  <a:pt x="2026" y="2694"/>
                </a:lnTo>
                <a:lnTo>
                  <a:pt x="2047" y="2725"/>
                </a:lnTo>
                <a:lnTo>
                  <a:pt x="2068" y="2757"/>
                </a:lnTo>
                <a:lnTo>
                  <a:pt x="2090" y="2791"/>
                </a:lnTo>
                <a:lnTo>
                  <a:pt x="2111" y="2827"/>
                </a:lnTo>
                <a:lnTo>
                  <a:pt x="2133" y="2863"/>
                </a:lnTo>
                <a:lnTo>
                  <a:pt x="2114" y="2807"/>
                </a:lnTo>
                <a:lnTo>
                  <a:pt x="2098" y="2758"/>
                </a:lnTo>
                <a:lnTo>
                  <a:pt x="2083" y="2718"/>
                </a:lnTo>
                <a:lnTo>
                  <a:pt x="2069" y="2683"/>
                </a:lnTo>
                <a:lnTo>
                  <a:pt x="2061" y="2666"/>
                </a:lnTo>
                <a:lnTo>
                  <a:pt x="2054" y="2651"/>
                </a:lnTo>
                <a:lnTo>
                  <a:pt x="2046" y="2635"/>
                </a:lnTo>
                <a:lnTo>
                  <a:pt x="2038" y="2621"/>
                </a:lnTo>
                <a:lnTo>
                  <a:pt x="2018" y="2590"/>
                </a:lnTo>
                <a:lnTo>
                  <a:pt x="1996" y="2558"/>
                </a:lnTo>
                <a:lnTo>
                  <a:pt x="1986" y="2548"/>
                </a:lnTo>
                <a:lnTo>
                  <a:pt x="1978" y="2538"/>
                </a:lnTo>
                <a:lnTo>
                  <a:pt x="1968" y="2529"/>
                </a:lnTo>
                <a:lnTo>
                  <a:pt x="1960" y="2520"/>
                </a:lnTo>
                <a:lnTo>
                  <a:pt x="1950" y="2512"/>
                </a:lnTo>
                <a:lnTo>
                  <a:pt x="1940" y="2506"/>
                </a:lnTo>
                <a:lnTo>
                  <a:pt x="1930" y="2499"/>
                </a:lnTo>
                <a:lnTo>
                  <a:pt x="1919" y="2494"/>
                </a:lnTo>
                <a:lnTo>
                  <a:pt x="1907" y="2488"/>
                </a:lnTo>
                <a:lnTo>
                  <a:pt x="1896" y="2485"/>
                </a:lnTo>
                <a:lnTo>
                  <a:pt x="1885" y="2481"/>
                </a:lnTo>
                <a:lnTo>
                  <a:pt x="1874" y="2479"/>
                </a:lnTo>
                <a:lnTo>
                  <a:pt x="1863" y="2477"/>
                </a:lnTo>
                <a:lnTo>
                  <a:pt x="1852" y="2477"/>
                </a:lnTo>
                <a:lnTo>
                  <a:pt x="1841" y="2476"/>
                </a:lnTo>
                <a:lnTo>
                  <a:pt x="1830" y="2477"/>
                </a:lnTo>
                <a:lnTo>
                  <a:pt x="1819" y="2477"/>
                </a:lnTo>
                <a:lnTo>
                  <a:pt x="1808" y="2478"/>
                </a:lnTo>
                <a:lnTo>
                  <a:pt x="1797" y="2480"/>
                </a:lnTo>
                <a:lnTo>
                  <a:pt x="1786" y="2484"/>
                </a:lnTo>
                <a:lnTo>
                  <a:pt x="1775" y="2487"/>
                </a:lnTo>
                <a:lnTo>
                  <a:pt x="1764" y="2491"/>
                </a:lnTo>
                <a:lnTo>
                  <a:pt x="1753" y="2496"/>
                </a:lnTo>
                <a:lnTo>
                  <a:pt x="1742" y="2501"/>
                </a:lnTo>
                <a:lnTo>
                  <a:pt x="1732" y="2508"/>
                </a:lnTo>
                <a:lnTo>
                  <a:pt x="1722" y="2513"/>
                </a:lnTo>
                <a:lnTo>
                  <a:pt x="1712" y="2521"/>
                </a:lnTo>
                <a:lnTo>
                  <a:pt x="1702" y="2529"/>
                </a:lnTo>
                <a:lnTo>
                  <a:pt x="1693" y="2537"/>
                </a:lnTo>
                <a:lnTo>
                  <a:pt x="1684" y="2546"/>
                </a:lnTo>
                <a:lnTo>
                  <a:pt x="1675" y="2554"/>
                </a:lnTo>
                <a:lnTo>
                  <a:pt x="1666" y="2565"/>
                </a:lnTo>
                <a:lnTo>
                  <a:pt x="1591" y="2533"/>
                </a:lnTo>
                <a:lnTo>
                  <a:pt x="1619" y="2507"/>
                </a:lnTo>
                <a:lnTo>
                  <a:pt x="1647" y="2477"/>
                </a:lnTo>
                <a:lnTo>
                  <a:pt x="1677" y="2447"/>
                </a:lnTo>
                <a:lnTo>
                  <a:pt x="1709" y="2418"/>
                </a:lnTo>
                <a:lnTo>
                  <a:pt x="1726" y="2404"/>
                </a:lnTo>
                <a:lnTo>
                  <a:pt x="1743" y="2390"/>
                </a:lnTo>
                <a:lnTo>
                  <a:pt x="1760" y="2377"/>
                </a:lnTo>
                <a:lnTo>
                  <a:pt x="1777" y="2366"/>
                </a:lnTo>
                <a:lnTo>
                  <a:pt x="1795" y="2355"/>
                </a:lnTo>
                <a:lnTo>
                  <a:pt x="1811" y="2344"/>
                </a:lnTo>
                <a:lnTo>
                  <a:pt x="1830" y="2335"/>
                </a:lnTo>
                <a:lnTo>
                  <a:pt x="1847" y="2328"/>
                </a:lnTo>
                <a:lnTo>
                  <a:pt x="1864" y="2322"/>
                </a:lnTo>
                <a:lnTo>
                  <a:pt x="1882" y="2318"/>
                </a:lnTo>
                <a:lnTo>
                  <a:pt x="1899" y="2315"/>
                </a:lnTo>
                <a:lnTo>
                  <a:pt x="1917" y="2314"/>
                </a:lnTo>
                <a:lnTo>
                  <a:pt x="1934" y="2316"/>
                </a:lnTo>
                <a:lnTo>
                  <a:pt x="1952" y="2320"/>
                </a:lnTo>
                <a:lnTo>
                  <a:pt x="1968" y="2325"/>
                </a:lnTo>
                <a:lnTo>
                  <a:pt x="1985" y="2333"/>
                </a:lnTo>
                <a:lnTo>
                  <a:pt x="2002" y="2344"/>
                </a:lnTo>
                <a:lnTo>
                  <a:pt x="2018" y="2359"/>
                </a:lnTo>
                <a:lnTo>
                  <a:pt x="2033" y="2375"/>
                </a:lnTo>
                <a:lnTo>
                  <a:pt x="2049" y="2394"/>
                </a:lnTo>
                <a:lnTo>
                  <a:pt x="2064" y="2417"/>
                </a:lnTo>
                <a:lnTo>
                  <a:pt x="2078" y="2443"/>
                </a:lnTo>
                <a:lnTo>
                  <a:pt x="2092" y="2471"/>
                </a:lnTo>
                <a:lnTo>
                  <a:pt x="2106" y="2505"/>
                </a:lnTo>
                <a:lnTo>
                  <a:pt x="2106" y="2482"/>
                </a:lnTo>
                <a:lnTo>
                  <a:pt x="2102" y="2460"/>
                </a:lnTo>
                <a:lnTo>
                  <a:pt x="2097" y="2438"/>
                </a:lnTo>
                <a:lnTo>
                  <a:pt x="2091" y="2416"/>
                </a:lnTo>
                <a:lnTo>
                  <a:pt x="2083" y="2394"/>
                </a:lnTo>
                <a:lnTo>
                  <a:pt x="2073" y="2373"/>
                </a:lnTo>
                <a:lnTo>
                  <a:pt x="2062" y="2353"/>
                </a:lnTo>
                <a:lnTo>
                  <a:pt x="2051" y="2333"/>
                </a:lnTo>
                <a:lnTo>
                  <a:pt x="2039" y="2315"/>
                </a:lnTo>
                <a:lnTo>
                  <a:pt x="2024" y="2300"/>
                </a:lnTo>
                <a:lnTo>
                  <a:pt x="2017" y="2292"/>
                </a:lnTo>
                <a:lnTo>
                  <a:pt x="2008" y="2286"/>
                </a:lnTo>
                <a:lnTo>
                  <a:pt x="2000" y="2278"/>
                </a:lnTo>
                <a:lnTo>
                  <a:pt x="1993" y="2273"/>
                </a:lnTo>
                <a:lnTo>
                  <a:pt x="1985" y="2267"/>
                </a:lnTo>
                <a:lnTo>
                  <a:pt x="1975" y="2263"/>
                </a:lnTo>
                <a:lnTo>
                  <a:pt x="1966" y="2258"/>
                </a:lnTo>
                <a:lnTo>
                  <a:pt x="1957" y="2256"/>
                </a:lnTo>
                <a:lnTo>
                  <a:pt x="1948" y="2252"/>
                </a:lnTo>
                <a:lnTo>
                  <a:pt x="1938" y="2250"/>
                </a:lnTo>
                <a:lnTo>
                  <a:pt x="1929" y="2249"/>
                </a:lnTo>
                <a:lnTo>
                  <a:pt x="1919" y="2248"/>
                </a:lnTo>
                <a:lnTo>
                  <a:pt x="1905" y="2248"/>
                </a:lnTo>
                <a:lnTo>
                  <a:pt x="1892" y="2249"/>
                </a:lnTo>
                <a:lnTo>
                  <a:pt x="1880" y="2250"/>
                </a:lnTo>
                <a:lnTo>
                  <a:pt x="1867" y="2252"/>
                </a:lnTo>
                <a:lnTo>
                  <a:pt x="1854" y="2255"/>
                </a:lnTo>
                <a:lnTo>
                  <a:pt x="1841" y="2257"/>
                </a:lnTo>
                <a:lnTo>
                  <a:pt x="1830" y="2261"/>
                </a:lnTo>
                <a:lnTo>
                  <a:pt x="1817" y="2267"/>
                </a:lnTo>
                <a:lnTo>
                  <a:pt x="1803" y="2271"/>
                </a:lnTo>
                <a:lnTo>
                  <a:pt x="1789" y="2278"/>
                </a:lnTo>
                <a:lnTo>
                  <a:pt x="1775" y="2286"/>
                </a:lnTo>
                <a:lnTo>
                  <a:pt x="1761" y="2293"/>
                </a:lnTo>
                <a:lnTo>
                  <a:pt x="1746" y="2303"/>
                </a:lnTo>
                <a:lnTo>
                  <a:pt x="1730" y="2313"/>
                </a:lnTo>
                <a:lnTo>
                  <a:pt x="1713" y="2324"/>
                </a:lnTo>
                <a:lnTo>
                  <a:pt x="1696" y="2338"/>
                </a:lnTo>
                <a:close/>
                <a:moveTo>
                  <a:pt x="2524" y="2032"/>
                </a:moveTo>
                <a:lnTo>
                  <a:pt x="2495" y="2038"/>
                </a:lnTo>
                <a:lnTo>
                  <a:pt x="2467" y="2044"/>
                </a:lnTo>
                <a:lnTo>
                  <a:pt x="2439" y="2049"/>
                </a:lnTo>
                <a:lnTo>
                  <a:pt x="2412" y="2053"/>
                </a:lnTo>
                <a:lnTo>
                  <a:pt x="2383" y="2055"/>
                </a:lnTo>
                <a:lnTo>
                  <a:pt x="2357" y="2058"/>
                </a:lnTo>
                <a:lnTo>
                  <a:pt x="2329" y="2058"/>
                </a:lnTo>
                <a:lnTo>
                  <a:pt x="2304" y="2055"/>
                </a:lnTo>
                <a:lnTo>
                  <a:pt x="2290" y="2053"/>
                </a:lnTo>
                <a:lnTo>
                  <a:pt x="2277" y="2051"/>
                </a:lnTo>
                <a:lnTo>
                  <a:pt x="2264" y="2049"/>
                </a:lnTo>
                <a:lnTo>
                  <a:pt x="2252" y="2045"/>
                </a:lnTo>
                <a:lnTo>
                  <a:pt x="2238" y="2042"/>
                </a:lnTo>
                <a:lnTo>
                  <a:pt x="2227" y="2037"/>
                </a:lnTo>
                <a:lnTo>
                  <a:pt x="2215" y="2032"/>
                </a:lnTo>
                <a:lnTo>
                  <a:pt x="2203" y="2027"/>
                </a:lnTo>
                <a:lnTo>
                  <a:pt x="2191" y="2020"/>
                </a:lnTo>
                <a:lnTo>
                  <a:pt x="2179" y="2013"/>
                </a:lnTo>
                <a:lnTo>
                  <a:pt x="2168" y="2006"/>
                </a:lnTo>
                <a:lnTo>
                  <a:pt x="2156" y="1997"/>
                </a:lnTo>
                <a:lnTo>
                  <a:pt x="2145" y="1988"/>
                </a:lnTo>
                <a:lnTo>
                  <a:pt x="2134" y="1978"/>
                </a:lnTo>
                <a:lnTo>
                  <a:pt x="2124" y="1967"/>
                </a:lnTo>
                <a:lnTo>
                  <a:pt x="2113" y="1956"/>
                </a:lnTo>
                <a:lnTo>
                  <a:pt x="2071" y="1897"/>
                </a:lnTo>
                <a:lnTo>
                  <a:pt x="2089" y="1899"/>
                </a:lnTo>
                <a:lnTo>
                  <a:pt x="2104" y="1902"/>
                </a:lnTo>
                <a:lnTo>
                  <a:pt x="2119" y="1902"/>
                </a:lnTo>
                <a:lnTo>
                  <a:pt x="2132" y="1901"/>
                </a:lnTo>
                <a:lnTo>
                  <a:pt x="2144" y="1898"/>
                </a:lnTo>
                <a:lnTo>
                  <a:pt x="2154" y="1896"/>
                </a:lnTo>
                <a:lnTo>
                  <a:pt x="2164" y="1892"/>
                </a:lnTo>
                <a:lnTo>
                  <a:pt x="2172" y="1888"/>
                </a:lnTo>
                <a:lnTo>
                  <a:pt x="2180" y="1884"/>
                </a:lnTo>
                <a:lnTo>
                  <a:pt x="2185" y="1878"/>
                </a:lnTo>
                <a:lnTo>
                  <a:pt x="2191" y="1872"/>
                </a:lnTo>
                <a:lnTo>
                  <a:pt x="2194" y="1866"/>
                </a:lnTo>
                <a:lnTo>
                  <a:pt x="2197" y="1858"/>
                </a:lnTo>
                <a:lnTo>
                  <a:pt x="2201" y="1852"/>
                </a:lnTo>
                <a:lnTo>
                  <a:pt x="2202" y="1844"/>
                </a:lnTo>
                <a:lnTo>
                  <a:pt x="2203" y="1836"/>
                </a:lnTo>
                <a:lnTo>
                  <a:pt x="2203" y="1827"/>
                </a:lnTo>
                <a:lnTo>
                  <a:pt x="2203" y="1820"/>
                </a:lnTo>
                <a:lnTo>
                  <a:pt x="2201" y="1812"/>
                </a:lnTo>
                <a:lnTo>
                  <a:pt x="2200" y="1804"/>
                </a:lnTo>
                <a:lnTo>
                  <a:pt x="2196" y="1797"/>
                </a:lnTo>
                <a:lnTo>
                  <a:pt x="2194" y="1790"/>
                </a:lnTo>
                <a:lnTo>
                  <a:pt x="2190" y="1781"/>
                </a:lnTo>
                <a:lnTo>
                  <a:pt x="2184" y="1774"/>
                </a:lnTo>
                <a:lnTo>
                  <a:pt x="2174" y="1760"/>
                </a:lnTo>
                <a:lnTo>
                  <a:pt x="2162" y="1748"/>
                </a:lnTo>
                <a:lnTo>
                  <a:pt x="2148" y="1735"/>
                </a:lnTo>
                <a:lnTo>
                  <a:pt x="2132" y="1722"/>
                </a:lnTo>
                <a:lnTo>
                  <a:pt x="2116" y="1710"/>
                </a:lnTo>
                <a:lnTo>
                  <a:pt x="2097" y="1699"/>
                </a:lnTo>
                <a:lnTo>
                  <a:pt x="2078" y="1688"/>
                </a:lnTo>
                <a:lnTo>
                  <a:pt x="2058" y="1677"/>
                </a:lnTo>
                <a:lnTo>
                  <a:pt x="2018" y="1657"/>
                </a:lnTo>
                <a:lnTo>
                  <a:pt x="1977" y="1637"/>
                </a:lnTo>
                <a:lnTo>
                  <a:pt x="2067" y="2105"/>
                </a:lnTo>
                <a:lnTo>
                  <a:pt x="2087" y="2114"/>
                </a:lnTo>
                <a:lnTo>
                  <a:pt x="2107" y="2125"/>
                </a:lnTo>
                <a:lnTo>
                  <a:pt x="2125" y="2137"/>
                </a:lnTo>
                <a:lnTo>
                  <a:pt x="2143" y="2152"/>
                </a:lnTo>
                <a:lnTo>
                  <a:pt x="2161" y="2167"/>
                </a:lnTo>
                <a:lnTo>
                  <a:pt x="2176" y="2183"/>
                </a:lnTo>
                <a:lnTo>
                  <a:pt x="2193" y="2201"/>
                </a:lnTo>
                <a:lnTo>
                  <a:pt x="2206" y="2222"/>
                </a:lnTo>
                <a:lnTo>
                  <a:pt x="2213" y="2234"/>
                </a:lnTo>
                <a:lnTo>
                  <a:pt x="2220" y="2245"/>
                </a:lnTo>
                <a:lnTo>
                  <a:pt x="2226" y="2257"/>
                </a:lnTo>
                <a:lnTo>
                  <a:pt x="2231" y="2270"/>
                </a:lnTo>
                <a:lnTo>
                  <a:pt x="2237" y="2283"/>
                </a:lnTo>
                <a:lnTo>
                  <a:pt x="2242" y="2298"/>
                </a:lnTo>
                <a:lnTo>
                  <a:pt x="2247" y="2311"/>
                </a:lnTo>
                <a:lnTo>
                  <a:pt x="2250" y="2326"/>
                </a:lnTo>
                <a:lnTo>
                  <a:pt x="2259" y="2360"/>
                </a:lnTo>
                <a:lnTo>
                  <a:pt x="2266" y="2395"/>
                </a:lnTo>
                <a:lnTo>
                  <a:pt x="2272" y="2433"/>
                </a:lnTo>
                <a:lnTo>
                  <a:pt x="2274" y="2476"/>
                </a:lnTo>
                <a:lnTo>
                  <a:pt x="2276" y="2507"/>
                </a:lnTo>
                <a:lnTo>
                  <a:pt x="2278" y="2538"/>
                </a:lnTo>
                <a:lnTo>
                  <a:pt x="2281" y="2570"/>
                </a:lnTo>
                <a:lnTo>
                  <a:pt x="2283" y="2601"/>
                </a:lnTo>
                <a:lnTo>
                  <a:pt x="2287" y="2632"/>
                </a:lnTo>
                <a:lnTo>
                  <a:pt x="2291" y="2664"/>
                </a:lnTo>
                <a:lnTo>
                  <a:pt x="2296" y="2695"/>
                </a:lnTo>
                <a:lnTo>
                  <a:pt x="2302" y="2725"/>
                </a:lnTo>
                <a:lnTo>
                  <a:pt x="2306" y="2742"/>
                </a:lnTo>
                <a:lnTo>
                  <a:pt x="2310" y="2759"/>
                </a:lnTo>
                <a:lnTo>
                  <a:pt x="2316" y="2773"/>
                </a:lnTo>
                <a:lnTo>
                  <a:pt x="2320" y="2787"/>
                </a:lnTo>
                <a:lnTo>
                  <a:pt x="2326" y="2799"/>
                </a:lnTo>
                <a:lnTo>
                  <a:pt x="2331" y="2810"/>
                </a:lnTo>
                <a:lnTo>
                  <a:pt x="2338" y="2820"/>
                </a:lnTo>
                <a:lnTo>
                  <a:pt x="2345" y="2830"/>
                </a:lnTo>
                <a:lnTo>
                  <a:pt x="2351" y="2838"/>
                </a:lnTo>
                <a:lnTo>
                  <a:pt x="2359" y="2843"/>
                </a:lnTo>
                <a:lnTo>
                  <a:pt x="2367" y="2850"/>
                </a:lnTo>
                <a:lnTo>
                  <a:pt x="2374" y="2854"/>
                </a:lnTo>
                <a:lnTo>
                  <a:pt x="2382" y="2857"/>
                </a:lnTo>
                <a:lnTo>
                  <a:pt x="2391" y="2861"/>
                </a:lnTo>
                <a:lnTo>
                  <a:pt x="2400" y="2863"/>
                </a:lnTo>
                <a:lnTo>
                  <a:pt x="2409" y="2864"/>
                </a:lnTo>
                <a:lnTo>
                  <a:pt x="2418" y="2864"/>
                </a:lnTo>
                <a:lnTo>
                  <a:pt x="2426" y="2863"/>
                </a:lnTo>
                <a:lnTo>
                  <a:pt x="2437" y="2862"/>
                </a:lnTo>
                <a:lnTo>
                  <a:pt x="2447" y="2860"/>
                </a:lnTo>
                <a:lnTo>
                  <a:pt x="2457" y="2856"/>
                </a:lnTo>
                <a:lnTo>
                  <a:pt x="2467" y="2853"/>
                </a:lnTo>
                <a:lnTo>
                  <a:pt x="2477" y="2849"/>
                </a:lnTo>
                <a:lnTo>
                  <a:pt x="2488" y="2843"/>
                </a:lnTo>
                <a:lnTo>
                  <a:pt x="2509" y="2831"/>
                </a:lnTo>
                <a:lnTo>
                  <a:pt x="2532" y="2818"/>
                </a:lnTo>
                <a:lnTo>
                  <a:pt x="2554" y="2801"/>
                </a:lnTo>
                <a:lnTo>
                  <a:pt x="2577" y="2784"/>
                </a:lnTo>
                <a:lnTo>
                  <a:pt x="2649" y="2725"/>
                </a:lnTo>
                <a:lnTo>
                  <a:pt x="2722" y="2666"/>
                </a:lnTo>
                <a:lnTo>
                  <a:pt x="2794" y="2609"/>
                </a:lnTo>
                <a:lnTo>
                  <a:pt x="2867" y="2550"/>
                </a:lnTo>
                <a:lnTo>
                  <a:pt x="2939" y="2490"/>
                </a:lnTo>
                <a:lnTo>
                  <a:pt x="3012" y="2433"/>
                </a:lnTo>
                <a:lnTo>
                  <a:pt x="3085" y="2374"/>
                </a:lnTo>
                <a:lnTo>
                  <a:pt x="3157" y="2314"/>
                </a:lnTo>
                <a:lnTo>
                  <a:pt x="3159" y="2288"/>
                </a:lnTo>
                <a:lnTo>
                  <a:pt x="3159" y="2260"/>
                </a:lnTo>
                <a:lnTo>
                  <a:pt x="3159" y="2234"/>
                </a:lnTo>
                <a:lnTo>
                  <a:pt x="3157" y="2209"/>
                </a:lnTo>
                <a:lnTo>
                  <a:pt x="3156" y="2197"/>
                </a:lnTo>
                <a:lnTo>
                  <a:pt x="3153" y="2185"/>
                </a:lnTo>
                <a:lnTo>
                  <a:pt x="3150" y="2173"/>
                </a:lnTo>
                <a:lnTo>
                  <a:pt x="3146" y="2162"/>
                </a:lnTo>
                <a:lnTo>
                  <a:pt x="3142" y="2151"/>
                </a:lnTo>
                <a:lnTo>
                  <a:pt x="3137" y="2139"/>
                </a:lnTo>
                <a:lnTo>
                  <a:pt x="3132" y="2128"/>
                </a:lnTo>
                <a:lnTo>
                  <a:pt x="3126" y="2118"/>
                </a:lnTo>
                <a:lnTo>
                  <a:pt x="3119" y="2109"/>
                </a:lnTo>
                <a:lnTo>
                  <a:pt x="3111" y="2100"/>
                </a:lnTo>
                <a:lnTo>
                  <a:pt x="3102" y="2090"/>
                </a:lnTo>
                <a:lnTo>
                  <a:pt x="3094" y="2081"/>
                </a:lnTo>
                <a:lnTo>
                  <a:pt x="3084" y="2072"/>
                </a:lnTo>
                <a:lnTo>
                  <a:pt x="3073" y="2064"/>
                </a:lnTo>
                <a:lnTo>
                  <a:pt x="3060" y="2057"/>
                </a:lnTo>
                <a:lnTo>
                  <a:pt x="3047" y="2049"/>
                </a:lnTo>
                <a:lnTo>
                  <a:pt x="3034" y="2042"/>
                </a:lnTo>
                <a:lnTo>
                  <a:pt x="3018" y="2035"/>
                </a:lnTo>
                <a:lnTo>
                  <a:pt x="3002" y="2029"/>
                </a:lnTo>
                <a:lnTo>
                  <a:pt x="2985" y="2023"/>
                </a:lnTo>
                <a:lnTo>
                  <a:pt x="2966" y="2018"/>
                </a:lnTo>
                <a:lnTo>
                  <a:pt x="2946" y="2013"/>
                </a:lnTo>
                <a:lnTo>
                  <a:pt x="2925" y="2008"/>
                </a:lnTo>
                <a:lnTo>
                  <a:pt x="2904" y="2003"/>
                </a:lnTo>
                <a:lnTo>
                  <a:pt x="2877" y="2000"/>
                </a:lnTo>
                <a:lnTo>
                  <a:pt x="2850" y="1997"/>
                </a:lnTo>
                <a:lnTo>
                  <a:pt x="2826" y="1993"/>
                </a:lnTo>
                <a:lnTo>
                  <a:pt x="2803" y="1992"/>
                </a:lnTo>
                <a:lnTo>
                  <a:pt x="2780" y="1992"/>
                </a:lnTo>
                <a:lnTo>
                  <a:pt x="2759" y="1993"/>
                </a:lnTo>
                <a:lnTo>
                  <a:pt x="2738" y="1995"/>
                </a:lnTo>
                <a:lnTo>
                  <a:pt x="2719" y="1997"/>
                </a:lnTo>
                <a:lnTo>
                  <a:pt x="2676" y="2002"/>
                </a:lnTo>
                <a:lnTo>
                  <a:pt x="2631" y="2012"/>
                </a:lnTo>
                <a:lnTo>
                  <a:pt x="2581" y="2021"/>
                </a:lnTo>
                <a:lnTo>
                  <a:pt x="2524" y="2032"/>
                </a:lnTo>
                <a:close/>
                <a:moveTo>
                  <a:pt x="2518" y="1947"/>
                </a:moveTo>
                <a:lnTo>
                  <a:pt x="2567" y="1937"/>
                </a:lnTo>
                <a:lnTo>
                  <a:pt x="2615" y="1929"/>
                </a:lnTo>
                <a:lnTo>
                  <a:pt x="2659" y="1924"/>
                </a:lnTo>
                <a:lnTo>
                  <a:pt x="2702" y="1918"/>
                </a:lnTo>
                <a:lnTo>
                  <a:pt x="2743" y="1915"/>
                </a:lnTo>
                <a:lnTo>
                  <a:pt x="2783" y="1914"/>
                </a:lnTo>
                <a:lnTo>
                  <a:pt x="2821" y="1914"/>
                </a:lnTo>
                <a:lnTo>
                  <a:pt x="2858" y="1916"/>
                </a:lnTo>
                <a:lnTo>
                  <a:pt x="2891" y="1919"/>
                </a:lnTo>
                <a:lnTo>
                  <a:pt x="2924" y="1925"/>
                </a:lnTo>
                <a:lnTo>
                  <a:pt x="2956" y="1930"/>
                </a:lnTo>
                <a:lnTo>
                  <a:pt x="2985" y="1937"/>
                </a:lnTo>
                <a:lnTo>
                  <a:pt x="3013" y="1946"/>
                </a:lnTo>
                <a:lnTo>
                  <a:pt x="3039" y="1956"/>
                </a:lnTo>
                <a:lnTo>
                  <a:pt x="3064" y="1967"/>
                </a:lnTo>
                <a:lnTo>
                  <a:pt x="3087" y="1978"/>
                </a:lnTo>
                <a:lnTo>
                  <a:pt x="3108" y="1991"/>
                </a:lnTo>
                <a:lnTo>
                  <a:pt x="3127" y="2005"/>
                </a:lnTo>
                <a:lnTo>
                  <a:pt x="3146" y="2020"/>
                </a:lnTo>
                <a:lnTo>
                  <a:pt x="3161" y="2035"/>
                </a:lnTo>
                <a:lnTo>
                  <a:pt x="3175" y="2051"/>
                </a:lnTo>
                <a:lnTo>
                  <a:pt x="3189" y="2069"/>
                </a:lnTo>
                <a:lnTo>
                  <a:pt x="3200" y="2086"/>
                </a:lnTo>
                <a:lnTo>
                  <a:pt x="3209" y="2104"/>
                </a:lnTo>
                <a:lnTo>
                  <a:pt x="3216" y="2123"/>
                </a:lnTo>
                <a:lnTo>
                  <a:pt x="3223" y="2143"/>
                </a:lnTo>
                <a:lnTo>
                  <a:pt x="3227" y="2163"/>
                </a:lnTo>
                <a:lnTo>
                  <a:pt x="3231" y="2183"/>
                </a:lnTo>
                <a:lnTo>
                  <a:pt x="3233" y="2203"/>
                </a:lnTo>
                <a:lnTo>
                  <a:pt x="3232" y="2224"/>
                </a:lnTo>
                <a:lnTo>
                  <a:pt x="3231" y="2245"/>
                </a:lnTo>
                <a:lnTo>
                  <a:pt x="3226" y="2267"/>
                </a:lnTo>
                <a:lnTo>
                  <a:pt x="3266" y="2240"/>
                </a:lnTo>
                <a:lnTo>
                  <a:pt x="3307" y="2211"/>
                </a:lnTo>
                <a:lnTo>
                  <a:pt x="3349" y="2180"/>
                </a:lnTo>
                <a:lnTo>
                  <a:pt x="3391" y="2151"/>
                </a:lnTo>
                <a:lnTo>
                  <a:pt x="3432" y="2120"/>
                </a:lnTo>
                <a:lnTo>
                  <a:pt x="3473" y="2090"/>
                </a:lnTo>
                <a:lnTo>
                  <a:pt x="3510" y="2063"/>
                </a:lnTo>
                <a:lnTo>
                  <a:pt x="3543" y="2039"/>
                </a:lnTo>
                <a:lnTo>
                  <a:pt x="3552" y="2006"/>
                </a:lnTo>
                <a:lnTo>
                  <a:pt x="3562" y="1974"/>
                </a:lnTo>
                <a:lnTo>
                  <a:pt x="3573" y="1943"/>
                </a:lnTo>
                <a:lnTo>
                  <a:pt x="3585" y="1914"/>
                </a:lnTo>
                <a:lnTo>
                  <a:pt x="3598" y="1884"/>
                </a:lnTo>
                <a:lnTo>
                  <a:pt x="3611" y="1856"/>
                </a:lnTo>
                <a:lnTo>
                  <a:pt x="3627" y="1829"/>
                </a:lnTo>
                <a:lnTo>
                  <a:pt x="3643" y="1802"/>
                </a:lnTo>
                <a:lnTo>
                  <a:pt x="3662" y="1774"/>
                </a:lnTo>
                <a:lnTo>
                  <a:pt x="3681" y="1748"/>
                </a:lnTo>
                <a:lnTo>
                  <a:pt x="3701" y="1722"/>
                </a:lnTo>
                <a:lnTo>
                  <a:pt x="3723" y="1695"/>
                </a:lnTo>
                <a:lnTo>
                  <a:pt x="3745" y="1669"/>
                </a:lnTo>
                <a:lnTo>
                  <a:pt x="3770" y="1643"/>
                </a:lnTo>
                <a:lnTo>
                  <a:pt x="3795" y="1615"/>
                </a:lnTo>
                <a:lnTo>
                  <a:pt x="3822" y="1589"/>
                </a:lnTo>
                <a:lnTo>
                  <a:pt x="3775" y="1579"/>
                </a:lnTo>
                <a:lnTo>
                  <a:pt x="3729" y="1571"/>
                </a:lnTo>
                <a:lnTo>
                  <a:pt x="3682" y="1563"/>
                </a:lnTo>
                <a:lnTo>
                  <a:pt x="3636" y="1556"/>
                </a:lnTo>
                <a:lnTo>
                  <a:pt x="3590" y="1551"/>
                </a:lnTo>
                <a:lnTo>
                  <a:pt x="3545" y="1548"/>
                </a:lnTo>
                <a:lnTo>
                  <a:pt x="3499" y="1543"/>
                </a:lnTo>
                <a:lnTo>
                  <a:pt x="3454" y="1541"/>
                </a:lnTo>
                <a:lnTo>
                  <a:pt x="3408" y="1539"/>
                </a:lnTo>
                <a:lnTo>
                  <a:pt x="3361" y="1538"/>
                </a:lnTo>
                <a:lnTo>
                  <a:pt x="3315" y="1538"/>
                </a:lnTo>
                <a:lnTo>
                  <a:pt x="3267" y="1538"/>
                </a:lnTo>
                <a:lnTo>
                  <a:pt x="3220" y="1538"/>
                </a:lnTo>
                <a:lnTo>
                  <a:pt x="3171" y="1538"/>
                </a:lnTo>
                <a:lnTo>
                  <a:pt x="3123" y="1540"/>
                </a:lnTo>
                <a:lnTo>
                  <a:pt x="3073" y="1541"/>
                </a:lnTo>
                <a:lnTo>
                  <a:pt x="3035" y="1542"/>
                </a:lnTo>
                <a:lnTo>
                  <a:pt x="2997" y="1543"/>
                </a:lnTo>
                <a:lnTo>
                  <a:pt x="2960" y="1543"/>
                </a:lnTo>
                <a:lnTo>
                  <a:pt x="2924" y="1542"/>
                </a:lnTo>
                <a:lnTo>
                  <a:pt x="2890" y="1541"/>
                </a:lnTo>
                <a:lnTo>
                  <a:pt x="2856" y="1539"/>
                </a:lnTo>
                <a:lnTo>
                  <a:pt x="2823" y="1538"/>
                </a:lnTo>
                <a:lnTo>
                  <a:pt x="2790" y="1534"/>
                </a:lnTo>
                <a:lnTo>
                  <a:pt x="2758" y="1531"/>
                </a:lnTo>
                <a:lnTo>
                  <a:pt x="2727" y="1527"/>
                </a:lnTo>
                <a:lnTo>
                  <a:pt x="2697" y="1522"/>
                </a:lnTo>
                <a:lnTo>
                  <a:pt x="2670" y="1516"/>
                </a:lnTo>
                <a:lnTo>
                  <a:pt x="2641" y="1510"/>
                </a:lnTo>
                <a:lnTo>
                  <a:pt x="2615" y="1504"/>
                </a:lnTo>
                <a:lnTo>
                  <a:pt x="2588" y="1496"/>
                </a:lnTo>
                <a:lnTo>
                  <a:pt x="2563" y="1489"/>
                </a:lnTo>
                <a:lnTo>
                  <a:pt x="2537" y="1480"/>
                </a:lnTo>
                <a:lnTo>
                  <a:pt x="2515" y="1471"/>
                </a:lnTo>
                <a:lnTo>
                  <a:pt x="2493" y="1460"/>
                </a:lnTo>
                <a:lnTo>
                  <a:pt x="2471" y="1449"/>
                </a:lnTo>
                <a:lnTo>
                  <a:pt x="2450" y="1438"/>
                </a:lnTo>
                <a:lnTo>
                  <a:pt x="2431" y="1427"/>
                </a:lnTo>
                <a:lnTo>
                  <a:pt x="2412" y="1414"/>
                </a:lnTo>
                <a:lnTo>
                  <a:pt x="2394" y="1399"/>
                </a:lnTo>
                <a:lnTo>
                  <a:pt x="2378" y="1385"/>
                </a:lnTo>
                <a:lnTo>
                  <a:pt x="2361" y="1371"/>
                </a:lnTo>
                <a:lnTo>
                  <a:pt x="2348" y="1355"/>
                </a:lnTo>
                <a:lnTo>
                  <a:pt x="2333" y="1339"/>
                </a:lnTo>
                <a:lnTo>
                  <a:pt x="2321" y="1321"/>
                </a:lnTo>
                <a:lnTo>
                  <a:pt x="2309" y="1304"/>
                </a:lnTo>
                <a:lnTo>
                  <a:pt x="2299" y="1284"/>
                </a:lnTo>
                <a:lnTo>
                  <a:pt x="2289" y="1265"/>
                </a:lnTo>
                <a:lnTo>
                  <a:pt x="2283" y="1249"/>
                </a:lnTo>
                <a:lnTo>
                  <a:pt x="2275" y="1230"/>
                </a:lnTo>
                <a:lnTo>
                  <a:pt x="2269" y="1213"/>
                </a:lnTo>
                <a:lnTo>
                  <a:pt x="2263" y="1196"/>
                </a:lnTo>
                <a:lnTo>
                  <a:pt x="2258" y="1179"/>
                </a:lnTo>
                <a:lnTo>
                  <a:pt x="2254" y="1161"/>
                </a:lnTo>
                <a:lnTo>
                  <a:pt x="2249" y="1144"/>
                </a:lnTo>
                <a:lnTo>
                  <a:pt x="2246" y="1126"/>
                </a:lnTo>
                <a:lnTo>
                  <a:pt x="2241" y="1090"/>
                </a:lnTo>
                <a:lnTo>
                  <a:pt x="2237" y="1052"/>
                </a:lnTo>
                <a:lnTo>
                  <a:pt x="2235" y="1015"/>
                </a:lnTo>
                <a:lnTo>
                  <a:pt x="2235" y="976"/>
                </a:lnTo>
                <a:lnTo>
                  <a:pt x="2237" y="936"/>
                </a:lnTo>
                <a:lnTo>
                  <a:pt x="2238" y="895"/>
                </a:lnTo>
                <a:lnTo>
                  <a:pt x="2244" y="852"/>
                </a:lnTo>
                <a:lnTo>
                  <a:pt x="2249" y="807"/>
                </a:lnTo>
                <a:lnTo>
                  <a:pt x="2256" y="761"/>
                </a:lnTo>
                <a:lnTo>
                  <a:pt x="2263" y="712"/>
                </a:lnTo>
                <a:lnTo>
                  <a:pt x="2272" y="664"/>
                </a:lnTo>
                <a:lnTo>
                  <a:pt x="2283" y="611"/>
                </a:lnTo>
                <a:lnTo>
                  <a:pt x="2286" y="581"/>
                </a:lnTo>
                <a:lnTo>
                  <a:pt x="2289" y="552"/>
                </a:lnTo>
                <a:lnTo>
                  <a:pt x="2290" y="524"/>
                </a:lnTo>
                <a:lnTo>
                  <a:pt x="2288" y="499"/>
                </a:lnTo>
                <a:lnTo>
                  <a:pt x="2285" y="473"/>
                </a:lnTo>
                <a:lnTo>
                  <a:pt x="2280" y="450"/>
                </a:lnTo>
                <a:lnTo>
                  <a:pt x="2273" y="428"/>
                </a:lnTo>
                <a:lnTo>
                  <a:pt x="2264" y="408"/>
                </a:lnTo>
                <a:lnTo>
                  <a:pt x="2254" y="388"/>
                </a:lnTo>
                <a:lnTo>
                  <a:pt x="2242" y="372"/>
                </a:lnTo>
                <a:lnTo>
                  <a:pt x="2228" y="355"/>
                </a:lnTo>
                <a:lnTo>
                  <a:pt x="2214" y="342"/>
                </a:lnTo>
                <a:lnTo>
                  <a:pt x="2197" y="330"/>
                </a:lnTo>
                <a:lnTo>
                  <a:pt x="2180" y="318"/>
                </a:lnTo>
                <a:lnTo>
                  <a:pt x="2161" y="309"/>
                </a:lnTo>
                <a:lnTo>
                  <a:pt x="2140" y="301"/>
                </a:lnTo>
                <a:lnTo>
                  <a:pt x="2119" y="295"/>
                </a:lnTo>
                <a:lnTo>
                  <a:pt x="2097" y="290"/>
                </a:lnTo>
                <a:lnTo>
                  <a:pt x="2072" y="289"/>
                </a:lnTo>
                <a:lnTo>
                  <a:pt x="2049" y="287"/>
                </a:lnTo>
                <a:lnTo>
                  <a:pt x="2024" y="289"/>
                </a:lnTo>
                <a:lnTo>
                  <a:pt x="1997" y="290"/>
                </a:lnTo>
                <a:lnTo>
                  <a:pt x="1971" y="294"/>
                </a:lnTo>
                <a:lnTo>
                  <a:pt x="1942" y="300"/>
                </a:lnTo>
                <a:lnTo>
                  <a:pt x="1914" y="309"/>
                </a:lnTo>
                <a:lnTo>
                  <a:pt x="1885" y="318"/>
                </a:lnTo>
                <a:lnTo>
                  <a:pt x="1855" y="331"/>
                </a:lnTo>
                <a:lnTo>
                  <a:pt x="1826" y="344"/>
                </a:lnTo>
                <a:lnTo>
                  <a:pt x="1795" y="358"/>
                </a:lnTo>
                <a:lnTo>
                  <a:pt x="1764" y="377"/>
                </a:lnTo>
                <a:lnTo>
                  <a:pt x="1733" y="396"/>
                </a:lnTo>
                <a:lnTo>
                  <a:pt x="1701" y="417"/>
                </a:lnTo>
                <a:lnTo>
                  <a:pt x="1742" y="457"/>
                </a:lnTo>
                <a:lnTo>
                  <a:pt x="1764" y="441"/>
                </a:lnTo>
                <a:lnTo>
                  <a:pt x="1786" y="427"/>
                </a:lnTo>
                <a:lnTo>
                  <a:pt x="1808" y="415"/>
                </a:lnTo>
                <a:lnTo>
                  <a:pt x="1830" y="405"/>
                </a:lnTo>
                <a:lnTo>
                  <a:pt x="1852" y="396"/>
                </a:lnTo>
                <a:lnTo>
                  <a:pt x="1874" y="388"/>
                </a:lnTo>
                <a:lnTo>
                  <a:pt x="1896" y="383"/>
                </a:lnTo>
                <a:lnTo>
                  <a:pt x="1916" y="377"/>
                </a:lnTo>
                <a:lnTo>
                  <a:pt x="1937" y="376"/>
                </a:lnTo>
                <a:lnTo>
                  <a:pt x="1956" y="374"/>
                </a:lnTo>
                <a:lnTo>
                  <a:pt x="1975" y="374"/>
                </a:lnTo>
                <a:lnTo>
                  <a:pt x="1995" y="376"/>
                </a:lnTo>
                <a:lnTo>
                  <a:pt x="2013" y="378"/>
                </a:lnTo>
                <a:lnTo>
                  <a:pt x="2029" y="383"/>
                </a:lnTo>
                <a:lnTo>
                  <a:pt x="2046" y="388"/>
                </a:lnTo>
                <a:lnTo>
                  <a:pt x="2061" y="396"/>
                </a:lnTo>
                <a:lnTo>
                  <a:pt x="2076" y="404"/>
                </a:lnTo>
                <a:lnTo>
                  <a:pt x="2090" y="413"/>
                </a:lnTo>
                <a:lnTo>
                  <a:pt x="2103" y="424"/>
                </a:lnTo>
                <a:lnTo>
                  <a:pt x="2116" y="436"/>
                </a:lnTo>
                <a:lnTo>
                  <a:pt x="2127" y="449"/>
                </a:lnTo>
                <a:lnTo>
                  <a:pt x="2135" y="463"/>
                </a:lnTo>
                <a:lnTo>
                  <a:pt x="2144" y="479"/>
                </a:lnTo>
                <a:lnTo>
                  <a:pt x="2151" y="495"/>
                </a:lnTo>
                <a:lnTo>
                  <a:pt x="2158" y="512"/>
                </a:lnTo>
                <a:lnTo>
                  <a:pt x="2162" y="532"/>
                </a:lnTo>
                <a:lnTo>
                  <a:pt x="2166" y="551"/>
                </a:lnTo>
                <a:lnTo>
                  <a:pt x="2169" y="572"/>
                </a:lnTo>
                <a:lnTo>
                  <a:pt x="2169" y="593"/>
                </a:lnTo>
                <a:lnTo>
                  <a:pt x="2169" y="616"/>
                </a:lnTo>
                <a:lnTo>
                  <a:pt x="2165" y="639"/>
                </a:lnTo>
                <a:lnTo>
                  <a:pt x="2161" y="664"/>
                </a:lnTo>
                <a:lnTo>
                  <a:pt x="2160" y="630"/>
                </a:lnTo>
                <a:lnTo>
                  <a:pt x="2154" y="601"/>
                </a:lnTo>
                <a:lnTo>
                  <a:pt x="2148" y="574"/>
                </a:lnTo>
                <a:lnTo>
                  <a:pt x="2138" y="551"/>
                </a:lnTo>
                <a:lnTo>
                  <a:pt x="2127" y="531"/>
                </a:lnTo>
                <a:lnTo>
                  <a:pt x="2112" y="513"/>
                </a:lnTo>
                <a:lnTo>
                  <a:pt x="2097" y="499"/>
                </a:lnTo>
                <a:lnTo>
                  <a:pt x="2080" y="487"/>
                </a:lnTo>
                <a:lnTo>
                  <a:pt x="2061" y="477"/>
                </a:lnTo>
                <a:lnTo>
                  <a:pt x="2042" y="470"/>
                </a:lnTo>
                <a:lnTo>
                  <a:pt x="2021" y="466"/>
                </a:lnTo>
                <a:lnTo>
                  <a:pt x="2000" y="463"/>
                </a:lnTo>
                <a:lnTo>
                  <a:pt x="1977" y="463"/>
                </a:lnTo>
                <a:lnTo>
                  <a:pt x="1954" y="465"/>
                </a:lnTo>
                <a:lnTo>
                  <a:pt x="1930" y="468"/>
                </a:lnTo>
                <a:lnTo>
                  <a:pt x="1906" y="473"/>
                </a:lnTo>
                <a:lnTo>
                  <a:pt x="1881" y="479"/>
                </a:lnTo>
                <a:lnTo>
                  <a:pt x="1857" y="488"/>
                </a:lnTo>
                <a:lnTo>
                  <a:pt x="1831" y="497"/>
                </a:lnTo>
                <a:lnTo>
                  <a:pt x="1807" y="508"/>
                </a:lnTo>
                <a:lnTo>
                  <a:pt x="1782" y="520"/>
                </a:lnTo>
                <a:lnTo>
                  <a:pt x="1758" y="532"/>
                </a:lnTo>
                <a:lnTo>
                  <a:pt x="1735" y="544"/>
                </a:lnTo>
                <a:lnTo>
                  <a:pt x="1713" y="560"/>
                </a:lnTo>
                <a:lnTo>
                  <a:pt x="1691" y="574"/>
                </a:lnTo>
                <a:lnTo>
                  <a:pt x="1670" y="588"/>
                </a:lnTo>
                <a:lnTo>
                  <a:pt x="1651" y="605"/>
                </a:lnTo>
                <a:lnTo>
                  <a:pt x="1632" y="620"/>
                </a:lnTo>
                <a:lnTo>
                  <a:pt x="1615" y="636"/>
                </a:lnTo>
                <a:lnTo>
                  <a:pt x="1600" y="653"/>
                </a:lnTo>
                <a:lnTo>
                  <a:pt x="1587" y="668"/>
                </a:lnTo>
                <a:lnTo>
                  <a:pt x="1576" y="684"/>
                </a:lnTo>
                <a:lnTo>
                  <a:pt x="1590" y="697"/>
                </a:lnTo>
                <a:lnTo>
                  <a:pt x="1605" y="710"/>
                </a:lnTo>
                <a:lnTo>
                  <a:pt x="1620" y="723"/>
                </a:lnTo>
                <a:lnTo>
                  <a:pt x="1634" y="737"/>
                </a:lnTo>
                <a:lnTo>
                  <a:pt x="1649" y="719"/>
                </a:lnTo>
                <a:lnTo>
                  <a:pt x="1664" y="701"/>
                </a:lnTo>
                <a:lnTo>
                  <a:pt x="1677" y="686"/>
                </a:lnTo>
                <a:lnTo>
                  <a:pt x="1694" y="669"/>
                </a:lnTo>
                <a:lnTo>
                  <a:pt x="1708" y="654"/>
                </a:lnTo>
                <a:lnTo>
                  <a:pt x="1725" y="642"/>
                </a:lnTo>
                <a:lnTo>
                  <a:pt x="1742" y="628"/>
                </a:lnTo>
                <a:lnTo>
                  <a:pt x="1757" y="616"/>
                </a:lnTo>
                <a:lnTo>
                  <a:pt x="1775" y="606"/>
                </a:lnTo>
                <a:lnTo>
                  <a:pt x="1792" y="596"/>
                </a:lnTo>
                <a:lnTo>
                  <a:pt x="1809" y="587"/>
                </a:lnTo>
                <a:lnTo>
                  <a:pt x="1828" y="582"/>
                </a:lnTo>
                <a:lnTo>
                  <a:pt x="1846" y="576"/>
                </a:lnTo>
                <a:lnTo>
                  <a:pt x="1864" y="573"/>
                </a:lnTo>
                <a:lnTo>
                  <a:pt x="1884" y="570"/>
                </a:lnTo>
                <a:lnTo>
                  <a:pt x="1904" y="570"/>
                </a:lnTo>
                <a:lnTo>
                  <a:pt x="1921" y="571"/>
                </a:lnTo>
                <a:lnTo>
                  <a:pt x="1938" y="573"/>
                </a:lnTo>
                <a:lnTo>
                  <a:pt x="1954" y="576"/>
                </a:lnTo>
                <a:lnTo>
                  <a:pt x="1969" y="581"/>
                </a:lnTo>
                <a:lnTo>
                  <a:pt x="1983" y="587"/>
                </a:lnTo>
                <a:lnTo>
                  <a:pt x="1996" y="595"/>
                </a:lnTo>
                <a:lnTo>
                  <a:pt x="2007" y="603"/>
                </a:lnTo>
                <a:lnTo>
                  <a:pt x="2018" y="612"/>
                </a:lnTo>
                <a:lnTo>
                  <a:pt x="2028" y="622"/>
                </a:lnTo>
                <a:lnTo>
                  <a:pt x="2038" y="633"/>
                </a:lnTo>
                <a:lnTo>
                  <a:pt x="2046" y="645"/>
                </a:lnTo>
                <a:lnTo>
                  <a:pt x="2052" y="658"/>
                </a:lnTo>
                <a:lnTo>
                  <a:pt x="2060" y="671"/>
                </a:lnTo>
                <a:lnTo>
                  <a:pt x="2066" y="686"/>
                </a:lnTo>
                <a:lnTo>
                  <a:pt x="2071" y="699"/>
                </a:lnTo>
                <a:lnTo>
                  <a:pt x="2075" y="715"/>
                </a:lnTo>
                <a:lnTo>
                  <a:pt x="2078" y="730"/>
                </a:lnTo>
                <a:lnTo>
                  <a:pt x="2081" y="746"/>
                </a:lnTo>
                <a:lnTo>
                  <a:pt x="2083" y="762"/>
                </a:lnTo>
                <a:lnTo>
                  <a:pt x="2083" y="779"/>
                </a:lnTo>
                <a:lnTo>
                  <a:pt x="2083" y="795"/>
                </a:lnTo>
                <a:lnTo>
                  <a:pt x="2083" y="811"/>
                </a:lnTo>
                <a:lnTo>
                  <a:pt x="2083" y="828"/>
                </a:lnTo>
                <a:lnTo>
                  <a:pt x="2082" y="845"/>
                </a:lnTo>
                <a:lnTo>
                  <a:pt x="2080" y="862"/>
                </a:lnTo>
                <a:lnTo>
                  <a:pt x="2077" y="878"/>
                </a:lnTo>
                <a:lnTo>
                  <a:pt x="2073" y="895"/>
                </a:lnTo>
                <a:lnTo>
                  <a:pt x="2070" y="910"/>
                </a:lnTo>
                <a:lnTo>
                  <a:pt x="2066" y="926"/>
                </a:lnTo>
                <a:lnTo>
                  <a:pt x="2061" y="940"/>
                </a:lnTo>
                <a:lnTo>
                  <a:pt x="2055" y="956"/>
                </a:lnTo>
                <a:lnTo>
                  <a:pt x="2049" y="970"/>
                </a:lnTo>
                <a:lnTo>
                  <a:pt x="2049" y="926"/>
                </a:lnTo>
                <a:lnTo>
                  <a:pt x="2048" y="884"/>
                </a:lnTo>
                <a:lnTo>
                  <a:pt x="2047" y="863"/>
                </a:lnTo>
                <a:lnTo>
                  <a:pt x="2045" y="842"/>
                </a:lnTo>
                <a:lnTo>
                  <a:pt x="2042" y="823"/>
                </a:lnTo>
                <a:lnTo>
                  <a:pt x="2040" y="804"/>
                </a:lnTo>
                <a:lnTo>
                  <a:pt x="2036" y="785"/>
                </a:lnTo>
                <a:lnTo>
                  <a:pt x="2030" y="769"/>
                </a:lnTo>
                <a:lnTo>
                  <a:pt x="2026" y="752"/>
                </a:lnTo>
                <a:lnTo>
                  <a:pt x="2019" y="736"/>
                </a:lnTo>
                <a:lnTo>
                  <a:pt x="2013" y="720"/>
                </a:lnTo>
                <a:lnTo>
                  <a:pt x="2005" y="707"/>
                </a:lnTo>
                <a:lnTo>
                  <a:pt x="1996" y="695"/>
                </a:lnTo>
                <a:lnTo>
                  <a:pt x="1985" y="682"/>
                </a:lnTo>
                <a:lnTo>
                  <a:pt x="1973" y="670"/>
                </a:lnTo>
                <a:lnTo>
                  <a:pt x="1960" y="660"/>
                </a:lnTo>
                <a:lnTo>
                  <a:pt x="1945" y="654"/>
                </a:lnTo>
                <a:lnTo>
                  <a:pt x="1931" y="648"/>
                </a:lnTo>
                <a:lnTo>
                  <a:pt x="1917" y="644"/>
                </a:lnTo>
                <a:lnTo>
                  <a:pt x="1902" y="643"/>
                </a:lnTo>
                <a:lnTo>
                  <a:pt x="1888" y="643"/>
                </a:lnTo>
                <a:lnTo>
                  <a:pt x="1873" y="645"/>
                </a:lnTo>
                <a:lnTo>
                  <a:pt x="1858" y="649"/>
                </a:lnTo>
                <a:lnTo>
                  <a:pt x="1842" y="654"/>
                </a:lnTo>
                <a:lnTo>
                  <a:pt x="1828" y="660"/>
                </a:lnTo>
                <a:lnTo>
                  <a:pt x="1813" y="668"/>
                </a:lnTo>
                <a:lnTo>
                  <a:pt x="1798" y="677"/>
                </a:lnTo>
                <a:lnTo>
                  <a:pt x="1784" y="687"/>
                </a:lnTo>
                <a:lnTo>
                  <a:pt x="1768" y="698"/>
                </a:lnTo>
                <a:lnTo>
                  <a:pt x="1754" y="710"/>
                </a:lnTo>
                <a:lnTo>
                  <a:pt x="1740" y="722"/>
                </a:lnTo>
                <a:lnTo>
                  <a:pt x="1726" y="736"/>
                </a:lnTo>
                <a:lnTo>
                  <a:pt x="1713" y="750"/>
                </a:lnTo>
                <a:lnTo>
                  <a:pt x="1699" y="763"/>
                </a:lnTo>
                <a:lnTo>
                  <a:pt x="1675" y="793"/>
                </a:lnTo>
                <a:lnTo>
                  <a:pt x="1653" y="823"/>
                </a:lnTo>
                <a:lnTo>
                  <a:pt x="1631" y="852"/>
                </a:lnTo>
                <a:lnTo>
                  <a:pt x="1614" y="882"/>
                </a:lnTo>
                <a:lnTo>
                  <a:pt x="1600" y="907"/>
                </a:lnTo>
                <a:lnTo>
                  <a:pt x="1589" y="930"/>
                </a:lnTo>
                <a:lnTo>
                  <a:pt x="1615" y="925"/>
                </a:lnTo>
                <a:lnTo>
                  <a:pt x="1640" y="920"/>
                </a:lnTo>
                <a:lnTo>
                  <a:pt x="1662" y="918"/>
                </a:lnTo>
                <a:lnTo>
                  <a:pt x="1683" y="919"/>
                </a:lnTo>
                <a:lnTo>
                  <a:pt x="1703" y="923"/>
                </a:lnTo>
                <a:lnTo>
                  <a:pt x="1722" y="927"/>
                </a:lnTo>
                <a:lnTo>
                  <a:pt x="1739" y="934"/>
                </a:lnTo>
                <a:lnTo>
                  <a:pt x="1755" y="941"/>
                </a:lnTo>
                <a:lnTo>
                  <a:pt x="1770" y="951"/>
                </a:lnTo>
                <a:lnTo>
                  <a:pt x="1785" y="963"/>
                </a:lnTo>
                <a:lnTo>
                  <a:pt x="1797" y="977"/>
                </a:lnTo>
                <a:lnTo>
                  <a:pt x="1808" y="991"/>
                </a:lnTo>
                <a:lnTo>
                  <a:pt x="1819" y="1007"/>
                </a:lnTo>
                <a:lnTo>
                  <a:pt x="1830" y="1023"/>
                </a:lnTo>
                <a:lnTo>
                  <a:pt x="1838" y="1041"/>
                </a:lnTo>
                <a:lnTo>
                  <a:pt x="1847" y="1061"/>
                </a:lnTo>
                <a:lnTo>
                  <a:pt x="1853" y="1080"/>
                </a:lnTo>
                <a:lnTo>
                  <a:pt x="1861" y="1100"/>
                </a:lnTo>
                <a:lnTo>
                  <a:pt x="1865" y="1121"/>
                </a:lnTo>
                <a:lnTo>
                  <a:pt x="1872" y="1142"/>
                </a:lnTo>
                <a:lnTo>
                  <a:pt x="1881" y="1185"/>
                </a:lnTo>
                <a:lnTo>
                  <a:pt x="1888" y="1229"/>
                </a:lnTo>
                <a:lnTo>
                  <a:pt x="1898" y="1316"/>
                </a:lnTo>
                <a:lnTo>
                  <a:pt x="1906" y="1395"/>
                </a:lnTo>
                <a:lnTo>
                  <a:pt x="1907" y="1413"/>
                </a:lnTo>
                <a:lnTo>
                  <a:pt x="1911" y="1429"/>
                </a:lnTo>
                <a:lnTo>
                  <a:pt x="1915" y="1446"/>
                </a:lnTo>
                <a:lnTo>
                  <a:pt x="1920" y="1460"/>
                </a:lnTo>
                <a:lnTo>
                  <a:pt x="1925" y="1473"/>
                </a:lnTo>
                <a:lnTo>
                  <a:pt x="1932" y="1487"/>
                </a:lnTo>
                <a:lnTo>
                  <a:pt x="1940" y="1499"/>
                </a:lnTo>
                <a:lnTo>
                  <a:pt x="1946" y="1510"/>
                </a:lnTo>
                <a:lnTo>
                  <a:pt x="1954" y="1520"/>
                </a:lnTo>
                <a:lnTo>
                  <a:pt x="1963" y="1529"/>
                </a:lnTo>
                <a:lnTo>
                  <a:pt x="1973" y="1538"/>
                </a:lnTo>
                <a:lnTo>
                  <a:pt x="1983" y="1545"/>
                </a:lnTo>
                <a:lnTo>
                  <a:pt x="1993" y="1552"/>
                </a:lnTo>
                <a:lnTo>
                  <a:pt x="2003" y="1559"/>
                </a:lnTo>
                <a:lnTo>
                  <a:pt x="2014" y="1563"/>
                </a:lnTo>
                <a:lnTo>
                  <a:pt x="2025" y="1568"/>
                </a:lnTo>
                <a:lnTo>
                  <a:pt x="2059" y="1580"/>
                </a:lnTo>
                <a:lnTo>
                  <a:pt x="2096" y="1595"/>
                </a:lnTo>
                <a:lnTo>
                  <a:pt x="2116" y="1604"/>
                </a:lnTo>
                <a:lnTo>
                  <a:pt x="2134" y="1614"/>
                </a:lnTo>
                <a:lnTo>
                  <a:pt x="2153" y="1624"/>
                </a:lnTo>
                <a:lnTo>
                  <a:pt x="2172" y="1636"/>
                </a:lnTo>
                <a:lnTo>
                  <a:pt x="2191" y="1648"/>
                </a:lnTo>
                <a:lnTo>
                  <a:pt x="2207" y="1659"/>
                </a:lnTo>
                <a:lnTo>
                  <a:pt x="2224" y="1674"/>
                </a:lnTo>
                <a:lnTo>
                  <a:pt x="2238" y="1689"/>
                </a:lnTo>
                <a:lnTo>
                  <a:pt x="2253" y="1704"/>
                </a:lnTo>
                <a:lnTo>
                  <a:pt x="2265" y="1721"/>
                </a:lnTo>
                <a:lnTo>
                  <a:pt x="2270" y="1729"/>
                </a:lnTo>
                <a:lnTo>
                  <a:pt x="2275" y="1738"/>
                </a:lnTo>
                <a:lnTo>
                  <a:pt x="2279" y="1748"/>
                </a:lnTo>
                <a:lnTo>
                  <a:pt x="2283" y="1758"/>
                </a:lnTo>
                <a:lnTo>
                  <a:pt x="2288" y="1776"/>
                </a:lnTo>
                <a:lnTo>
                  <a:pt x="2293" y="1792"/>
                </a:lnTo>
                <a:lnTo>
                  <a:pt x="2295" y="1809"/>
                </a:lnTo>
                <a:lnTo>
                  <a:pt x="2296" y="1825"/>
                </a:lnTo>
                <a:lnTo>
                  <a:pt x="2296" y="1840"/>
                </a:lnTo>
                <a:lnTo>
                  <a:pt x="2294" y="1854"/>
                </a:lnTo>
                <a:lnTo>
                  <a:pt x="2291" y="1867"/>
                </a:lnTo>
                <a:lnTo>
                  <a:pt x="2286" y="1881"/>
                </a:lnTo>
                <a:lnTo>
                  <a:pt x="2281" y="1892"/>
                </a:lnTo>
                <a:lnTo>
                  <a:pt x="2274" y="1903"/>
                </a:lnTo>
                <a:lnTo>
                  <a:pt x="2267" y="1913"/>
                </a:lnTo>
                <a:lnTo>
                  <a:pt x="2258" y="1920"/>
                </a:lnTo>
                <a:lnTo>
                  <a:pt x="2249" y="1928"/>
                </a:lnTo>
                <a:lnTo>
                  <a:pt x="2238" y="1935"/>
                </a:lnTo>
                <a:lnTo>
                  <a:pt x="2227" y="1940"/>
                </a:lnTo>
                <a:lnTo>
                  <a:pt x="2215" y="1946"/>
                </a:lnTo>
                <a:lnTo>
                  <a:pt x="2233" y="1955"/>
                </a:lnTo>
                <a:lnTo>
                  <a:pt x="2249" y="1962"/>
                </a:lnTo>
                <a:lnTo>
                  <a:pt x="2267" y="1969"/>
                </a:lnTo>
                <a:lnTo>
                  <a:pt x="2283" y="1974"/>
                </a:lnTo>
                <a:lnTo>
                  <a:pt x="2299" y="1977"/>
                </a:lnTo>
                <a:lnTo>
                  <a:pt x="2316" y="1979"/>
                </a:lnTo>
                <a:lnTo>
                  <a:pt x="2331" y="1980"/>
                </a:lnTo>
                <a:lnTo>
                  <a:pt x="2348" y="1980"/>
                </a:lnTo>
                <a:lnTo>
                  <a:pt x="2364" y="1978"/>
                </a:lnTo>
                <a:lnTo>
                  <a:pt x="2382" y="1976"/>
                </a:lnTo>
                <a:lnTo>
                  <a:pt x="2402" y="1972"/>
                </a:lnTo>
                <a:lnTo>
                  <a:pt x="2422" y="1969"/>
                </a:lnTo>
                <a:lnTo>
                  <a:pt x="2467" y="1959"/>
                </a:lnTo>
                <a:lnTo>
                  <a:pt x="2518" y="1947"/>
                </a:lnTo>
                <a:close/>
                <a:moveTo>
                  <a:pt x="1526" y="469"/>
                </a:moveTo>
                <a:lnTo>
                  <a:pt x="1546" y="470"/>
                </a:lnTo>
                <a:lnTo>
                  <a:pt x="1567" y="470"/>
                </a:lnTo>
                <a:lnTo>
                  <a:pt x="1587" y="472"/>
                </a:lnTo>
                <a:lnTo>
                  <a:pt x="1605" y="474"/>
                </a:lnTo>
                <a:lnTo>
                  <a:pt x="1624" y="477"/>
                </a:lnTo>
                <a:lnTo>
                  <a:pt x="1642" y="482"/>
                </a:lnTo>
                <a:lnTo>
                  <a:pt x="1661" y="488"/>
                </a:lnTo>
                <a:lnTo>
                  <a:pt x="1678" y="497"/>
                </a:lnTo>
                <a:lnTo>
                  <a:pt x="1653" y="519"/>
                </a:lnTo>
                <a:lnTo>
                  <a:pt x="1626" y="541"/>
                </a:lnTo>
                <a:lnTo>
                  <a:pt x="1602" y="564"/>
                </a:lnTo>
                <a:lnTo>
                  <a:pt x="1578" y="587"/>
                </a:lnTo>
                <a:lnTo>
                  <a:pt x="1553" y="614"/>
                </a:lnTo>
                <a:lnTo>
                  <a:pt x="1530" y="643"/>
                </a:lnTo>
                <a:lnTo>
                  <a:pt x="1505" y="672"/>
                </a:lnTo>
                <a:lnTo>
                  <a:pt x="1478" y="706"/>
                </a:lnTo>
                <a:lnTo>
                  <a:pt x="1493" y="713"/>
                </a:lnTo>
                <a:lnTo>
                  <a:pt x="1507" y="722"/>
                </a:lnTo>
                <a:lnTo>
                  <a:pt x="1520" y="731"/>
                </a:lnTo>
                <a:lnTo>
                  <a:pt x="1536" y="741"/>
                </a:lnTo>
                <a:lnTo>
                  <a:pt x="1563" y="763"/>
                </a:lnTo>
                <a:lnTo>
                  <a:pt x="1588" y="785"/>
                </a:lnTo>
                <a:lnTo>
                  <a:pt x="1576" y="810"/>
                </a:lnTo>
                <a:lnTo>
                  <a:pt x="1561" y="835"/>
                </a:lnTo>
                <a:lnTo>
                  <a:pt x="1548" y="859"/>
                </a:lnTo>
                <a:lnTo>
                  <a:pt x="1534" y="887"/>
                </a:lnTo>
                <a:lnTo>
                  <a:pt x="1519" y="919"/>
                </a:lnTo>
                <a:lnTo>
                  <a:pt x="1503" y="957"/>
                </a:lnTo>
                <a:lnTo>
                  <a:pt x="1487" y="1003"/>
                </a:lnTo>
                <a:lnTo>
                  <a:pt x="1467" y="1060"/>
                </a:lnTo>
                <a:lnTo>
                  <a:pt x="1485" y="1051"/>
                </a:lnTo>
                <a:lnTo>
                  <a:pt x="1503" y="1040"/>
                </a:lnTo>
                <a:lnTo>
                  <a:pt x="1524" y="1031"/>
                </a:lnTo>
                <a:lnTo>
                  <a:pt x="1546" y="1022"/>
                </a:lnTo>
                <a:lnTo>
                  <a:pt x="1569" y="1014"/>
                </a:lnTo>
                <a:lnTo>
                  <a:pt x="1592" y="1007"/>
                </a:lnTo>
                <a:lnTo>
                  <a:pt x="1617" y="1002"/>
                </a:lnTo>
                <a:lnTo>
                  <a:pt x="1641" y="998"/>
                </a:lnTo>
                <a:lnTo>
                  <a:pt x="1652" y="998"/>
                </a:lnTo>
                <a:lnTo>
                  <a:pt x="1663" y="998"/>
                </a:lnTo>
                <a:lnTo>
                  <a:pt x="1674" y="998"/>
                </a:lnTo>
                <a:lnTo>
                  <a:pt x="1685" y="999"/>
                </a:lnTo>
                <a:lnTo>
                  <a:pt x="1695" y="1001"/>
                </a:lnTo>
                <a:lnTo>
                  <a:pt x="1705" y="1004"/>
                </a:lnTo>
                <a:lnTo>
                  <a:pt x="1714" y="1008"/>
                </a:lnTo>
                <a:lnTo>
                  <a:pt x="1722" y="1013"/>
                </a:lnTo>
                <a:lnTo>
                  <a:pt x="1730" y="1018"/>
                </a:lnTo>
                <a:lnTo>
                  <a:pt x="1738" y="1025"/>
                </a:lnTo>
                <a:lnTo>
                  <a:pt x="1744" y="1032"/>
                </a:lnTo>
                <a:lnTo>
                  <a:pt x="1750" y="1041"/>
                </a:lnTo>
                <a:lnTo>
                  <a:pt x="1755" y="1051"/>
                </a:lnTo>
                <a:lnTo>
                  <a:pt x="1758" y="1062"/>
                </a:lnTo>
                <a:lnTo>
                  <a:pt x="1761" y="1075"/>
                </a:lnTo>
                <a:lnTo>
                  <a:pt x="1764" y="1088"/>
                </a:lnTo>
                <a:lnTo>
                  <a:pt x="1751" y="1098"/>
                </a:lnTo>
                <a:lnTo>
                  <a:pt x="1739" y="1108"/>
                </a:lnTo>
                <a:lnTo>
                  <a:pt x="1726" y="1117"/>
                </a:lnTo>
                <a:lnTo>
                  <a:pt x="1712" y="1126"/>
                </a:lnTo>
                <a:lnTo>
                  <a:pt x="1698" y="1134"/>
                </a:lnTo>
                <a:lnTo>
                  <a:pt x="1684" y="1142"/>
                </a:lnTo>
                <a:lnTo>
                  <a:pt x="1670" y="1148"/>
                </a:lnTo>
                <a:lnTo>
                  <a:pt x="1654" y="1154"/>
                </a:lnTo>
                <a:lnTo>
                  <a:pt x="1640" y="1160"/>
                </a:lnTo>
                <a:lnTo>
                  <a:pt x="1624" y="1165"/>
                </a:lnTo>
                <a:lnTo>
                  <a:pt x="1609" y="1169"/>
                </a:lnTo>
                <a:lnTo>
                  <a:pt x="1592" y="1173"/>
                </a:lnTo>
                <a:lnTo>
                  <a:pt x="1576" y="1175"/>
                </a:lnTo>
                <a:lnTo>
                  <a:pt x="1559" y="1176"/>
                </a:lnTo>
                <a:lnTo>
                  <a:pt x="1542" y="1178"/>
                </a:lnTo>
                <a:lnTo>
                  <a:pt x="1526" y="1178"/>
                </a:lnTo>
                <a:lnTo>
                  <a:pt x="1507" y="1178"/>
                </a:lnTo>
                <a:lnTo>
                  <a:pt x="1488" y="1176"/>
                </a:lnTo>
                <a:lnTo>
                  <a:pt x="1470" y="1174"/>
                </a:lnTo>
                <a:lnTo>
                  <a:pt x="1454" y="1171"/>
                </a:lnTo>
                <a:lnTo>
                  <a:pt x="1436" y="1167"/>
                </a:lnTo>
                <a:lnTo>
                  <a:pt x="1420" y="1161"/>
                </a:lnTo>
                <a:lnTo>
                  <a:pt x="1402" y="1157"/>
                </a:lnTo>
                <a:lnTo>
                  <a:pt x="1386" y="1150"/>
                </a:lnTo>
                <a:lnTo>
                  <a:pt x="1370" y="1143"/>
                </a:lnTo>
                <a:lnTo>
                  <a:pt x="1354" y="1135"/>
                </a:lnTo>
                <a:lnTo>
                  <a:pt x="1340" y="1127"/>
                </a:lnTo>
                <a:lnTo>
                  <a:pt x="1324" y="1117"/>
                </a:lnTo>
                <a:lnTo>
                  <a:pt x="1310" y="1107"/>
                </a:lnTo>
                <a:lnTo>
                  <a:pt x="1298" y="1096"/>
                </a:lnTo>
                <a:lnTo>
                  <a:pt x="1285" y="1085"/>
                </a:lnTo>
                <a:lnTo>
                  <a:pt x="1271" y="1074"/>
                </a:lnTo>
                <a:lnTo>
                  <a:pt x="1259" y="1062"/>
                </a:lnTo>
                <a:lnTo>
                  <a:pt x="1248" y="1050"/>
                </a:lnTo>
                <a:lnTo>
                  <a:pt x="1237" y="1035"/>
                </a:lnTo>
                <a:lnTo>
                  <a:pt x="1227" y="1021"/>
                </a:lnTo>
                <a:lnTo>
                  <a:pt x="1218" y="1007"/>
                </a:lnTo>
                <a:lnTo>
                  <a:pt x="1210" y="992"/>
                </a:lnTo>
                <a:lnTo>
                  <a:pt x="1202" y="977"/>
                </a:lnTo>
                <a:lnTo>
                  <a:pt x="1194" y="962"/>
                </a:lnTo>
                <a:lnTo>
                  <a:pt x="1188" y="946"/>
                </a:lnTo>
                <a:lnTo>
                  <a:pt x="1182" y="929"/>
                </a:lnTo>
                <a:lnTo>
                  <a:pt x="1177" y="913"/>
                </a:lnTo>
                <a:lnTo>
                  <a:pt x="1174" y="896"/>
                </a:lnTo>
                <a:lnTo>
                  <a:pt x="1170" y="877"/>
                </a:lnTo>
                <a:lnTo>
                  <a:pt x="1167" y="861"/>
                </a:lnTo>
                <a:lnTo>
                  <a:pt x="1166" y="842"/>
                </a:lnTo>
                <a:lnTo>
                  <a:pt x="1166" y="824"/>
                </a:lnTo>
                <a:lnTo>
                  <a:pt x="1166" y="806"/>
                </a:lnTo>
                <a:lnTo>
                  <a:pt x="1167" y="788"/>
                </a:lnTo>
                <a:lnTo>
                  <a:pt x="1170" y="770"/>
                </a:lnTo>
                <a:lnTo>
                  <a:pt x="1174" y="752"/>
                </a:lnTo>
                <a:lnTo>
                  <a:pt x="1177" y="736"/>
                </a:lnTo>
                <a:lnTo>
                  <a:pt x="1182" y="719"/>
                </a:lnTo>
                <a:lnTo>
                  <a:pt x="1188" y="702"/>
                </a:lnTo>
                <a:lnTo>
                  <a:pt x="1194" y="687"/>
                </a:lnTo>
                <a:lnTo>
                  <a:pt x="1202" y="670"/>
                </a:lnTo>
                <a:lnTo>
                  <a:pt x="1210" y="655"/>
                </a:lnTo>
                <a:lnTo>
                  <a:pt x="1218" y="640"/>
                </a:lnTo>
                <a:lnTo>
                  <a:pt x="1227" y="626"/>
                </a:lnTo>
                <a:lnTo>
                  <a:pt x="1237" y="612"/>
                </a:lnTo>
                <a:lnTo>
                  <a:pt x="1248" y="598"/>
                </a:lnTo>
                <a:lnTo>
                  <a:pt x="1259" y="586"/>
                </a:lnTo>
                <a:lnTo>
                  <a:pt x="1271" y="574"/>
                </a:lnTo>
                <a:lnTo>
                  <a:pt x="1285" y="562"/>
                </a:lnTo>
                <a:lnTo>
                  <a:pt x="1298" y="551"/>
                </a:lnTo>
                <a:lnTo>
                  <a:pt x="1310" y="540"/>
                </a:lnTo>
                <a:lnTo>
                  <a:pt x="1324" y="531"/>
                </a:lnTo>
                <a:lnTo>
                  <a:pt x="1340" y="521"/>
                </a:lnTo>
                <a:lnTo>
                  <a:pt x="1354" y="512"/>
                </a:lnTo>
                <a:lnTo>
                  <a:pt x="1370" y="504"/>
                </a:lnTo>
                <a:lnTo>
                  <a:pt x="1386" y="498"/>
                </a:lnTo>
                <a:lnTo>
                  <a:pt x="1402" y="491"/>
                </a:lnTo>
                <a:lnTo>
                  <a:pt x="1420" y="486"/>
                </a:lnTo>
                <a:lnTo>
                  <a:pt x="1436" y="480"/>
                </a:lnTo>
                <a:lnTo>
                  <a:pt x="1454" y="477"/>
                </a:lnTo>
                <a:lnTo>
                  <a:pt x="1470" y="473"/>
                </a:lnTo>
                <a:lnTo>
                  <a:pt x="1488" y="471"/>
                </a:lnTo>
                <a:lnTo>
                  <a:pt x="1507" y="470"/>
                </a:lnTo>
                <a:lnTo>
                  <a:pt x="1526" y="469"/>
                </a:lnTo>
                <a:close/>
                <a:moveTo>
                  <a:pt x="1490" y="1877"/>
                </a:moveTo>
                <a:lnTo>
                  <a:pt x="1503" y="1928"/>
                </a:lnTo>
                <a:lnTo>
                  <a:pt x="1514" y="1980"/>
                </a:lnTo>
                <a:lnTo>
                  <a:pt x="1525" y="2032"/>
                </a:lnTo>
                <a:lnTo>
                  <a:pt x="1536" y="2083"/>
                </a:lnTo>
                <a:lnTo>
                  <a:pt x="1547" y="2135"/>
                </a:lnTo>
                <a:lnTo>
                  <a:pt x="1558" y="2187"/>
                </a:lnTo>
                <a:lnTo>
                  <a:pt x="1569" y="2238"/>
                </a:lnTo>
                <a:lnTo>
                  <a:pt x="1581" y="2290"/>
                </a:lnTo>
                <a:lnTo>
                  <a:pt x="1571" y="2303"/>
                </a:lnTo>
                <a:lnTo>
                  <a:pt x="1559" y="2319"/>
                </a:lnTo>
                <a:lnTo>
                  <a:pt x="1546" y="2334"/>
                </a:lnTo>
                <a:lnTo>
                  <a:pt x="1531" y="2351"/>
                </a:lnTo>
                <a:lnTo>
                  <a:pt x="1561" y="2359"/>
                </a:lnTo>
                <a:lnTo>
                  <a:pt x="1588" y="2367"/>
                </a:lnTo>
                <a:lnTo>
                  <a:pt x="1601" y="2374"/>
                </a:lnTo>
                <a:lnTo>
                  <a:pt x="1614" y="2378"/>
                </a:lnTo>
                <a:lnTo>
                  <a:pt x="1626" y="2386"/>
                </a:lnTo>
                <a:lnTo>
                  <a:pt x="1638" y="2392"/>
                </a:lnTo>
                <a:lnTo>
                  <a:pt x="1620" y="2409"/>
                </a:lnTo>
                <a:lnTo>
                  <a:pt x="1598" y="2430"/>
                </a:lnTo>
                <a:lnTo>
                  <a:pt x="1576" y="2455"/>
                </a:lnTo>
                <a:lnTo>
                  <a:pt x="1551" y="2481"/>
                </a:lnTo>
                <a:lnTo>
                  <a:pt x="1526" y="2510"/>
                </a:lnTo>
                <a:lnTo>
                  <a:pt x="1501" y="2538"/>
                </a:lnTo>
                <a:lnTo>
                  <a:pt x="1478" y="2565"/>
                </a:lnTo>
                <a:lnTo>
                  <a:pt x="1457" y="2592"/>
                </a:lnTo>
                <a:lnTo>
                  <a:pt x="1484" y="2592"/>
                </a:lnTo>
                <a:lnTo>
                  <a:pt x="1509" y="2594"/>
                </a:lnTo>
                <a:lnTo>
                  <a:pt x="1531" y="2598"/>
                </a:lnTo>
                <a:lnTo>
                  <a:pt x="1553" y="2602"/>
                </a:lnTo>
                <a:lnTo>
                  <a:pt x="1574" y="2607"/>
                </a:lnTo>
                <a:lnTo>
                  <a:pt x="1593" y="2614"/>
                </a:lnTo>
                <a:lnTo>
                  <a:pt x="1611" y="2621"/>
                </a:lnTo>
                <a:lnTo>
                  <a:pt x="1630" y="2628"/>
                </a:lnTo>
                <a:lnTo>
                  <a:pt x="1622" y="2645"/>
                </a:lnTo>
                <a:lnTo>
                  <a:pt x="1617" y="2664"/>
                </a:lnTo>
                <a:lnTo>
                  <a:pt x="1610" y="2684"/>
                </a:lnTo>
                <a:lnTo>
                  <a:pt x="1604" y="2706"/>
                </a:lnTo>
                <a:lnTo>
                  <a:pt x="1599" y="2729"/>
                </a:lnTo>
                <a:lnTo>
                  <a:pt x="1594" y="2753"/>
                </a:lnTo>
                <a:lnTo>
                  <a:pt x="1589" y="2777"/>
                </a:lnTo>
                <a:lnTo>
                  <a:pt x="1586" y="2802"/>
                </a:lnTo>
                <a:lnTo>
                  <a:pt x="1581" y="2828"/>
                </a:lnTo>
                <a:lnTo>
                  <a:pt x="1578" y="2852"/>
                </a:lnTo>
                <a:lnTo>
                  <a:pt x="1576" y="2875"/>
                </a:lnTo>
                <a:lnTo>
                  <a:pt x="1573" y="2897"/>
                </a:lnTo>
                <a:lnTo>
                  <a:pt x="1572" y="2919"/>
                </a:lnTo>
                <a:lnTo>
                  <a:pt x="1572" y="2940"/>
                </a:lnTo>
                <a:lnTo>
                  <a:pt x="1572" y="2959"/>
                </a:lnTo>
                <a:lnTo>
                  <a:pt x="1573" y="2975"/>
                </a:lnTo>
                <a:lnTo>
                  <a:pt x="1586" y="2953"/>
                </a:lnTo>
                <a:lnTo>
                  <a:pt x="1598" y="2932"/>
                </a:lnTo>
                <a:lnTo>
                  <a:pt x="1604" y="2922"/>
                </a:lnTo>
                <a:lnTo>
                  <a:pt x="1610" y="2913"/>
                </a:lnTo>
                <a:lnTo>
                  <a:pt x="1619" y="2904"/>
                </a:lnTo>
                <a:lnTo>
                  <a:pt x="1625" y="2896"/>
                </a:lnTo>
                <a:lnTo>
                  <a:pt x="1633" y="2888"/>
                </a:lnTo>
                <a:lnTo>
                  <a:pt x="1642" y="2883"/>
                </a:lnTo>
                <a:lnTo>
                  <a:pt x="1651" y="2876"/>
                </a:lnTo>
                <a:lnTo>
                  <a:pt x="1661" y="2872"/>
                </a:lnTo>
                <a:lnTo>
                  <a:pt x="1671" y="2867"/>
                </a:lnTo>
                <a:lnTo>
                  <a:pt x="1681" y="2864"/>
                </a:lnTo>
                <a:lnTo>
                  <a:pt x="1693" y="2864"/>
                </a:lnTo>
                <a:lnTo>
                  <a:pt x="1704" y="2863"/>
                </a:lnTo>
                <a:lnTo>
                  <a:pt x="1785" y="3258"/>
                </a:lnTo>
                <a:lnTo>
                  <a:pt x="2038" y="3432"/>
                </a:lnTo>
                <a:lnTo>
                  <a:pt x="2061" y="3554"/>
                </a:lnTo>
                <a:lnTo>
                  <a:pt x="2086" y="3676"/>
                </a:lnTo>
                <a:lnTo>
                  <a:pt x="2110" y="3799"/>
                </a:lnTo>
                <a:lnTo>
                  <a:pt x="2134" y="3921"/>
                </a:lnTo>
                <a:lnTo>
                  <a:pt x="2160" y="4043"/>
                </a:lnTo>
                <a:lnTo>
                  <a:pt x="2183" y="4166"/>
                </a:lnTo>
                <a:lnTo>
                  <a:pt x="2207" y="4288"/>
                </a:lnTo>
                <a:lnTo>
                  <a:pt x="2232" y="4411"/>
                </a:lnTo>
                <a:lnTo>
                  <a:pt x="2256" y="4534"/>
                </a:lnTo>
                <a:lnTo>
                  <a:pt x="2281" y="4655"/>
                </a:lnTo>
                <a:lnTo>
                  <a:pt x="2305" y="4777"/>
                </a:lnTo>
                <a:lnTo>
                  <a:pt x="2329" y="4900"/>
                </a:lnTo>
                <a:lnTo>
                  <a:pt x="2353" y="5021"/>
                </a:lnTo>
                <a:lnTo>
                  <a:pt x="2378" y="5144"/>
                </a:lnTo>
                <a:lnTo>
                  <a:pt x="2402" y="5267"/>
                </a:lnTo>
                <a:lnTo>
                  <a:pt x="2426" y="5389"/>
                </a:lnTo>
                <a:lnTo>
                  <a:pt x="2476" y="5440"/>
                </a:lnTo>
                <a:lnTo>
                  <a:pt x="2526" y="5491"/>
                </a:lnTo>
                <a:lnTo>
                  <a:pt x="2576" y="5540"/>
                </a:lnTo>
                <a:lnTo>
                  <a:pt x="2626" y="5591"/>
                </a:lnTo>
                <a:lnTo>
                  <a:pt x="2674" y="5641"/>
                </a:lnTo>
                <a:lnTo>
                  <a:pt x="2725" y="5693"/>
                </a:lnTo>
                <a:lnTo>
                  <a:pt x="2774" y="5743"/>
                </a:lnTo>
                <a:lnTo>
                  <a:pt x="2824" y="5794"/>
                </a:lnTo>
                <a:lnTo>
                  <a:pt x="2811" y="5728"/>
                </a:lnTo>
                <a:lnTo>
                  <a:pt x="2799" y="5664"/>
                </a:lnTo>
                <a:lnTo>
                  <a:pt x="2787" y="5600"/>
                </a:lnTo>
                <a:lnTo>
                  <a:pt x="2775" y="5535"/>
                </a:lnTo>
                <a:lnTo>
                  <a:pt x="2763" y="5471"/>
                </a:lnTo>
                <a:lnTo>
                  <a:pt x="2751" y="5406"/>
                </a:lnTo>
                <a:lnTo>
                  <a:pt x="2737" y="5341"/>
                </a:lnTo>
                <a:lnTo>
                  <a:pt x="2725" y="5277"/>
                </a:lnTo>
                <a:lnTo>
                  <a:pt x="2743" y="5267"/>
                </a:lnTo>
                <a:lnTo>
                  <a:pt x="2759" y="5258"/>
                </a:lnTo>
                <a:lnTo>
                  <a:pt x="2775" y="5252"/>
                </a:lnTo>
                <a:lnTo>
                  <a:pt x="2790" y="5245"/>
                </a:lnTo>
                <a:lnTo>
                  <a:pt x="2804" y="5241"/>
                </a:lnTo>
                <a:lnTo>
                  <a:pt x="2818" y="5238"/>
                </a:lnTo>
                <a:lnTo>
                  <a:pt x="2831" y="5236"/>
                </a:lnTo>
                <a:lnTo>
                  <a:pt x="2844" y="5236"/>
                </a:lnTo>
                <a:lnTo>
                  <a:pt x="2856" y="5236"/>
                </a:lnTo>
                <a:lnTo>
                  <a:pt x="2867" y="5238"/>
                </a:lnTo>
                <a:lnTo>
                  <a:pt x="2878" y="5241"/>
                </a:lnTo>
                <a:lnTo>
                  <a:pt x="2888" y="5244"/>
                </a:lnTo>
                <a:lnTo>
                  <a:pt x="2898" y="5248"/>
                </a:lnTo>
                <a:lnTo>
                  <a:pt x="2908" y="5254"/>
                </a:lnTo>
                <a:lnTo>
                  <a:pt x="2917" y="5260"/>
                </a:lnTo>
                <a:lnTo>
                  <a:pt x="2925" y="5266"/>
                </a:lnTo>
                <a:lnTo>
                  <a:pt x="2935" y="5274"/>
                </a:lnTo>
                <a:lnTo>
                  <a:pt x="2943" y="5283"/>
                </a:lnTo>
                <a:lnTo>
                  <a:pt x="2952" y="5290"/>
                </a:lnTo>
                <a:lnTo>
                  <a:pt x="2960" y="5299"/>
                </a:lnTo>
                <a:lnTo>
                  <a:pt x="2976" y="5319"/>
                </a:lnTo>
                <a:lnTo>
                  <a:pt x="2992" y="5340"/>
                </a:lnTo>
                <a:lnTo>
                  <a:pt x="3008" y="5361"/>
                </a:lnTo>
                <a:lnTo>
                  <a:pt x="3025" y="5383"/>
                </a:lnTo>
                <a:lnTo>
                  <a:pt x="3043" y="5404"/>
                </a:lnTo>
                <a:lnTo>
                  <a:pt x="3060" y="5425"/>
                </a:lnTo>
                <a:lnTo>
                  <a:pt x="3078" y="5442"/>
                </a:lnTo>
                <a:lnTo>
                  <a:pt x="3096" y="5461"/>
                </a:lnTo>
                <a:lnTo>
                  <a:pt x="3115" y="5477"/>
                </a:lnTo>
                <a:lnTo>
                  <a:pt x="3135" y="5494"/>
                </a:lnTo>
                <a:lnTo>
                  <a:pt x="3156" y="5510"/>
                </a:lnTo>
                <a:lnTo>
                  <a:pt x="3177" y="5527"/>
                </a:lnTo>
                <a:lnTo>
                  <a:pt x="3199" y="5541"/>
                </a:lnTo>
                <a:lnTo>
                  <a:pt x="3221" y="5557"/>
                </a:lnTo>
                <a:lnTo>
                  <a:pt x="3244" y="5571"/>
                </a:lnTo>
                <a:lnTo>
                  <a:pt x="3267" y="5583"/>
                </a:lnTo>
                <a:lnTo>
                  <a:pt x="3292" y="5597"/>
                </a:lnTo>
                <a:lnTo>
                  <a:pt x="3317" y="5609"/>
                </a:lnTo>
                <a:lnTo>
                  <a:pt x="3341" y="5620"/>
                </a:lnTo>
                <a:lnTo>
                  <a:pt x="3367" y="5630"/>
                </a:lnTo>
                <a:lnTo>
                  <a:pt x="3392" y="5639"/>
                </a:lnTo>
                <a:lnTo>
                  <a:pt x="3418" y="5648"/>
                </a:lnTo>
                <a:lnTo>
                  <a:pt x="3443" y="5653"/>
                </a:lnTo>
                <a:lnTo>
                  <a:pt x="3469" y="5660"/>
                </a:lnTo>
                <a:lnTo>
                  <a:pt x="3494" y="5663"/>
                </a:lnTo>
                <a:lnTo>
                  <a:pt x="3520" y="5665"/>
                </a:lnTo>
                <a:lnTo>
                  <a:pt x="3544" y="5668"/>
                </a:lnTo>
                <a:lnTo>
                  <a:pt x="3569" y="5666"/>
                </a:lnTo>
                <a:lnTo>
                  <a:pt x="3594" y="5664"/>
                </a:lnTo>
                <a:lnTo>
                  <a:pt x="3618" y="5661"/>
                </a:lnTo>
                <a:lnTo>
                  <a:pt x="3642" y="5655"/>
                </a:lnTo>
                <a:lnTo>
                  <a:pt x="3665" y="5649"/>
                </a:lnTo>
                <a:lnTo>
                  <a:pt x="3688" y="5639"/>
                </a:lnTo>
                <a:lnTo>
                  <a:pt x="3710" y="5628"/>
                </a:lnTo>
                <a:lnTo>
                  <a:pt x="3731" y="5616"/>
                </a:lnTo>
                <a:lnTo>
                  <a:pt x="3752" y="5600"/>
                </a:lnTo>
                <a:lnTo>
                  <a:pt x="3772" y="5583"/>
                </a:lnTo>
                <a:lnTo>
                  <a:pt x="3790" y="5564"/>
                </a:lnTo>
                <a:lnTo>
                  <a:pt x="3806" y="5547"/>
                </a:lnTo>
                <a:lnTo>
                  <a:pt x="3821" y="5530"/>
                </a:lnTo>
                <a:lnTo>
                  <a:pt x="3836" y="5517"/>
                </a:lnTo>
                <a:lnTo>
                  <a:pt x="3853" y="5504"/>
                </a:lnTo>
                <a:lnTo>
                  <a:pt x="3863" y="5497"/>
                </a:lnTo>
                <a:lnTo>
                  <a:pt x="3871" y="5493"/>
                </a:lnTo>
                <a:lnTo>
                  <a:pt x="3881" y="5488"/>
                </a:lnTo>
                <a:lnTo>
                  <a:pt x="3891" y="5484"/>
                </a:lnTo>
                <a:lnTo>
                  <a:pt x="3902" y="5482"/>
                </a:lnTo>
                <a:lnTo>
                  <a:pt x="3913" y="5479"/>
                </a:lnTo>
                <a:lnTo>
                  <a:pt x="3927" y="5477"/>
                </a:lnTo>
                <a:lnTo>
                  <a:pt x="3940" y="5477"/>
                </a:lnTo>
                <a:lnTo>
                  <a:pt x="3948" y="5477"/>
                </a:lnTo>
                <a:lnTo>
                  <a:pt x="3956" y="5477"/>
                </a:lnTo>
                <a:lnTo>
                  <a:pt x="3963" y="5479"/>
                </a:lnTo>
                <a:lnTo>
                  <a:pt x="3970" y="5481"/>
                </a:lnTo>
                <a:lnTo>
                  <a:pt x="3977" y="5483"/>
                </a:lnTo>
                <a:lnTo>
                  <a:pt x="3984" y="5485"/>
                </a:lnTo>
                <a:lnTo>
                  <a:pt x="3990" y="5488"/>
                </a:lnTo>
                <a:lnTo>
                  <a:pt x="3996" y="5493"/>
                </a:lnTo>
                <a:lnTo>
                  <a:pt x="4001" y="5496"/>
                </a:lnTo>
                <a:lnTo>
                  <a:pt x="4006" y="5501"/>
                </a:lnTo>
                <a:lnTo>
                  <a:pt x="4011" y="5506"/>
                </a:lnTo>
                <a:lnTo>
                  <a:pt x="4015" y="5512"/>
                </a:lnTo>
                <a:lnTo>
                  <a:pt x="4019" y="5517"/>
                </a:lnTo>
                <a:lnTo>
                  <a:pt x="4021" y="5523"/>
                </a:lnTo>
                <a:lnTo>
                  <a:pt x="4023" y="5529"/>
                </a:lnTo>
                <a:lnTo>
                  <a:pt x="4025" y="5536"/>
                </a:lnTo>
                <a:lnTo>
                  <a:pt x="4027" y="5544"/>
                </a:lnTo>
                <a:lnTo>
                  <a:pt x="4027" y="5550"/>
                </a:lnTo>
                <a:lnTo>
                  <a:pt x="4027" y="5559"/>
                </a:lnTo>
                <a:lnTo>
                  <a:pt x="4027" y="5567"/>
                </a:lnTo>
                <a:lnTo>
                  <a:pt x="4025" y="5575"/>
                </a:lnTo>
                <a:lnTo>
                  <a:pt x="4024" y="5583"/>
                </a:lnTo>
                <a:lnTo>
                  <a:pt x="4021" y="5592"/>
                </a:lnTo>
                <a:lnTo>
                  <a:pt x="4017" y="5601"/>
                </a:lnTo>
                <a:lnTo>
                  <a:pt x="4013" y="5611"/>
                </a:lnTo>
                <a:lnTo>
                  <a:pt x="4008" y="5620"/>
                </a:lnTo>
                <a:lnTo>
                  <a:pt x="4003" y="5630"/>
                </a:lnTo>
                <a:lnTo>
                  <a:pt x="3996" y="5640"/>
                </a:lnTo>
                <a:lnTo>
                  <a:pt x="3989" y="5650"/>
                </a:lnTo>
                <a:lnTo>
                  <a:pt x="3981" y="5661"/>
                </a:lnTo>
                <a:lnTo>
                  <a:pt x="3971" y="5671"/>
                </a:lnTo>
                <a:lnTo>
                  <a:pt x="3961" y="5681"/>
                </a:lnTo>
                <a:lnTo>
                  <a:pt x="4003" y="5678"/>
                </a:lnTo>
                <a:lnTo>
                  <a:pt x="4042" y="5672"/>
                </a:lnTo>
                <a:lnTo>
                  <a:pt x="4079" y="5665"/>
                </a:lnTo>
                <a:lnTo>
                  <a:pt x="4115" y="5659"/>
                </a:lnTo>
                <a:lnTo>
                  <a:pt x="4147" y="5650"/>
                </a:lnTo>
                <a:lnTo>
                  <a:pt x="4178" y="5639"/>
                </a:lnTo>
                <a:lnTo>
                  <a:pt x="4207" y="5629"/>
                </a:lnTo>
                <a:lnTo>
                  <a:pt x="4233" y="5617"/>
                </a:lnTo>
                <a:lnTo>
                  <a:pt x="4259" y="5605"/>
                </a:lnTo>
                <a:lnTo>
                  <a:pt x="4282" y="5591"/>
                </a:lnTo>
                <a:lnTo>
                  <a:pt x="4303" y="5576"/>
                </a:lnTo>
                <a:lnTo>
                  <a:pt x="4323" y="5561"/>
                </a:lnTo>
                <a:lnTo>
                  <a:pt x="4341" y="5545"/>
                </a:lnTo>
                <a:lnTo>
                  <a:pt x="4357" y="5528"/>
                </a:lnTo>
                <a:lnTo>
                  <a:pt x="4373" y="5510"/>
                </a:lnTo>
                <a:lnTo>
                  <a:pt x="4386" y="5492"/>
                </a:lnTo>
                <a:lnTo>
                  <a:pt x="4399" y="5473"/>
                </a:lnTo>
                <a:lnTo>
                  <a:pt x="4410" y="5454"/>
                </a:lnTo>
                <a:lnTo>
                  <a:pt x="4420" y="5434"/>
                </a:lnTo>
                <a:lnTo>
                  <a:pt x="4429" y="5414"/>
                </a:lnTo>
                <a:lnTo>
                  <a:pt x="4437" y="5393"/>
                </a:lnTo>
                <a:lnTo>
                  <a:pt x="4443" y="5373"/>
                </a:lnTo>
                <a:lnTo>
                  <a:pt x="4450" y="5351"/>
                </a:lnTo>
                <a:lnTo>
                  <a:pt x="4455" y="5329"/>
                </a:lnTo>
                <a:lnTo>
                  <a:pt x="4460" y="5308"/>
                </a:lnTo>
                <a:lnTo>
                  <a:pt x="4463" y="5286"/>
                </a:lnTo>
                <a:lnTo>
                  <a:pt x="4467" y="5264"/>
                </a:lnTo>
                <a:lnTo>
                  <a:pt x="4469" y="5242"/>
                </a:lnTo>
                <a:lnTo>
                  <a:pt x="4472" y="5197"/>
                </a:lnTo>
                <a:lnTo>
                  <a:pt x="4474" y="5154"/>
                </a:lnTo>
                <a:lnTo>
                  <a:pt x="4504" y="4427"/>
                </a:lnTo>
                <a:lnTo>
                  <a:pt x="4552" y="4391"/>
                </a:lnTo>
                <a:lnTo>
                  <a:pt x="4601" y="4354"/>
                </a:lnTo>
                <a:lnTo>
                  <a:pt x="4624" y="4334"/>
                </a:lnTo>
                <a:lnTo>
                  <a:pt x="4647" y="4313"/>
                </a:lnTo>
                <a:lnTo>
                  <a:pt x="4669" y="4294"/>
                </a:lnTo>
                <a:lnTo>
                  <a:pt x="4690" y="4271"/>
                </a:lnTo>
                <a:lnTo>
                  <a:pt x="4711" y="4248"/>
                </a:lnTo>
                <a:lnTo>
                  <a:pt x="4731" y="4224"/>
                </a:lnTo>
                <a:lnTo>
                  <a:pt x="4749" y="4198"/>
                </a:lnTo>
                <a:lnTo>
                  <a:pt x="4768" y="4171"/>
                </a:lnTo>
                <a:lnTo>
                  <a:pt x="4783" y="4143"/>
                </a:lnTo>
                <a:lnTo>
                  <a:pt x="4800" y="4112"/>
                </a:lnTo>
                <a:lnTo>
                  <a:pt x="4806" y="4097"/>
                </a:lnTo>
                <a:lnTo>
                  <a:pt x="4814" y="4080"/>
                </a:lnTo>
                <a:lnTo>
                  <a:pt x="4820" y="4062"/>
                </a:lnTo>
                <a:lnTo>
                  <a:pt x="4825" y="4046"/>
                </a:lnTo>
                <a:lnTo>
                  <a:pt x="4799" y="4051"/>
                </a:lnTo>
                <a:lnTo>
                  <a:pt x="4771" y="4057"/>
                </a:lnTo>
                <a:lnTo>
                  <a:pt x="4744" y="4060"/>
                </a:lnTo>
                <a:lnTo>
                  <a:pt x="4718" y="4063"/>
                </a:lnTo>
                <a:lnTo>
                  <a:pt x="4692" y="4066"/>
                </a:lnTo>
                <a:lnTo>
                  <a:pt x="4665" y="4068"/>
                </a:lnTo>
                <a:lnTo>
                  <a:pt x="4638" y="4069"/>
                </a:lnTo>
                <a:lnTo>
                  <a:pt x="4614" y="4069"/>
                </a:lnTo>
                <a:lnTo>
                  <a:pt x="4587" y="4069"/>
                </a:lnTo>
                <a:lnTo>
                  <a:pt x="4561" y="4068"/>
                </a:lnTo>
                <a:lnTo>
                  <a:pt x="4536" y="4067"/>
                </a:lnTo>
                <a:lnTo>
                  <a:pt x="4511" y="4063"/>
                </a:lnTo>
                <a:lnTo>
                  <a:pt x="4485" y="4061"/>
                </a:lnTo>
                <a:lnTo>
                  <a:pt x="4461" y="4058"/>
                </a:lnTo>
                <a:lnTo>
                  <a:pt x="4436" y="4053"/>
                </a:lnTo>
                <a:lnTo>
                  <a:pt x="4410" y="4049"/>
                </a:lnTo>
                <a:lnTo>
                  <a:pt x="4396" y="4043"/>
                </a:lnTo>
                <a:lnTo>
                  <a:pt x="4384" y="4036"/>
                </a:lnTo>
                <a:lnTo>
                  <a:pt x="4373" y="4028"/>
                </a:lnTo>
                <a:lnTo>
                  <a:pt x="4362" y="4020"/>
                </a:lnTo>
                <a:lnTo>
                  <a:pt x="4353" y="4011"/>
                </a:lnTo>
                <a:lnTo>
                  <a:pt x="4345" y="4003"/>
                </a:lnTo>
                <a:lnTo>
                  <a:pt x="4338" y="3991"/>
                </a:lnTo>
                <a:lnTo>
                  <a:pt x="4333" y="3982"/>
                </a:lnTo>
                <a:lnTo>
                  <a:pt x="4328" y="3970"/>
                </a:lnTo>
                <a:lnTo>
                  <a:pt x="4327" y="3960"/>
                </a:lnTo>
                <a:lnTo>
                  <a:pt x="4327" y="3949"/>
                </a:lnTo>
                <a:lnTo>
                  <a:pt x="4328" y="3938"/>
                </a:lnTo>
                <a:lnTo>
                  <a:pt x="4331" y="3927"/>
                </a:lnTo>
                <a:lnTo>
                  <a:pt x="4335" y="3916"/>
                </a:lnTo>
                <a:lnTo>
                  <a:pt x="4342" y="3906"/>
                </a:lnTo>
                <a:lnTo>
                  <a:pt x="4351" y="3895"/>
                </a:lnTo>
                <a:lnTo>
                  <a:pt x="4362" y="3884"/>
                </a:lnTo>
                <a:lnTo>
                  <a:pt x="4373" y="3874"/>
                </a:lnTo>
                <a:lnTo>
                  <a:pt x="4385" y="3865"/>
                </a:lnTo>
                <a:lnTo>
                  <a:pt x="4397" y="3858"/>
                </a:lnTo>
                <a:lnTo>
                  <a:pt x="4409" y="3850"/>
                </a:lnTo>
                <a:lnTo>
                  <a:pt x="4422" y="3844"/>
                </a:lnTo>
                <a:lnTo>
                  <a:pt x="4436" y="3839"/>
                </a:lnTo>
                <a:lnTo>
                  <a:pt x="4449" y="3834"/>
                </a:lnTo>
                <a:lnTo>
                  <a:pt x="4461" y="3830"/>
                </a:lnTo>
                <a:lnTo>
                  <a:pt x="4476" y="3828"/>
                </a:lnTo>
                <a:lnTo>
                  <a:pt x="4489" y="3826"/>
                </a:lnTo>
                <a:lnTo>
                  <a:pt x="4503" y="3824"/>
                </a:lnTo>
                <a:lnTo>
                  <a:pt x="4516" y="3823"/>
                </a:lnTo>
                <a:lnTo>
                  <a:pt x="4532" y="3822"/>
                </a:lnTo>
                <a:lnTo>
                  <a:pt x="4546" y="3823"/>
                </a:lnTo>
                <a:lnTo>
                  <a:pt x="4561" y="3823"/>
                </a:lnTo>
                <a:lnTo>
                  <a:pt x="4592" y="3826"/>
                </a:lnTo>
                <a:lnTo>
                  <a:pt x="4622" y="3831"/>
                </a:lnTo>
                <a:lnTo>
                  <a:pt x="4653" y="3837"/>
                </a:lnTo>
                <a:lnTo>
                  <a:pt x="4684" y="3843"/>
                </a:lnTo>
                <a:lnTo>
                  <a:pt x="4749" y="3859"/>
                </a:lnTo>
                <a:lnTo>
                  <a:pt x="4813" y="3873"/>
                </a:lnTo>
                <a:lnTo>
                  <a:pt x="4889" y="3890"/>
                </a:lnTo>
                <a:lnTo>
                  <a:pt x="4968" y="3906"/>
                </a:lnTo>
                <a:lnTo>
                  <a:pt x="5048" y="3922"/>
                </a:lnTo>
                <a:lnTo>
                  <a:pt x="5129" y="3936"/>
                </a:lnTo>
                <a:lnTo>
                  <a:pt x="5170" y="3942"/>
                </a:lnTo>
                <a:lnTo>
                  <a:pt x="5212" y="3947"/>
                </a:lnTo>
                <a:lnTo>
                  <a:pt x="5252" y="3953"/>
                </a:lnTo>
                <a:lnTo>
                  <a:pt x="5292" y="3958"/>
                </a:lnTo>
                <a:lnTo>
                  <a:pt x="5333" y="3962"/>
                </a:lnTo>
                <a:lnTo>
                  <a:pt x="5373" y="3966"/>
                </a:lnTo>
                <a:lnTo>
                  <a:pt x="5412" y="3969"/>
                </a:lnTo>
                <a:lnTo>
                  <a:pt x="5451" y="3970"/>
                </a:lnTo>
                <a:lnTo>
                  <a:pt x="5683" y="4371"/>
                </a:lnTo>
                <a:lnTo>
                  <a:pt x="5696" y="4396"/>
                </a:lnTo>
                <a:lnTo>
                  <a:pt x="5709" y="4421"/>
                </a:lnTo>
                <a:lnTo>
                  <a:pt x="5721" y="4442"/>
                </a:lnTo>
                <a:lnTo>
                  <a:pt x="5736" y="4462"/>
                </a:lnTo>
                <a:lnTo>
                  <a:pt x="5749" y="4480"/>
                </a:lnTo>
                <a:lnTo>
                  <a:pt x="5765" y="4498"/>
                </a:lnTo>
                <a:lnTo>
                  <a:pt x="5778" y="4513"/>
                </a:lnTo>
                <a:lnTo>
                  <a:pt x="5793" y="4527"/>
                </a:lnTo>
                <a:lnTo>
                  <a:pt x="5810" y="4539"/>
                </a:lnTo>
                <a:lnTo>
                  <a:pt x="5824" y="4551"/>
                </a:lnTo>
                <a:lnTo>
                  <a:pt x="5841" y="4561"/>
                </a:lnTo>
                <a:lnTo>
                  <a:pt x="5857" y="4569"/>
                </a:lnTo>
                <a:lnTo>
                  <a:pt x="5875" y="4578"/>
                </a:lnTo>
                <a:lnTo>
                  <a:pt x="5892" y="4583"/>
                </a:lnTo>
                <a:lnTo>
                  <a:pt x="5909" y="4589"/>
                </a:lnTo>
                <a:lnTo>
                  <a:pt x="5927" y="4592"/>
                </a:lnTo>
                <a:lnTo>
                  <a:pt x="5945" y="4597"/>
                </a:lnTo>
                <a:lnTo>
                  <a:pt x="5965" y="4599"/>
                </a:lnTo>
                <a:lnTo>
                  <a:pt x="5983" y="4600"/>
                </a:lnTo>
                <a:lnTo>
                  <a:pt x="6002" y="4600"/>
                </a:lnTo>
                <a:lnTo>
                  <a:pt x="6021" y="4600"/>
                </a:lnTo>
                <a:lnTo>
                  <a:pt x="6042" y="4600"/>
                </a:lnTo>
                <a:lnTo>
                  <a:pt x="6062" y="4599"/>
                </a:lnTo>
                <a:lnTo>
                  <a:pt x="6083" y="4597"/>
                </a:lnTo>
                <a:lnTo>
                  <a:pt x="6125" y="4590"/>
                </a:lnTo>
                <a:lnTo>
                  <a:pt x="6168" y="4582"/>
                </a:lnTo>
                <a:lnTo>
                  <a:pt x="6214" y="4575"/>
                </a:lnTo>
                <a:lnTo>
                  <a:pt x="6260" y="4565"/>
                </a:lnTo>
                <a:lnTo>
                  <a:pt x="6282" y="4560"/>
                </a:lnTo>
                <a:lnTo>
                  <a:pt x="6303" y="4556"/>
                </a:lnTo>
                <a:lnTo>
                  <a:pt x="6323" y="4553"/>
                </a:lnTo>
                <a:lnTo>
                  <a:pt x="6342" y="4551"/>
                </a:lnTo>
                <a:lnTo>
                  <a:pt x="6362" y="4550"/>
                </a:lnTo>
                <a:lnTo>
                  <a:pt x="6380" y="4550"/>
                </a:lnTo>
                <a:lnTo>
                  <a:pt x="6396" y="4551"/>
                </a:lnTo>
                <a:lnTo>
                  <a:pt x="6413" y="4552"/>
                </a:lnTo>
                <a:lnTo>
                  <a:pt x="6428" y="4555"/>
                </a:lnTo>
                <a:lnTo>
                  <a:pt x="6444" y="4557"/>
                </a:lnTo>
                <a:lnTo>
                  <a:pt x="6458" y="4561"/>
                </a:lnTo>
                <a:lnTo>
                  <a:pt x="6472" y="4566"/>
                </a:lnTo>
                <a:lnTo>
                  <a:pt x="6484" y="4570"/>
                </a:lnTo>
                <a:lnTo>
                  <a:pt x="6496" y="4577"/>
                </a:lnTo>
                <a:lnTo>
                  <a:pt x="6507" y="4583"/>
                </a:lnTo>
                <a:lnTo>
                  <a:pt x="6518" y="4590"/>
                </a:lnTo>
                <a:lnTo>
                  <a:pt x="6528" y="4600"/>
                </a:lnTo>
                <a:lnTo>
                  <a:pt x="6538" y="4609"/>
                </a:lnTo>
                <a:lnTo>
                  <a:pt x="6547" y="4618"/>
                </a:lnTo>
                <a:lnTo>
                  <a:pt x="6555" y="4629"/>
                </a:lnTo>
                <a:lnTo>
                  <a:pt x="6561" y="4640"/>
                </a:lnTo>
                <a:lnTo>
                  <a:pt x="6568" y="4652"/>
                </a:lnTo>
                <a:lnTo>
                  <a:pt x="6573" y="4664"/>
                </a:lnTo>
                <a:lnTo>
                  <a:pt x="6579" y="4677"/>
                </a:lnTo>
                <a:lnTo>
                  <a:pt x="6583" y="4691"/>
                </a:lnTo>
                <a:lnTo>
                  <a:pt x="6587" y="4706"/>
                </a:lnTo>
                <a:lnTo>
                  <a:pt x="6590" y="4722"/>
                </a:lnTo>
                <a:lnTo>
                  <a:pt x="6593" y="4738"/>
                </a:lnTo>
                <a:lnTo>
                  <a:pt x="6594" y="4755"/>
                </a:lnTo>
                <a:lnTo>
                  <a:pt x="6595" y="4773"/>
                </a:lnTo>
                <a:lnTo>
                  <a:pt x="6595" y="4790"/>
                </a:lnTo>
                <a:lnTo>
                  <a:pt x="6595" y="4809"/>
                </a:lnTo>
                <a:lnTo>
                  <a:pt x="6594" y="4827"/>
                </a:lnTo>
                <a:lnTo>
                  <a:pt x="6594" y="4844"/>
                </a:lnTo>
                <a:lnTo>
                  <a:pt x="6592" y="4861"/>
                </a:lnTo>
                <a:lnTo>
                  <a:pt x="6589" y="4878"/>
                </a:lnTo>
                <a:lnTo>
                  <a:pt x="6584" y="4893"/>
                </a:lnTo>
                <a:lnTo>
                  <a:pt x="6580" y="4909"/>
                </a:lnTo>
                <a:lnTo>
                  <a:pt x="6574" y="4923"/>
                </a:lnTo>
                <a:lnTo>
                  <a:pt x="6569" y="4937"/>
                </a:lnTo>
                <a:lnTo>
                  <a:pt x="6561" y="4951"/>
                </a:lnTo>
                <a:lnTo>
                  <a:pt x="6553" y="4964"/>
                </a:lnTo>
                <a:lnTo>
                  <a:pt x="6546" y="4975"/>
                </a:lnTo>
                <a:lnTo>
                  <a:pt x="6537" y="4986"/>
                </a:lnTo>
                <a:lnTo>
                  <a:pt x="6528" y="4997"/>
                </a:lnTo>
                <a:lnTo>
                  <a:pt x="6517" y="5008"/>
                </a:lnTo>
                <a:lnTo>
                  <a:pt x="6506" y="5018"/>
                </a:lnTo>
                <a:lnTo>
                  <a:pt x="6495" y="5026"/>
                </a:lnTo>
                <a:lnTo>
                  <a:pt x="6482" y="5034"/>
                </a:lnTo>
                <a:lnTo>
                  <a:pt x="6468" y="5041"/>
                </a:lnTo>
                <a:lnTo>
                  <a:pt x="6454" y="5048"/>
                </a:lnTo>
                <a:lnTo>
                  <a:pt x="6439" y="5054"/>
                </a:lnTo>
                <a:lnTo>
                  <a:pt x="6425" y="5059"/>
                </a:lnTo>
                <a:lnTo>
                  <a:pt x="6408" y="5064"/>
                </a:lnTo>
                <a:lnTo>
                  <a:pt x="6392" y="5067"/>
                </a:lnTo>
                <a:lnTo>
                  <a:pt x="6374" y="5070"/>
                </a:lnTo>
                <a:lnTo>
                  <a:pt x="6358" y="5072"/>
                </a:lnTo>
                <a:lnTo>
                  <a:pt x="6339" y="5073"/>
                </a:lnTo>
                <a:lnTo>
                  <a:pt x="6319" y="5073"/>
                </a:lnTo>
                <a:lnTo>
                  <a:pt x="6300" y="5072"/>
                </a:lnTo>
                <a:lnTo>
                  <a:pt x="6279" y="5071"/>
                </a:lnTo>
                <a:lnTo>
                  <a:pt x="6258" y="5069"/>
                </a:lnTo>
                <a:lnTo>
                  <a:pt x="6237" y="5065"/>
                </a:lnTo>
                <a:lnTo>
                  <a:pt x="6215" y="5061"/>
                </a:lnTo>
                <a:lnTo>
                  <a:pt x="6186" y="5055"/>
                </a:lnTo>
                <a:lnTo>
                  <a:pt x="6160" y="5048"/>
                </a:lnTo>
                <a:lnTo>
                  <a:pt x="6133" y="5039"/>
                </a:lnTo>
                <a:lnTo>
                  <a:pt x="6106" y="5029"/>
                </a:lnTo>
                <a:lnTo>
                  <a:pt x="6080" y="5018"/>
                </a:lnTo>
                <a:lnTo>
                  <a:pt x="6053" y="5006"/>
                </a:lnTo>
                <a:lnTo>
                  <a:pt x="6028" y="4993"/>
                </a:lnTo>
                <a:lnTo>
                  <a:pt x="6001" y="4977"/>
                </a:lnTo>
                <a:lnTo>
                  <a:pt x="5976" y="4962"/>
                </a:lnTo>
                <a:lnTo>
                  <a:pt x="5949" y="4944"/>
                </a:lnTo>
                <a:lnTo>
                  <a:pt x="5923" y="4926"/>
                </a:lnTo>
                <a:lnTo>
                  <a:pt x="5897" y="4906"/>
                </a:lnTo>
                <a:lnTo>
                  <a:pt x="5871" y="4886"/>
                </a:lnTo>
                <a:lnTo>
                  <a:pt x="5844" y="4864"/>
                </a:lnTo>
                <a:lnTo>
                  <a:pt x="5819" y="4841"/>
                </a:lnTo>
                <a:lnTo>
                  <a:pt x="5791" y="4817"/>
                </a:lnTo>
                <a:lnTo>
                  <a:pt x="5760" y="4789"/>
                </a:lnTo>
                <a:lnTo>
                  <a:pt x="5730" y="4766"/>
                </a:lnTo>
                <a:lnTo>
                  <a:pt x="5699" y="4748"/>
                </a:lnTo>
                <a:lnTo>
                  <a:pt x="5669" y="4733"/>
                </a:lnTo>
                <a:lnTo>
                  <a:pt x="5641" y="4722"/>
                </a:lnTo>
                <a:lnTo>
                  <a:pt x="5611" y="4714"/>
                </a:lnTo>
                <a:lnTo>
                  <a:pt x="5583" y="4711"/>
                </a:lnTo>
                <a:lnTo>
                  <a:pt x="5555" y="4709"/>
                </a:lnTo>
                <a:lnTo>
                  <a:pt x="5528" y="4711"/>
                </a:lnTo>
                <a:lnTo>
                  <a:pt x="5501" y="4716"/>
                </a:lnTo>
                <a:lnTo>
                  <a:pt x="5476" y="4724"/>
                </a:lnTo>
                <a:lnTo>
                  <a:pt x="5450" y="4734"/>
                </a:lnTo>
                <a:lnTo>
                  <a:pt x="5425" y="4747"/>
                </a:lnTo>
                <a:lnTo>
                  <a:pt x="5402" y="4763"/>
                </a:lnTo>
                <a:lnTo>
                  <a:pt x="5378" y="4779"/>
                </a:lnTo>
                <a:lnTo>
                  <a:pt x="5356" y="4799"/>
                </a:lnTo>
                <a:lnTo>
                  <a:pt x="5335" y="4820"/>
                </a:lnTo>
                <a:lnTo>
                  <a:pt x="5315" y="4843"/>
                </a:lnTo>
                <a:lnTo>
                  <a:pt x="5297" y="4867"/>
                </a:lnTo>
                <a:lnTo>
                  <a:pt x="5278" y="4892"/>
                </a:lnTo>
                <a:lnTo>
                  <a:pt x="5260" y="4920"/>
                </a:lnTo>
                <a:lnTo>
                  <a:pt x="5245" y="4946"/>
                </a:lnTo>
                <a:lnTo>
                  <a:pt x="5229" y="4975"/>
                </a:lnTo>
                <a:lnTo>
                  <a:pt x="5214" y="5005"/>
                </a:lnTo>
                <a:lnTo>
                  <a:pt x="5201" y="5035"/>
                </a:lnTo>
                <a:lnTo>
                  <a:pt x="5190" y="5065"/>
                </a:lnTo>
                <a:lnTo>
                  <a:pt x="5179" y="5096"/>
                </a:lnTo>
                <a:lnTo>
                  <a:pt x="5169" y="5127"/>
                </a:lnTo>
                <a:lnTo>
                  <a:pt x="5160" y="5156"/>
                </a:lnTo>
                <a:lnTo>
                  <a:pt x="5155" y="5187"/>
                </a:lnTo>
                <a:lnTo>
                  <a:pt x="5148" y="5218"/>
                </a:lnTo>
                <a:lnTo>
                  <a:pt x="5145" y="5247"/>
                </a:lnTo>
                <a:lnTo>
                  <a:pt x="5298" y="5263"/>
                </a:lnTo>
                <a:lnTo>
                  <a:pt x="5292" y="5288"/>
                </a:lnTo>
                <a:lnTo>
                  <a:pt x="5289" y="5318"/>
                </a:lnTo>
                <a:lnTo>
                  <a:pt x="5284" y="5351"/>
                </a:lnTo>
                <a:lnTo>
                  <a:pt x="5281" y="5388"/>
                </a:lnTo>
                <a:lnTo>
                  <a:pt x="5279" y="5425"/>
                </a:lnTo>
                <a:lnTo>
                  <a:pt x="5275" y="5463"/>
                </a:lnTo>
                <a:lnTo>
                  <a:pt x="5273" y="5503"/>
                </a:lnTo>
                <a:lnTo>
                  <a:pt x="5271" y="5541"/>
                </a:lnTo>
                <a:lnTo>
                  <a:pt x="5312" y="5533"/>
                </a:lnTo>
                <a:lnTo>
                  <a:pt x="5345" y="5526"/>
                </a:lnTo>
                <a:lnTo>
                  <a:pt x="5377" y="5520"/>
                </a:lnTo>
                <a:lnTo>
                  <a:pt x="5405" y="5516"/>
                </a:lnTo>
                <a:lnTo>
                  <a:pt x="5432" y="5513"/>
                </a:lnTo>
                <a:lnTo>
                  <a:pt x="5456" y="5509"/>
                </a:lnTo>
                <a:lnTo>
                  <a:pt x="5479" y="5506"/>
                </a:lnTo>
                <a:lnTo>
                  <a:pt x="5505" y="5504"/>
                </a:lnTo>
                <a:lnTo>
                  <a:pt x="5508" y="5523"/>
                </a:lnTo>
                <a:lnTo>
                  <a:pt x="5511" y="5546"/>
                </a:lnTo>
                <a:lnTo>
                  <a:pt x="5517" y="5571"/>
                </a:lnTo>
                <a:lnTo>
                  <a:pt x="5521" y="5599"/>
                </a:lnTo>
                <a:lnTo>
                  <a:pt x="5526" y="5629"/>
                </a:lnTo>
                <a:lnTo>
                  <a:pt x="5530" y="5660"/>
                </a:lnTo>
                <a:lnTo>
                  <a:pt x="5533" y="5690"/>
                </a:lnTo>
                <a:lnTo>
                  <a:pt x="5537" y="5720"/>
                </a:lnTo>
                <a:lnTo>
                  <a:pt x="5547" y="5696"/>
                </a:lnTo>
                <a:lnTo>
                  <a:pt x="5558" y="5674"/>
                </a:lnTo>
                <a:lnTo>
                  <a:pt x="5570" y="5651"/>
                </a:lnTo>
                <a:lnTo>
                  <a:pt x="5584" y="5629"/>
                </a:lnTo>
                <a:lnTo>
                  <a:pt x="5599" y="5608"/>
                </a:lnTo>
                <a:lnTo>
                  <a:pt x="5613" y="5588"/>
                </a:lnTo>
                <a:lnTo>
                  <a:pt x="5621" y="5579"/>
                </a:lnTo>
                <a:lnTo>
                  <a:pt x="5628" y="5570"/>
                </a:lnTo>
                <a:lnTo>
                  <a:pt x="5637" y="5561"/>
                </a:lnTo>
                <a:lnTo>
                  <a:pt x="5645" y="5554"/>
                </a:lnTo>
                <a:lnTo>
                  <a:pt x="5655" y="5547"/>
                </a:lnTo>
                <a:lnTo>
                  <a:pt x="5664" y="5539"/>
                </a:lnTo>
                <a:lnTo>
                  <a:pt x="5673" y="5534"/>
                </a:lnTo>
                <a:lnTo>
                  <a:pt x="5682" y="5528"/>
                </a:lnTo>
                <a:lnTo>
                  <a:pt x="5692" y="5525"/>
                </a:lnTo>
                <a:lnTo>
                  <a:pt x="5701" y="5520"/>
                </a:lnTo>
                <a:lnTo>
                  <a:pt x="5711" y="5518"/>
                </a:lnTo>
                <a:lnTo>
                  <a:pt x="5721" y="5517"/>
                </a:lnTo>
                <a:lnTo>
                  <a:pt x="5732" y="5516"/>
                </a:lnTo>
                <a:lnTo>
                  <a:pt x="5744" y="5517"/>
                </a:lnTo>
                <a:lnTo>
                  <a:pt x="5755" y="5517"/>
                </a:lnTo>
                <a:lnTo>
                  <a:pt x="5766" y="5519"/>
                </a:lnTo>
                <a:lnTo>
                  <a:pt x="5777" y="5524"/>
                </a:lnTo>
                <a:lnTo>
                  <a:pt x="5788" y="5528"/>
                </a:lnTo>
                <a:lnTo>
                  <a:pt x="5799" y="5535"/>
                </a:lnTo>
                <a:lnTo>
                  <a:pt x="5811" y="5543"/>
                </a:lnTo>
                <a:lnTo>
                  <a:pt x="5859" y="5575"/>
                </a:lnTo>
                <a:lnTo>
                  <a:pt x="5909" y="5607"/>
                </a:lnTo>
                <a:lnTo>
                  <a:pt x="5936" y="5624"/>
                </a:lnTo>
                <a:lnTo>
                  <a:pt x="5963" y="5640"/>
                </a:lnTo>
                <a:lnTo>
                  <a:pt x="5989" y="5655"/>
                </a:lnTo>
                <a:lnTo>
                  <a:pt x="6018" y="5671"/>
                </a:lnTo>
                <a:lnTo>
                  <a:pt x="6046" y="5685"/>
                </a:lnTo>
                <a:lnTo>
                  <a:pt x="6074" y="5700"/>
                </a:lnTo>
                <a:lnTo>
                  <a:pt x="6103" y="5713"/>
                </a:lnTo>
                <a:lnTo>
                  <a:pt x="6132" y="5725"/>
                </a:lnTo>
                <a:lnTo>
                  <a:pt x="6162" y="5736"/>
                </a:lnTo>
                <a:lnTo>
                  <a:pt x="6191" y="5746"/>
                </a:lnTo>
                <a:lnTo>
                  <a:pt x="6219" y="5755"/>
                </a:lnTo>
                <a:lnTo>
                  <a:pt x="6249" y="5762"/>
                </a:lnTo>
                <a:lnTo>
                  <a:pt x="6278" y="5767"/>
                </a:lnTo>
                <a:lnTo>
                  <a:pt x="6307" y="5772"/>
                </a:lnTo>
                <a:lnTo>
                  <a:pt x="6337" y="5773"/>
                </a:lnTo>
                <a:lnTo>
                  <a:pt x="6364" y="5773"/>
                </a:lnTo>
                <a:lnTo>
                  <a:pt x="6393" y="5772"/>
                </a:lnTo>
                <a:lnTo>
                  <a:pt x="6421" y="5766"/>
                </a:lnTo>
                <a:lnTo>
                  <a:pt x="6448" y="5760"/>
                </a:lnTo>
                <a:lnTo>
                  <a:pt x="6475" y="5749"/>
                </a:lnTo>
                <a:lnTo>
                  <a:pt x="6501" y="5738"/>
                </a:lnTo>
                <a:lnTo>
                  <a:pt x="6527" y="5724"/>
                </a:lnTo>
                <a:lnTo>
                  <a:pt x="6551" y="5706"/>
                </a:lnTo>
                <a:lnTo>
                  <a:pt x="6576" y="5686"/>
                </a:lnTo>
                <a:lnTo>
                  <a:pt x="6599" y="5662"/>
                </a:lnTo>
                <a:lnTo>
                  <a:pt x="6621" y="5637"/>
                </a:lnTo>
                <a:lnTo>
                  <a:pt x="6643" y="5606"/>
                </a:lnTo>
                <a:lnTo>
                  <a:pt x="6663" y="5572"/>
                </a:lnTo>
                <a:lnTo>
                  <a:pt x="6676" y="5551"/>
                </a:lnTo>
                <a:lnTo>
                  <a:pt x="6688" y="5534"/>
                </a:lnTo>
                <a:lnTo>
                  <a:pt x="6702" y="5517"/>
                </a:lnTo>
                <a:lnTo>
                  <a:pt x="6715" y="5505"/>
                </a:lnTo>
                <a:lnTo>
                  <a:pt x="6727" y="5493"/>
                </a:lnTo>
                <a:lnTo>
                  <a:pt x="6742" y="5484"/>
                </a:lnTo>
                <a:lnTo>
                  <a:pt x="6755" y="5476"/>
                </a:lnTo>
                <a:lnTo>
                  <a:pt x="6767" y="5471"/>
                </a:lnTo>
                <a:lnTo>
                  <a:pt x="6780" y="5467"/>
                </a:lnTo>
                <a:lnTo>
                  <a:pt x="6792" y="5465"/>
                </a:lnTo>
                <a:lnTo>
                  <a:pt x="6805" y="5465"/>
                </a:lnTo>
                <a:lnTo>
                  <a:pt x="6816" y="5467"/>
                </a:lnTo>
                <a:lnTo>
                  <a:pt x="6827" y="5472"/>
                </a:lnTo>
                <a:lnTo>
                  <a:pt x="6838" y="5475"/>
                </a:lnTo>
                <a:lnTo>
                  <a:pt x="6849" y="5483"/>
                </a:lnTo>
                <a:lnTo>
                  <a:pt x="6858" y="5489"/>
                </a:lnTo>
                <a:lnTo>
                  <a:pt x="6865" y="5498"/>
                </a:lnTo>
                <a:lnTo>
                  <a:pt x="6873" y="5508"/>
                </a:lnTo>
                <a:lnTo>
                  <a:pt x="6881" y="5520"/>
                </a:lnTo>
                <a:lnTo>
                  <a:pt x="6886" y="5533"/>
                </a:lnTo>
                <a:lnTo>
                  <a:pt x="6892" y="5546"/>
                </a:lnTo>
                <a:lnTo>
                  <a:pt x="6894" y="5561"/>
                </a:lnTo>
                <a:lnTo>
                  <a:pt x="6898" y="5576"/>
                </a:lnTo>
                <a:lnTo>
                  <a:pt x="6899" y="5591"/>
                </a:lnTo>
                <a:lnTo>
                  <a:pt x="6899" y="5608"/>
                </a:lnTo>
                <a:lnTo>
                  <a:pt x="6898" y="5626"/>
                </a:lnTo>
                <a:lnTo>
                  <a:pt x="6895" y="5643"/>
                </a:lnTo>
                <a:lnTo>
                  <a:pt x="6891" y="5661"/>
                </a:lnTo>
                <a:lnTo>
                  <a:pt x="6885" y="5680"/>
                </a:lnTo>
                <a:lnTo>
                  <a:pt x="6878" y="5699"/>
                </a:lnTo>
                <a:lnTo>
                  <a:pt x="6869" y="5717"/>
                </a:lnTo>
                <a:lnTo>
                  <a:pt x="6859" y="5737"/>
                </a:lnTo>
                <a:lnTo>
                  <a:pt x="6877" y="5737"/>
                </a:lnTo>
                <a:lnTo>
                  <a:pt x="6894" y="5736"/>
                </a:lnTo>
                <a:lnTo>
                  <a:pt x="6912" y="5734"/>
                </a:lnTo>
                <a:lnTo>
                  <a:pt x="6930" y="5731"/>
                </a:lnTo>
                <a:lnTo>
                  <a:pt x="6947" y="5727"/>
                </a:lnTo>
                <a:lnTo>
                  <a:pt x="6965" y="5722"/>
                </a:lnTo>
                <a:lnTo>
                  <a:pt x="6982" y="5716"/>
                </a:lnTo>
                <a:lnTo>
                  <a:pt x="6999" y="5710"/>
                </a:lnTo>
                <a:lnTo>
                  <a:pt x="7017" y="5703"/>
                </a:lnTo>
                <a:lnTo>
                  <a:pt x="7035" y="5694"/>
                </a:lnTo>
                <a:lnTo>
                  <a:pt x="7051" y="5684"/>
                </a:lnTo>
                <a:lnTo>
                  <a:pt x="7069" y="5674"/>
                </a:lnTo>
                <a:lnTo>
                  <a:pt x="7087" y="5662"/>
                </a:lnTo>
                <a:lnTo>
                  <a:pt x="7103" y="5650"/>
                </a:lnTo>
                <a:lnTo>
                  <a:pt x="7121" y="5637"/>
                </a:lnTo>
                <a:lnTo>
                  <a:pt x="7139" y="5621"/>
                </a:lnTo>
                <a:lnTo>
                  <a:pt x="7151" y="5609"/>
                </a:lnTo>
                <a:lnTo>
                  <a:pt x="7163" y="5597"/>
                </a:lnTo>
                <a:lnTo>
                  <a:pt x="7174" y="5583"/>
                </a:lnTo>
                <a:lnTo>
                  <a:pt x="7185" y="5570"/>
                </a:lnTo>
                <a:lnTo>
                  <a:pt x="7195" y="5556"/>
                </a:lnTo>
                <a:lnTo>
                  <a:pt x="7204" y="5540"/>
                </a:lnTo>
                <a:lnTo>
                  <a:pt x="7214" y="5525"/>
                </a:lnTo>
                <a:lnTo>
                  <a:pt x="7222" y="5507"/>
                </a:lnTo>
                <a:lnTo>
                  <a:pt x="7228" y="5491"/>
                </a:lnTo>
                <a:lnTo>
                  <a:pt x="7236" y="5473"/>
                </a:lnTo>
                <a:lnTo>
                  <a:pt x="7242" y="5453"/>
                </a:lnTo>
                <a:lnTo>
                  <a:pt x="7247" y="5433"/>
                </a:lnTo>
                <a:lnTo>
                  <a:pt x="7252" y="5413"/>
                </a:lnTo>
                <a:lnTo>
                  <a:pt x="7256" y="5392"/>
                </a:lnTo>
                <a:lnTo>
                  <a:pt x="7259" y="5370"/>
                </a:lnTo>
                <a:lnTo>
                  <a:pt x="7263" y="5348"/>
                </a:lnTo>
                <a:lnTo>
                  <a:pt x="7265" y="5325"/>
                </a:lnTo>
                <a:lnTo>
                  <a:pt x="7266" y="5300"/>
                </a:lnTo>
                <a:lnTo>
                  <a:pt x="7267" y="5275"/>
                </a:lnTo>
                <a:lnTo>
                  <a:pt x="7267" y="5249"/>
                </a:lnTo>
                <a:lnTo>
                  <a:pt x="7267" y="5223"/>
                </a:lnTo>
                <a:lnTo>
                  <a:pt x="7266" y="5196"/>
                </a:lnTo>
                <a:lnTo>
                  <a:pt x="7264" y="5168"/>
                </a:lnTo>
                <a:lnTo>
                  <a:pt x="7260" y="5139"/>
                </a:lnTo>
                <a:lnTo>
                  <a:pt x="7258" y="5109"/>
                </a:lnTo>
                <a:lnTo>
                  <a:pt x="7255" y="5079"/>
                </a:lnTo>
                <a:lnTo>
                  <a:pt x="7249" y="5048"/>
                </a:lnTo>
                <a:lnTo>
                  <a:pt x="7245" y="5016"/>
                </a:lnTo>
                <a:lnTo>
                  <a:pt x="7233" y="4950"/>
                </a:lnTo>
                <a:lnTo>
                  <a:pt x="7217" y="4880"/>
                </a:lnTo>
                <a:lnTo>
                  <a:pt x="7210" y="4843"/>
                </a:lnTo>
                <a:lnTo>
                  <a:pt x="7203" y="4806"/>
                </a:lnTo>
                <a:lnTo>
                  <a:pt x="7195" y="4768"/>
                </a:lnTo>
                <a:lnTo>
                  <a:pt x="7190" y="4731"/>
                </a:lnTo>
                <a:lnTo>
                  <a:pt x="7184" y="4692"/>
                </a:lnTo>
                <a:lnTo>
                  <a:pt x="7181" y="4653"/>
                </a:lnTo>
                <a:lnTo>
                  <a:pt x="7176" y="4613"/>
                </a:lnTo>
                <a:lnTo>
                  <a:pt x="7174" y="4575"/>
                </a:lnTo>
                <a:lnTo>
                  <a:pt x="7172" y="4534"/>
                </a:lnTo>
                <a:lnTo>
                  <a:pt x="7170" y="4494"/>
                </a:lnTo>
                <a:lnTo>
                  <a:pt x="7170" y="4454"/>
                </a:lnTo>
                <a:lnTo>
                  <a:pt x="7170" y="4412"/>
                </a:lnTo>
                <a:lnTo>
                  <a:pt x="7171" y="4371"/>
                </a:lnTo>
                <a:lnTo>
                  <a:pt x="7173" y="4329"/>
                </a:lnTo>
                <a:lnTo>
                  <a:pt x="7176" y="4287"/>
                </a:lnTo>
                <a:lnTo>
                  <a:pt x="7181" y="4244"/>
                </a:lnTo>
                <a:lnTo>
                  <a:pt x="7202" y="4228"/>
                </a:lnTo>
                <a:lnTo>
                  <a:pt x="7222" y="4212"/>
                </a:lnTo>
                <a:lnTo>
                  <a:pt x="7242" y="4193"/>
                </a:lnTo>
                <a:lnTo>
                  <a:pt x="7260" y="4175"/>
                </a:lnTo>
                <a:lnTo>
                  <a:pt x="7279" y="4155"/>
                </a:lnTo>
                <a:lnTo>
                  <a:pt x="7296" y="4135"/>
                </a:lnTo>
                <a:lnTo>
                  <a:pt x="7312" y="4113"/>
                </a:lnTo>
                <a:lnTo>
                  <a:pt x="7327" y="4089"/>
                </a:lnTo>
                <a:lnTo>
                  <a:pt x="7341" y="4064"/>
                </a:lnTo>
                <a:lnTo>
                  <a:pt x="7354" y="4037"/>
                </a:lnTo>
                <a:lnTo>
                  <a:pt x="7366" y="4009"/>
                </a:lnTo>
                <a:lnTo>
                  <a:pt x="7376" y="3980"/>
                </a:lnTo>
                <a:lnTo>
                  <a:pt x="7384" y="3947"/>
                </a:lnTo>
                <a:lnTo>
                  <a:pt x="7391" y="3914"/>
                </a:lnTo>
                <a:lnTo>
                  <a:pt x="7398" y="3878"/>
                </a:lnTo>
                <a:lnTo>
                  <a:pt x="7401" y="3839"/>
                </a:lnTo>
                <a:lnTo>
                  <a:pt x="7345" y="3852"/>
                </a:lnTo>
                <a:lnTo>
                  <a:pt x="7288" y="3863"/>
                </a:lnTo>
                <a:lnTo>
                  <a:pt x="7231" y="3874"/>
                </a:lnTo>
                <a:lnTo>
                  <a:pt x="7173" y="3884"/>
                </a:lnTo>
                <a:lnTo>
                  <a:pt x="7114" y="3893"/>
                </a:lnTo>
                <a:lnTo>
                  <a:pt x="7057" y="3902"/>
                </a:lnTo>
                <a:lnTo>
                  <a:pt x="6997" y="3909"/>
                </a:lnTo>
                <a:lnTo>
                  <a:pt x="6937" y="3915"/>
                </a:lnTo>
                <a:lnTo>
                  <a:pt x="6878" y="3921"/>
                </a:lnTo>
                <a:lnTo>
                  <a:pt x="6817" y="3925"/>
                </a:lnTo>
                <a:lnTo>
                  <a:pt x="6756" y="3927"/>
                </a:lnTo>
                <a:lnTo>
                  <a:pt x="6694" y="3930"/>
                </a:lnTo>
                <a:lnTo>
                  <a:pt x="6632" y="3931"/>
                </a:lnTo>
                <a:lnTo>
                  <a:pt x="6570" y="3931"/>
                </a:lnTo>
                <a:lnTo>
                  <a:pt x="6506" y="3928"/>
                </a:lnTo>
                <a:lnTo>
                  <a:pt x="6443" y="3925"/>
                </a:lnTo>
                <a:lnTo>
                  <a:pt x="6411" y="3924"/>
                </a:lnTo>
                <a:lnTo>
                  <a:pt x="6379" y="3920"/>
                </a:lnTo>
                <a:lnTo>
                  <a:pt x="6363" y="3916"/>
                </a:lnTo>
                <a:lnTo>
                  <a:pt x="6349" y="3914"/>
                </a:lnTo>
                <a:lnTo>
                  <a:pt x="6334" y="3911"/>
                </a:lnTo>
                <a:lnTo>
                  <a:pt x="6319" y="3906"/>
                </a:lnTo>
                <a:lnTo>
                  <a:pt x="6306" y="3903"/>
                </a:lnTo>
                <a:lnTo>
                  <a:pt x="6292" y="3897"/>
                </a:lnTo>
                <a:lnTo>
                  <a:pt x="6279" y="3892"/>
                </a:lnTo>
                <a:lnTo>
                  <a:pt x="6266" y="3885"/>
                </a:lnTo>
                <a:lnTo>
                  <a:pt x="6254" y="3880"/>
                </a:lnTo>
                <a:lnTo>
                  <a:pt x="6241" y="3871"/>
                </a:lnTo>
                <a:lnTo>
                  <a:pt x="6230" y="3863"/>
                </a:lnTo>
                <a:lnTo>
                  <a:pt x="6220" y="3854"/>
                </a:lnTo>
                <a:lnTo>
                  <a:pt x="6209" y="3844"/>
                </a:lnTo>
                <a:lnTo>
                  <a:pt x="6200" y="3834"/>
                </a:lnTo>
                <a:lnTo>
                  <a:pt x="6192" y="3822"/>
                </a:lnTo>
                <a:lnTo>
                  <a:pt x="6184" y="3810"/>
                </a:lnTo>
                <a:lnTo>
                  <a:pt x="6175" y="3796"/>
                </a:lnTo>
                <a:lnTo>
                  <a:pt x="6168" y="3781"/>
                </a:lnTo>
                <a:lnTo>
                  <a:pt x="6163" y="3767"/>
                </a:lnTo>
                <a:lnTo>
                  <a:pt x="6156" y="3749"/>
                </a:lnTo>
                <a:lnTo>
                  <a:pt x="6152" y="3733"/>
                </a:lnTo>
                <a:lnTo>
                  <a:pt x="6147" y="3715"/>
                </a:lnTo>
                <a:lnTo>
                  <a:pt x="6144" y="3694"/>
                </a:lnTo>
                <a:lnTo>
                  <a:pt x="6141" y="3673"/>
                </a:lnTo>
                <a:lnTo>
                  <a:pt x="6140" y="3651"/>
                </a:lnTo>
                <a:lnTo>
                  <a:pt x="6139" y="3627"/>
                </a:lnTo>
                <a:lnTo>
                  <a:pt x="6139" y="3604"/>
                </a:lnTo>
                <a:lnTo>
                  <a:pt x="6140" y="3578"/>
                </a:lnTo>
                <a:lnTo>
                  <a:pt x="6141" y="3561"/>
                </a:lnTo>
                <a:lnTo>
                  <a:pt x="6140" y="3545"/>
                </a:lnTo>
                <a:lnTo>
                  <a:pt x="6140" y="3527"/>
                </a:lnTo>
                <a:lnTo>
                  <a:pt x="6137" y="3511"/>
                </a:lnTo>
                <a:lnTo>
                  <a:pt x="6135" y="3494"/>
                </a:lnTo>
                <a:lnTo>
                  <a:pt x="6132" y="3478"/>
                </a:lnTo>
                <a:lnTo>
                  <a:pt x="6129" y="3462"/>
                </a:lnTo>
                <a:lnTo>
                  <a:pt x="6124" y="3445"/>
                </a:lnTo>
                <a:lnTo>
                  <a:pt x="6120" y="3428"/>
                </a:lnTo>
                <a:lnTo>
                  <a:pt x="6114" y="3412"/>
                </a:lnTo>
                <a:lnTo>
                  <a:pt x="6109" y="3395"/>
                </a:lnTo>
                <a:lnTo>
                  <a:pt x="6102" y="3379"/>
                </a:lnTo>
                <a:lnTo>
                  <a:pt x="6088" y="3345"/>
                </a:lnTo>
                <a:lnTo>
                  <a:pt x="6072" y="3312"/>
                </a:lnTo>
                <a:lnTo>
                  <a:pt x="6127" y="3308"/>
                </a:lnTo>
                <a:lnTo>
                  <a:pt x="6184" y="3302"/>
                </a:lnTo>
                <a:lnTo>
                  <a:pt x="6243" y="3296"/>
                </a:lnTo>
                <a:lnTo>
                  <a:pt x="6303" y="3286"/>
                </a:lnTo>
                <a:lnTo>
                  <a:pt x="6364" y="3276"/>
                </a:lnTo>
                <a:lnTo>
                  <a:pt x="6428" y="3264"/>
                </a:lnTo>
                <a:lnTo>
                  <a:pt x="6491" y="3250"/>
                </a:lnTo>
                <a:lnTo>
                  <a:pt x="6556" y="3234"/>
                </a:lnTo>
                <a:lnTo>
                  <a:pt x="6620" y="3217"/>
                </a:lnTo>
                <a:lnTo>
                  <a:pt x="6684" y="3197"/>
                </a:lnTo>
                <a:lnTo>
                  <a:pt x="6749" y="3177"/>
                </a:lnTo>
                <a:lnTo>
                  <a:pt x="6813" y="3155"/>
                </a:lnTo>
                <a:lnTo>
                  <a:pt x="6877" y="3131"/>
                </a:lnTo>
                <a:lnTo>
                  <a:pt x="6938" y="3105"/>
                </a:lnTo>
                <a:lnTo>
                  <a:pt x="7000" y="3077"/>
                </a:lnTo>
                <a:lnTo>
                  <a:pt x="7060" y="3048"/>
                </a:lnTo>
                <a:lnTo>
                  <a:pt x="7119" y="3017"/>
                </a:lnTo>
                <a:lnTo>
                  <a:pt x="7175" y="2984"/>
                </a:lnTo>
                <a:lnTo>
                  <a:pt x="7229" y="2948"/>
                </a:lnTo>
                <a:lnTo>
                  <a:pt x="7280" y="2912"/>
                </a:lnTo>
                <a:lnTo>
                  <a:pt x="7330" y="2873"/>
                </a:lnTo>
                <a:lnTo>
                  <a:pt x="7377" y="2832"/>
                </a:lnTo>
                <a:lnTo>
                  <a:pt x="7420" y="2790"/>
                </a:lnTo>
                <a:lnTo>
                  <a:pt x="7460" y="2746"/>
                </a:lnTo>
                <a:lnTo>
                  <a:pt x="7496" y="2699"/>
                </a:lnTo>
                <a:lnTo>
                  <a:pt x="7528" y="2653"/>
                </a:lnTo>
                <a:lnTo>
                  <a:pt x="7556" y="2602"/>
                </a:lnTo>
                <a:lnTo>
                  <a:pt x="7579" y="2551"/>
                </a:lnTo>
                <a:lnTo>
                  <a:pt x="7599" y="2497"/>
                </a:lnTo>
                <a:lnTo>
                  <a:pt x="7612" y="2442"/>
                </a:lnTo>
                <a:lnTo>
                  <a:pt x="7622" y="2384"/>
                </a:lnTo>
                <a:lnTo>
                  <a:pt x="7626" y="2323"/>
                </a:lnTo>
                <a:lnTo>
                  <a:pt x="7624" y="2284"/>
                </a:lnTo>
                <a:lnTo>
                  <a:pt x="7622" y="2245"/>
                </a:lnTo>
                <a:lnTo>
                  <a:pt x="7619" y="2207"/>
                </a:lnTo>
                <a:lnTo>
                  <a:pt x="7613" y="2168"/>
                </a:lnTo>
                <a:lnTo>
                  <a:pt x="7607" y="2133"/>
                </a:lnTo>
                <a:lnTo>
                  <a:pt x="7599" y="2097"/>
                </a:lnTo>
                <a:lnTo>
                  <a:pt x="7589" y="2062"/>
                </a:lnTo>
                <a:lnTo>
                  <a:pt x="7577" y="2028"/>
                </a:lnTo>
                <a:lnTo>
                  <a:pt x="7565" y="1995"/>
                </a:lnTo>
                <a:lnTo>
                  <a:pt x="7550" y="1961"/>
                </a:lnTo>
                <a:lnTo>
                  <a:pt x="7535" y="1929"/>
                </a:lnTo>
                <a:lnTo>
                  <a:pt x="7519" y="1898"/>
                </a:lnTo>
                <a:lnTo>
                  <a:pt x="7502" y="1868"/>
                </a:lnTo>
                <a:lnTo>
                  <a:pt x="7484" y="1837"/>
                </a:lnTo>
                <a:lnTo>
                  <a:pt x="7465" y="1809"/>
                </a:lnTo>
                <a:lnTo>
                  <a:pt x="7445" y="1780"/>
                </a:lnTo>
                <a:lnTo>
                  <a:pt x="7424" y="1751"/>
                </a:lnTo>
                <a:lnTo>
                  <a:pt x="7402" y="1725"/>
                </a:lnTo>
                <a:lnTo>
                  <a:pt x="7380" y="1697"/>
                </a:lnTo>
                <a:lnTo>
                  <a:pt x="7358" y="1670"/>
                </a:lnTo>
                <a:lnTo>
                  <a:pt x="7335" y="1645"/>
                </a:lnTo>
                <a:lnTo>
                  <a:pt x="7310" y="1620"/>
                </a:lnTo>
                <a:lnTo>
                  <a:pt x="7286" y="1594"/>
                </a:lnTo>
                <a:lnTo>
                  <a:pt x="7262" y="1571"/>
                </a:lnTo>
                <a:lnTo>
                  <a:pt x="7213" y="1523"/>
                </a:lnTo>
                <a:lnTo>
                  <a:pt x="7162" y="1477"/>
                </a:lnTo>
                <a:lnTo>
                  <a:pt x="7112" y="1433"/>
                </a:lnTo>
                <a:lnTo>
                  <a:pt x="7061" y="1389"/>
                </a:lnTo>
                <a:lnTo>
                  <a:pt x="7094" y="1362"/>
                </a:lnTo>
                <a:lnTo>
                  <a:pt x="7128" y="1335"/>
                </a:lnTo>
                <a:lnTo>
                  <a:pt x="7159" y="1306"/>
                </a:lnTo>
                <a:lnTo>
                  <a:pt x="7190" y="1279"/>
                </a:lnTo>
                <a:lnTo>
                  <a:pt x="7218" y="1250"/>
                </a:lnTo>
                <a:lnTo>
                  <a:pt x="7246" y="1220"/>
                </a:lnTo>
                <a:lnTo>
                  <a:pt x="7273" y="1190"/>
                </a:lnTo>
                <a:lnTo>
                  <a:pt x="7298" y="1159"/>
                </a:lnTo>
                <a:lnTo>
                  <a:pt x="7321" y="1128"/>
                </a:lnTo>
                <a:lnTo>
                  <a:pt x="7345" y="1095"/>
                </a:lnTo>
                <a:lnTo>
                  <a:pt x="7364" y="1062"/>
                </a:lnTo>
                <a:lnTo>
                  <a:pt x="7384" y="1027"/>
                </a:lnTo>
                <a:lnTo>
                  <a:pt x="7402" y="990"/>
                </a:lnTo>
                <a:lnTo>
                  <a:pt x="7418" y="954"/>
                </a:lnTo>
                <a:lnTo>
                  <a:pt x="7424" y="935"/>
                </a:lnTo>
                <a:lnTo>
                  <a:pt x="7432" y="915"/>
                </a:lnTo>
                <a:lnTo>
                  <a:pt x="7439" y="896"/>
                </a:lnTo>
                <a:lnTo>
                  <a:pt x="7445" y="875"/>
                </a:lnTo>
                <a:lnTo>
                  <a:pt x="7458" y="874"/>
                </a:lnTo>
                <a:lnTo>
                  <a:pt x="7472" y="871"/>
                </a:lnTo>
                <a:lnTo>
                  <a:pt x="7485" y="867"/>
                </a:lnTo>
                <a:lnTo>
                  <a:pt x="7497" y="863"/>
                </a:lnTo>
                <a:lnTo>
                  <a:pt x="7508" y="859"/>
                </a:lnTo>
                <a:lnTo>
                  <a:pt x="7518" y="853"/>
                </a:lnTo>
                <a:lnTo>
                  <a:pt x="7528" y="847"/>
                </a:lnTo>
                <a:lnTo>
                  <a:pt x="7537" y="841"/>
                </a:lnTo>
                <a:lnTo>
                  <a:pt x="7545" y="833"/>
                </a:lnTo>
                <a:lnTo>
                  <a:pt x="7554" y="826"/>
                </a:lnTo>
                <a:lnTo>
                  <a:pt x="7560" y="819"/>
                </a:lnTo>
                <a:lnTo>
                  <a:pt x="7567" y="809"/>
                </a:lnTo>
                <a:lnTo>
                  <a:pt x="7572" y="800"/>
                </a:lnTo>
                <a:lnTo>
                  <a:pt x="7578" y="790"/>
                </a:lnTo>
                <a:lnTo>
                  <a:pt x="7581" y="780"/>
                </a:lnTo>
                <a:lnTo>
                  <a:pt x="7586" y="770"/>
                </a:lnTo>
                <a:lnTo>
                  <a:pt x="7589" y="760"/>
                </a:lnTo>
                <a:lnTo>
                  <a:pt x="7591" y="749"/>
                </a:lnTo>
                <a:lnTo>
                  <a:pt x="7592" y="738"/>
                </a:lnTo>
                <a:lnTo>
                  <a:pt x="7593" y="727"/>
                </a:lnTo>
                <a:lnTo>
                  <a:pt x="7595" y="716"/>
                </a:lnTo>
                <a:lnTo>
                  <a:pt x="7595" y="703"/>
                </a:lnTo>
                <a:lnTo>
                  <a:pt x="7593" y="692"/>
                </a:lnTo>
                <a:lnTo>
                  <a:pt x="7592" y="680"/>
                </a:lnTo>
                <a:lnTo>
                  <a:pt x="7590" y="669"/>
                </a:lnTo>
                <a:lnTo>
                  <a:pt x="7588" y="657"/>
                </a:lnTo>
                <a:lnTo>
                  <a:pt x="7585" y="646"/>
                </a:lnTo>
                <a:lnTo>
                  <a:pt x="7580" y="634"/>
                </a:lnTo>
                <a:lnTo>
                  <a:pt x="7576" y="623"/>
                </a:lnTo>
                <a:lnTo>
                  <a:pt x="7570" y="612"/>
                </a:lnTo>
                <a:lnTo>
                  <a:pt x="7566" y="601"/>
                </a:lnTo>
                <a:lnTo>
                  <a:pt x="7558" y="590"/>
                </a:lnTo>
                <a:lnTo>
                  <a:pt x="7549" y="576"/>
                </a:lnTo>
                <a:lnTo>
                  <a:pt x="7539" y="562"/>
                </a:lnTo>
                <a:lnTo>
                  <a:pt x="7528" y="549"/>
                </a:lnTo>
                <a:lnTo>
                  <a:pt x="7516" y="535"/>
                </a:lnTo>
                <a:lnTo>
                  <a:pt x="7504" y="523"/>
                </a:lnTo>
                <a:lnTo>
                  <a:pt x="7491" y="511"/>
                </a:lnTo>
                <a:lnTo>
                  <a:pt x="7477" y="500"/>
                </a:lnTo>
                <a:lnTo>
                  <a:pt x="7463" y="489"/>
                </a:lnTo>
                <a:lnTo>
                  <a:pt x="7447" y="479"/>
                </a:lnTo>
                <a:lnTo>
                  <a:pt x="7433" y="469"/>
                </a:lnTo>
                <a:lnTo>
                  <a:pt x="7416" y="460"/>
                </a:lnTo>
                <a:lnTo>
                  <a:pt x="7401" y="451"/>
                </a:lnTo>
                <a:lnTo>
                  <a:pt x="7384" y="443"/>
                </a:lnTo>
                <a:lnTo>
                  <a:pt x="7368" y="435"/>
                </a:lnTo>
                <a:lnTo>
                  <a:pt x="7350" y="428"/>
                </a:lnTo>
                <a:lnTo>
                  <a:pt x="7332" y="421"/>
                </a:lnTo>
                <a:lnTo>
                  <a:pt x="7297" y="409"/>
                </a:lnTo>
                <a:lnTo>
                  <a:pt x="7260" y="399"/>
                </a:lnTo>
                <a:lnTo>
                  <a:pt x="7224" y="390"/>
                </a:lnTo>
                <a:lnTo>
                  <a:pt x="7187" y="385"/>
                </a:lnTo>
                <a:lnTo>
                  <a:pt x="7151" y="379"/>
                </a:lnTo>
                <a:lnTo>
                  <a:pt x="7115" y="377"/>
                </a:lnTo>
                <a:lnTo>
                  <a:pt x="7081" y="377"/>
                </a:lnTo>
                <a:lnTo>
                  <a:pt x="7049" y="377"/>
                </a:lnTo>
                <a:lnTo>
                  <a:pt x="7078" y="408"/>
                </a:lnTo>
                <a:lnTo>
                  <a:pt x="7103" y="438"/>
                </a:lnTo>
                <a:lnTo>
                  <a:pt x="7127" y="467"/>
                </a:lnTo>
                <a:lnTo>
                  <a:pt x="7148" y="497"/>
                </a:lnTo>
                <a:lnTo>
                  <a:pt x="7168" y="525"/>
                </a:lnTo>
                <a:lnTo>
                  <a:pt x="7184" y="554"/>
                </a:lnTo>
                <a:lnTo>
                  <a:pt x="7198" y="582"/>
                </a:lnTo>
                <a:lnTo>
                  <a:pt x="7211" y="609"/>
                </a:lnTo>
                <a:lnTo>
                  <a:pt x="7221" y="637"/>
                </a:lnTo>
                <a:lnTo>
                  <a:pt x="7228" y="664"/>
                </a:lnTo>
                <a:lnTo>
                  <a:pt x="7235" y="690"/>
                </a:lnTo>
                <a:lnTo>
                  <a:pt x="7239" y="717"/>
                </a:lnTo>
                <a:lnTo>
                  <a:pt x="7242" y="741"/>
                </a:lnTo>
                <a:lnTo>
                  <a:pt x="7243" y="767"/>
                </a:lnTo>
                <a:lnTo>
                  <a:pt x="7242" y="792"/>
                </a:lnTo>
                <a:lnTo>
                  <a:pt x="7238" y="816"/>
                </a:lnTo>
                <a:lnTo>
                  <a:pt x="7235" y="841"/>
                </a:lnTo>
                <a:lnTo>
                  <a:pt x="7229" y="863"/>
                </a:lnTo>
                <a:lnTo>
                  <a:pt x="7223" y="886"/>
                </a:lnTo>
                <a:lnTo>
                  <a:pt x="7214" y="908"/>
                </a:lnTo>
                <a:lnTo>
                  <a:pt x="7204" y="930"/>
                </a:lnTo>
                <a:lnTo>
                  <a:pt x="7193" y="951"/>
                </a:lnTo>
                <a:lnTo>
                  <a:pt x="7181" y="973"/>
                </a:lnTo>
                <a:lnTo>
                  <a:pt x="7169" y="993"/>
                </a:lnTo>
                <a:lnTo>
                  <a:pt x="7154" y="1013"/>
                </a:lnTo>
                <a:lnTo>
                  <a:pt x="7139" y="1032"/>
                </a:lnTo>
                <a:lnTo>
                  <a:pt x="7123" y="1051"/>
                </a:lnTo>
                <a:lnTo>
                  <a:pt x="7106" y="1070"/>
                </a:lnTo>
                <a:lnTo>
                  <a:pt x="7089" y="1086"/>
                </a:lnTo>
                <a:lnTo>
                  <a:pt x="7070" y="1104"/>
                </a:lnTo>
                <a:lnTo>
                  <a:pt x="7051" y="1121"/>
                </a:lnTo>
                <a:lnTo>
                  <a:pt x="7033" y="1137"/>
                </a:lnTo>
                <a:lnTo>
                  <a:pt x="6917" y="1228"/>
                </a:lnTo>
                <a:lnTo>
                  <a:pt x="6894" y="1206"/>
                </a:lnTo>
                <a:lnTo>
                  <a:pt x="6872" y="1183"/>
                </a:lnTo>
                <a:lnTo>
                  <a:pt x="6850" y="1160"/>
                </a:lnTo>
                <a:lnTo>
                  <a:pt x="6830" y="1137"/>
                </a:lnTo>
                <a:lnTo>
                  <a:pt x="6811" y="1114"/>
                </a:lnTo>
                <a:lnTo>
                  <a:pt x="6794" y="1090"/>
                </a:lnTo>
                <a:lnTo>
                  <a:pt x="6776" y="1066"/>
                </a:lnTo>
                <a:lnTo>
                  <a:pt x="6760" y="1042"/>
                </a:lnTo>
                <a:lnTo>
                  <a:pt x="6745" y="1018"/>
                </a:lnTo>
                <a:lnTo>
                  <a:pt x="6732" y="993"/>
                </a:lnTo>
                <a:lnTo>
                  <a:pt x="6719" y="968"/>
                </a:lnTo>
                <a:lnTo>
                  <a:pt x="6708" y="942"/>
                </a:lnTo>
                <a:lnTo>
                  <a:pt x="6699" y="918"/>
                </a:lnTo>
                <a:lnTo>
                  <a:pt x="6692" y="893"/>
                </a:lnTo>
                <a:lnTo>
                  <a:pt x="6684" y="866"/>
                </a:lnTo>
                <a:lnTo>
                  <a:pt x="6680" y="840"/>
                </a:lnTo>
                <a:lnTo>
                  <a:pt x="6675" y="813"/>
                </a:lnTo>
                <a:lnTo>
                  <a:pt x="6673" y="785"/>
                </a:lnTo>
                <a:lnTo>
                  <a:pt x="6673" y="759"/>
                </a:lnTo>
                <a:lnTo>
                  <a:pt x="6674" y="731"/>
                </a:lnTo>
                <a:lnTo>
                  <a:pt x="6676" y="702"/>
                </a:lnTo>
                <a:lnTo>
                  <a:pt x="6682" y="675"/>
                </a:lnTo>
                <a:lnTo>
                  <a:pt x="6687" y="645"/>
                </a:lnTo>
                <a:lnTo>
                  <a:pt x="6695" y="616"/>
                </a:lnTo>
                <a:lnTo>
                  <a:pt x="6705" y="586"/>
                </a:lnTo>
                <a:lnTo>
                  <a:pt x="6716" y="555"/>
                </a:lnTo>
                <a:lnTo>
                  <a:pt x="6729" y="525"/>
                </a:lnTo>
                <a:lnTo>
                  <a:pt x="6745" y="494"/>
                </a:lnTo>
                <a:lnTo>
                  <a:pt x="6761" y="463"/>
                </a:lnTo>
                <a:lnTo>
                  <a:pt x="6781" y="431"/>
                </a:lnTo>
                <a:lnTo>
                  <a:pt x="6801" y="399"/>
                </a:lnTo>
                <a:lnTo>
                  <a:pt x="6825" y="366"/>
                </a:lnTo>
                <a:lnTo>
                  <a:pt x="6790" y="369"/>
                </a:lnTo>
                <a:lnTo>
                  <a:pt x="6756" y="373"/>
                </a:lnTo>
                <a:lnTo>
                  <a:pt x="6722" y="377"/>
                </a:lnTo>
                <a:lnTo>
                  <a:pt x="6690" y="384"/>
                </a:lnTo>
                <a:lnTo>
                  <a:pt x="6657" y="390"/>
                </a:lnTo>
                <a:lnTo>
                  <a:pt x="6625" y="399"/>
                </a:lnTo>
                <a:lnTo>
                  <a:pt x="6594" y="409"/>
                </a:lnTo>
                <a:lnTo>
                  <a:pt x="6564" y="420"/>
                </a:lnTo>
                <a:lnTo>
                  <a:pt x="6537" y="432"/>
                </a:lnTo>
                <a:lnTo>
                  <a:pt x="6508" y="445"/>
                </a:lnTo>
                <a:lnTo>
                  <a:pt x="6482" y="460"/>
                </a:lnTo>
                <a:lnTo>
                  <a:pt x="6455" y="477"/>
                </a:lnTo>
                <a:lnTo>
                  <a:pt x="6430" y="494"/>
                </a:lnTo>
                <a:lnTo>
                  <a:pt x="6406" y="514"/>
                </a:lnTo>
                <a:lnTo>
                  <a:pt x="6383" y="534"/>
                </a:lnTo>
                <a:lnTo>
                  <a:pt x="6361" y="557"/>
                </a:lnTo>
                <a:lnTo>
                  <a:pt x="6349" y="571"/>
                </a:lnTo>
                <a:lnTo>
                  <a:pt x="6338" y="585"/>
                </a:lnTo>
                <a:lnTo>
                  <a:pt x="6327" y="598"/>
                </a:lnTo>
                <a:lnTo>
                  <a:pt x="6318" y="612"/>
                </a:lnTo>
                <a:lnTo>
                  <a:pt x="6309" y="625"/>
                </a:lnTo>
                <a:lnTo>
                  <a:pt x="6302" y="637"/>
                </a:lnTo>
                <a:lnTo>
                  <a:pt x="6296" y="650"/>
                </a:lnTo>
                <a:lnTo>
                  <a:pt x="6291" y="663"/>
                </a:lnTo>
                <a:lnTo>
                  <a:pt x="6288" y="675"/>
                </a:lnTo>
                <a:lnTo>
                  <a:pt x="6285" y="687"/>
                </a:lnTo>
                <a:lnTo>
                  <a:pt x="6283" y="698"/>
                </a:lnTo>
                <a:lnTo>
                  <a:pt x="6282" y="710"/>
                </a:lnTo>
                <a:lnTo>
                  <a:pt x="6282" y="721"/>
                </a:lnTo>
                <a:lnTo>
                  <a:pt x="6283" y="732"/>
                </a:lnTo>
                <a:lnTo>
                  <a:pt x="6285" y="743"/>
                </a:lnTo>
                <a:lnTo>
                  <a:pt x="6288" y="754"/>
                </a:lnTo>
                <a:lnTo>
                  <a:pt x="6292" y="764"/>
                </a:lnTo>
                <a:lnTo>
                  <a:pt x="6297" y="774"/>
                </a:lnTo>
                <a:lnTo>
                  <a:pt x="6302" y="785"/>
                </a:lnTo>
                <a:lnTo>
                  <a:pt x="6309" y="795"/>
                </a:lnTo>
                <a:lnTo>
                  <a:pt x="6318" y="804"/>
                </a:lnTo>
                <a:lnTo>
                  <a:pt x="6327" y="814"/>
                </a:lnTo>
                <a:lnTo>
                  <a:pt x="6335" y="822"/>
                </a:lnTo>
                <a:lnTo>
                  <a:pt x="6347" y="831"/>
                </a:lnTo>
                <a:lnTo>
                  <a:pt x="6359" y="840"/>
                </a:lnTo>
                <a:lnTo>
                  <a:pt x="6371" y="848"/>
                </a:lnTo>
                <a:lnTo>
                  <a:pt x="6384" y="855"/>
                </a:lnTo>
                <a:lnTo>
                  <a:pt x="6399" y="863"/>
                </a:lnTo>
                <a:lnTo>
                  <a:pt x="6414" y="871"/>
                </a:lnTo>
                <a:lnTo>
                  <a:pt x="6430" y="877"/>
                </a:lnTo>
                <a:lnTo>
                  <a:pt x="6447" y="885"/>
                </a:lnTo>
                <a:lnTo>
                  <a:pt x="6465" y="890"/>
                </a:lnTo>
                <a:lnTo>
                  <a:pt x="6475" y="930"/>
                </a:lnTo>
                <a:lnTo>
                  <a:pt x="6485" y="969"/>
                </a:lnTo>
                <a:lnTo>
                  <a:pt x="6496" y="1005"/>
                </a:lnTo>
                <a:lnTo>
                  <a:pt x="6507" y="1041"/>
                </a:lnTo>
                <a:lnTo>
                  <a:pt x="6518" y="1074"/>
                </a:lnTo>
                <a:lnTo>
                  <a:pt x="6531" y="1107"/>
                </a:lnTo>
                <a:lnTo>
                  <a:pt x="6545" y="1139"/>
                </a:lnTo>
                <a:lnTo>
                  <a:pt x="6558" y="1169"/>
                </a:lnTo>
                <a:lnTo>
                  <a:pt x="6572" y="1199"/>
                </a:lnTo>
                <a:lnTo>
                  <a:pt x="6588" y="1228"/>
                </a:lnTo>
                <a:lnTo>
                  <a:pt x="6604" y="1256"/>
                </a:lnTo>
                <a:lnTo>
                  <a:pt x="6621" y="1283"/>
                </a:lnTo>
                <a:lnTo>
                  <a:pt x="6639" y="1311"/>
                </a:lnTo>
                <a:lnTo>
                  <a:pt x="6659" y="1337"/>
                </a:lnTo>
                <a:lnTo>
                  <a:pt x="6678" y="1364"/>
                </a:lnTo>
                <a:lnTo>
                  <a:pt x="6699" y="1391"/>
                </a:lnTo>
                <a:lnTo>
                  <a:pt x="6441" y="1615"/>
                </a:lnTo>
                <a:lnTo>
                  <a:pt x="6417" y="1636"/>
                </a:lnTo>
                <a:lnTo>
                  <a:pt x="6394" y="1657"/>
                </a:lnTo>
                <a:lnTo>
                  <a:pt x="6372" y="1678"/>
                </a:lnTo>
                <a:lnTo>
                  <a:pt x="6351" y="1699"/>
                </a:lnTo>
                <a:lnTo>
                  <a:pt x="6330" y="1720"/>
                </a:lnTo>
                <a:lnTo>
                  <a:pt x="6310" y="1741"/>
                </a:lnTo>
                <a:lnTo>
                  <a:pt x="6292" y="1761"/>
                </a:lnTo>
                <a:lnTo>
                  <a:pt x="6275" y="1782"/>
                </a:lnTo>
                <a:lnTo>
                  <a:pt x="6258" y="1803"/>
                </a:lnTo>
                <a:lnTo>
                  <a:pt x="6243" y="1824"/>
                </a:lnTo>
                <a:lnTo>
                  <a:pt x="6228" y="1845"/>
                </a:lnTo>
                <a:lnTo>
                  <a:pt x="6214" y="1865"/>
                </a:lnTo>
                <a:lnTo>
                  <a:pt x="6200" y="1885"/>
                </a:lnTo>
                <a:lnTo>
                  <a:pt x="6188" y="1905"/>
                </a:lnTo>
                <a:lnTo>
                  <a:pt x="6177" y="1926"/>
                </a:lnTo>
                <a:lnTo>
                  <a:pt x="6166" y="1947"/>
                </a:lnTo>
                <a:lnTo>
                  <a:pt x="6156" y="1967"/>
                </a:lnTo>
                <a:lnTo>
                  <a:pt x="6147" y="1987"/>
                </a:lnTo>
                <a:lnTo>
                  <a:pt x="6140" y="2007"/>
                </a:lnTo>
                <a:lnTo>
                  <a:pt x="6131" y="2027"/>
                </a:lnTo>
                <a:lnTo>
                  <a:pt x="6124" y="2047"/>
                </a:lnTo>
                <a:lnTo>
                  <a:pt x="6119" y="2066"/>
                </a:lnTo>
                <a:lnTo>
                  <a:pt x="6112" y="2086"/>
                </a:lnTo>
                <a:lnTo>
                  <a:pt x="6108" y="2106"/>
                </a:lnTo>
                <a:lnTo>
                  <a:pt x="6103" y="2126"/>
                </a:lnTo>
                <a:lnTo>
                  <a:pt x="6099" y="2145"/>
                </a:lnTo>
                <a:lnTo>
                  <a:pt x="6096" y="2166"/>
                </a:lnTo>
                <a:lnTo>
                  <a:pt x="6093" y="2185"/>
                </a:lnTo>
                <a:lnTo>
                  <a:pt x="6091" y="2205"/>
                </a:lnTo>
                <a:lnTo>
                  <a:pt x="6090" y="2225"/>
                </a:lnTo>
                <a:lnTo>
                  <a:pt x="6089" y="2245"/>
                </a:lnTo>
                <a:lnTo>
                  <a:pt x="6088" y="2264"/>
                </a:lnTo>
                <a:lnTo>
                  <a:pt x="6088" y="2301"/>
                </a:lnTo>
                <a:lnTo>
                  <a:pt x="6090" y="2339"/>
                </a:lnTo>
                <a:lnTo>
                  <a:pt x="6092" y="2374"/>
                </a:lnTo>
                <a:lnTo>
                  <a:pt x="6096" y="2408"/>
                </a:lnTo>
                <a:lnTo>
                  <a:pt x="6100" y="2440"/>
                </a:lnTo>
                <a:lnTo>
                  <a:pt x="6106" y="2472"/>
                </a:lnTo>
                <a:lnTo>
                  <a:pt x="6112" y="2502"/>
                </a:lnTo>
                <a:lnTo>
                  <a:pt x="6120" y="2532"/>
                </a:lnTo>
                <a:lnTo>
                  <a:pt x="6130" y="2561"/>
                </a:lnTo>
                <a:lnTo>
                  <a:pt x="6139" y="2588"/>
                </a:lnTo>
                <a:lnTo>
                  <a:pt x="6150" y="2614"/>
                </a:lnTo>
                <a:lnTo>
                  <a:pt x="6161" y="2641"/>
                </a:lnTo>
                <a:lnTo>
                  <a:pt x="6174" y="2665"/>
                </a:lnTo>
                <a:lnTo>
                  <a:pt x="6186" y="2687"/>
                </a:lnTo>
                <a:lnTo>
                  <a:pt x="6200" y="2709"/>
                </a:lnTo>
                <a:lnTo>
                  <a:pt x="6216" y="2731"/>
                </a:lnTo>
                <a:lnTo>
                  <a:pt x="6231" y="2752"/>
                </a:lnTo>
                <a:lnTo>
                  <a:pt x="6248" y="2772"/>
                </a:lnTo>
                <a:lnTo>
                  <a:pt x="6266" y="2790"/>
                </a:lnTo>
                <a:lnTo>
                  <a:pt x="6285" y="2809"/>
                </a:lnTo>
                <a:lnTo>
                  <a:pt x="6302" y="2825"/>
                </a:lnTo>
                <a:lnTo>
                  <a:pt x="6322" y="2842"/>
                </a:lnTo>
                <a:lnTo>
                  <a:pt x="6342" y="2857"/>
                </a:lnTo>
                <a:lnTo>
                  <a:pt x="6363" y="2873"/>
                </a:lnTo>
                <a:lnTo>
                  <a:pt x="6384" y="2886"/>
                </a:lnTo>
                <a:lnTo>
                  <a:pt x="6406" y="2900"/>
                </a:lnTo>
                <a:lnTo>
                  <a:pt x="6430" y="2913"/>
                </a:lnTo>
                <a:lnTo>
                  <a:pt x="6453" y="2925"/>
                </a:lnTo>
                <a:lnTo>
                  <a:pt x="6476" y="2937"/>
                </a:lnTo>
                <a:lnTo>
                  <a:pt x="6501" y="2947"/>
                </a:lnTo>
                <a:lnTo>
                  <a:pt x="6526" y="2958"/>
                </a:lnTo>
                <a:lnTo>
                  <a:pt x="6551" y="2967"/>
                </a:lnTo>
                <a:lnTo>
                  <a:pt x="6530" y="2979"/>
                </a:lnTo>
                <a:lnTo>
                  <a:pt x="6510" y="2990"/>
                </a:lnTo>
                <a:lnTo>
                  <a:pt x="6488" y="3001"/>
                </a:lnTo>
                <a:lnTo>
                  <a:pt x="6466" y="3011"/>
                </a:lnTo>
                <a:lnTo>
                  <a:pt x="6443" y="3020"/>
                </a:lnTo>
                <a:lnTo>
                  <a:pt x="6418" y="3029"/>
                </a:lnTo>
                <a:lnTo>
                  <a:pt x="6394" y="3037"/>
                </a:lnTo>
                <a:lnTo>
                  <a:pt x="6369" y="3043"/>
                </a:lnTo>
                <a:lnTo>
                  <a:pt x="6342" y="3050"/>
                </a:lnTo>
                <a:lnTo>
                  <a:pt x="6317" y="3054"/>
                </a:lnTo>
                <a:lnTo>
                  <a:pt x="6289" y="3060"/>
                </a:lnTo>
                <a:lnTo>
                  <a:pt x="6261" y="3063"/>
                </a:lnTo>
                <a:lnTo>
                  <a:pt x="6231" y="3067"/>
                </a:lnTo>
                <a:lnTo>
                  <a:pt x="6204" y="3070"/>
                </a:lnTo>
                <a:lnTo>
                  <a:pt x="6174" y="3072"/>
                </a:lnTo>
                <a:lnTo>
                  <a:pt x="6143" y="3073"/>
                </a:lnTo>
                <a:lnTo>
                  <a:pt x="6115" y="3073"/>
                </a:lnTo>
                <a:lnTo>
                  <a:pt x="6087" y="3072"/>
                </a:lnTo>
                <a:lnTo>
                  <a:pt x="6059" y="3071"/>
                </a:lnTo>
                <a:lnTo>
                  <a:pt x="6031" y="3070"/>
                </a:lnTo>
                <a:lnTo>
                  <a:pt x="6006" y="3067"/>
                </a:lnTo>
                <a:lnTo>
                  <a:pt x="5979" y="3063"/>
                </a:lnTo>
                <a:lnTo>
                  <a:pt x="5954" y="3061"/>
                </a:lnTo>
                <a:lnTo>
                  <a:pt x="5929" y="3056"/>
                </a:lnTo>
                <a:lnTo>
                  <a:pt x="5905" y="3051"/>
                </a:lnTo>
                <a:lnTo>
                  <a:pt x="5881" y="3044"/>
                </a:lnTo>
                <a:lnTo>
                  <a:pt x="5859" y="3038"/>
                </a:lnTo>
                <a:lnTo>
                  <a:pt x="5836" y="3030"/>
                </a:lnTo>
                <a:lnTo>
                  <a:pt x="5815" y="3021"/>
                </a:lnTo>
                <a:lnTo>
                  <a:pt x="5796" y="3011"/>
                </a:lnTo>
                <a:lnTo>
                  <a:pt x="5777" y="3001"/>
                </a:lnTo>
                <a:lnTo>
                  <a:pt x="5758" y="2990"/>
                </a:lnTo>
                <a:lnTo>
                  <a:pt x="5741" y="2977"/>
                </a:lnTo>
                <a:lnTo>
                  <a:pt x="5725" y="2964"/>
                </a:lnTo>
                <a:lnTo>
                  <a:pt x="5709" y="2950"/>
                </a:lnTo>
                <a:lnTo>
                  <a:pt x="5695" y="2935"/>
                </a:lnTo>
                <a:lnTo>
                  <a:pt x="5682" y="2918"/>
                </a:lnTo>
                <a:lnTo>
                  <a:pt x="5670" y="2901"/>
                </a:lnTo>
                <a:lnTo>
                  <a:pt x="5659" y="2883"/>
                </a:lnTo>
                <a:lnTo>
                  <a:pt x="5651" y="2863"/>
                </a:lnTo>
                <a:lnTo>
                  <a:pt x="5642" y="2842"/>
                </a:lnTo>
                <a:lnTo>
                  <a:pt x="5635" y="2820"/>
                </a:lnTo>
                <a:lnTo>
                  <a:pt x="5630" y="2797"/>
                </a:lnTo>
                <a:lnTo>
                  <a:pt x="5625" y="2772"/>
                </a:lnTo>
                <a:lnTo>
                  <a:pt x="5622" y="2746"/>
                </a:lnTo>
                <a:lnTo>
                  <a:pt x="5622" y="2719"/>
                </a:lnTo>
                <a:lnTo>
                  <a:pt x="5622" y="2690"/>
                </a:lnTo>
                <a:lnTo>
                  <a:pt x="5623" y="2661"/>
                </a:lnTo>
                <a:lnTo>
                  <a:pt x="5624" y="2647"/>
                </a:lnTo>
                <a:lnTo>
                  <a:pt x="5626" y="2633"/>
                </a:lnTo>
                <a:lnTo>
                  <a:pt x="5630" y="2621"/>
                </a:lnTo>
                <a:lnTo>
                  <a:pt x="5633" y="2607"/>
                </a:lnTo>
                <a:lnTo>
                  <a:pt x="5640" y="2580"/>
                </a:lnTo>
                <a:lnTo>
                  <a:pt x="5649" y="2554"/>
                </a:lnTo>
                <a:lnTo>
                  <a:pt x="5662" y="2528"/>
                </a:lnTo>
                <a:lnTo>
                  <a:pt x="5675" y="2500"/>
                </a:lnTo>
                <a:lnTo>
                  <a:pt x="5690" y="2475"/>
                </a:lnTo>
                <a:lnTo>
                  <a:pt x="5708" y="2447"/>
                </a:lnTo>
                <a:lnTo>
                  <a:pt x="5727" y="2419"/>
                </a:lnTo>
                <a:lnTo>
                  <a:pt x="5748" y="2391"/>
                </a:lnTo>
                <a:lnTo>
                  <a:pt x="5770" y="2362"/>
                </a:lnTo>
                <a:lnTo>
                  <a:pt x="5794" y="2332"/>
                </a:lnTo>
                <a:lnTo>
                  <a:pt x="5846" y="2268"/>
                </a:lnTo>
                <a:lnTo>
                  <a:pt x="5904" y="2200"/>
                </a:lnTo>
                <a:lnTo>
                  <a:pt x="5948" y="2145"/>
                </a:lnTo>
                <a:lnTo>
                  <a:pt x="5990" y="2089"/>
                </a:lnTo>
                <a:lnTo>
                  <a:pt x="6031" y="2030"/>
                </a:lnTo>
                <a:lnTo>
                  <a:pt x="6069" y="1969"/>
                </a:lnTo>
                <a:lnTo>
                  <a:pt x="6104" y="1905"/>
                </a:lnTo>
                <a:lnTo>
                  <a:pt x="6137" y="1841"/>
                </a:lnTo>
                <a:lnTo>
                  <a:pt x="6168" y="1776"/>
                </a:lnTo>
                <a:lnTo>
                  <a:pt x="6196" y="1709"/>
                </a:lnTo>
                <a:lnTo>
                  <a:pt x="6221" y="1641"/>
                </a:lnTo>
                <a:lnTo>
                  <a:pt x="6244" y="1572"/>
                </a:lnTo>
                <a:lnTo>
                  <a:pt x="6262" y="1504"/>
                </a:lnTo>
                <a:lnTo>
                  <a:pt x="6278" y="1435"/>
                </a:lnTo>
                <a:lnTo>
                  <a:pt x="6290" y="1365"/>
                </a:lnTo>
                <a:lnTo>
                  <a:pt x="6299" y="1295"/>
                </a:lnTo>
                <a:lnTo>
                  <a:pt x="6304" y="1227"/>
                </a:lnTo>
                <a:lnTo>
                  <a:pt x="6306" y="1158"/>
                </a:lnTo>
                <a:lnTo>
                  <a:pt x="6302" y="1091"/>
                </a:lnTo>
                <a:lnTo>
                  <a:pt x="6296" y="1024"/>
                </a:lnTo>
                <a:lnTo>
                  <a:pt x="6285" y="958"/>
                </a:lnTo>
                <a:lnTo>
                  <a:pt x="6269" y="894"/>
                </a:lnTo>
                <a:lnTo>
                  <a:pt x="6249" y="831"/>
                </a:lnTo>
                <a:lnTo>
                  <a:pt x="6225" y="770"/>
                </a:lnTo>
                <a:lnTo>
                  <a:pt x="6196" y="710"/>
                </a:lnTo>
                <a:lnTo>
                  <a:pt x="6162" y="654"/>
                </a:lnTo>
                <a:lnTo>
                  <a:pt x="6122" y="598"/>
                </a:lnTo>
                <a:lnTo>
                  <a:pt x="6077" y="546"/>
                </a:lnTo>
                <a:lnTo>
                  <a:pt x="6028" y="498"/>
                </a:lnTo>
                <a:lnTo>
                  <a:pt x="5973" y="451"/>
                </a:lnTo>
                <a:lnTo>
                  <a:pt x="5911" y="408"/>
                </a:lnTo>
                <a:lnTo>
                  <a:pt x="5844" y="367"/>
                </a:lnTo>
                <a:lnTo>
                  <a:pt x="5772" y="332"/>
                </a:lnTo>
                <a:lnTo>
                  <a:pt x="5694" y="300"/>
                </a:lnTo>
                <a:lnTo>
                  <a:pt x="5706" y="266"/>
                </a:lnTo>
                <a:lnTo>
                  <a:pt x="5717" y="234"/>
                </a:lnTo>
                <a:lnTo>
                  <a:pt x="5728" y="202"/>
                </a:lnTo>
                <a:lnTo>
                  <a:pt x="5739" y="170"/>
                </a:lnTo>
                <a:lnTo>
                  <a:pt x="5750" y="137"/>
                </a:lnTo>
                <a:lnTo>
                  <a:pt x="5761" y="105"/>
                </a:lnTo>
                <a:lnTo>
                  <a:pt x="5773" y="73"/>
                </a:lnTo>
                <a:lnTo>
                  <a:pt x="5784" y="41"/>
                </a:lnTo>
                <a:lnTo>
                  <a:pt x="5748" y="41"/>
                </a:lnTo>
                <a:lnTo>
                  <a:pt x="5713" y="40"/>
                </a:lnTo>
                <a:lnTo>
                  <a:pt x="5677" y="40"/>
                </a:lnTo>
                <a:lnTo>
                  <a:pt x="5642" y="39"/>
                </a:lnTo>
                <a:lnTo>
                  <a:pt x="5606" y="39"/>
                </a:lnTo>
                <a:lnTo>
                  <a:pt x="5571" y="37"/>
                </a:lnTo>
                <a:lnTo>
                  <a:pt x="5534" y="37"/>
                </a:lnTo>
                <a:lnTo>
                  <a:pt x="5500" y="36"/>
                </a:lnTo>
                <a:lnTo>
                  <a:pt x="5499" y="55"/>
                </a:lnTo>
                <a:lnTo>
                  <a:pt x="5498" y="71"/>
                </a:lnTo>
                <a:lnTo>
                  <a:pt x="5496" y="85"/>
                </a:lnTo>
                <a:lnTo>
                  <a:pt x="5492" y="98"/>
                </a:lnTo>
                <a:lnTo>
                  <a:pt x="5489" y="110"/>
                </a:lnTo>
                <a:lnTo>
                  <a:pt x="5484" y="120"/>
                </a:lnTo>
                <a:lnTo>
                  <a:pt x="5478" y="129"/>
                </a:lnTo>
                <a:lnTo>
                  <a:pt x="5472" y="137"/>
                </a:lnTo>
                <a:lnTo>
                  <a:pt x="5466" y="145"/>
                </a:lnTo>
                <a:lnTo>
                  <a:pt x="5458" y="149"/>
                </a:lnTo>
                <a:lnTo>
                  <a:pt x="5451" y="154"/>
                </a:lnTo>
                <a:lnTo>
                  <a:pt x="5444" y="157"/>
                </a:lnTo>
                <a:lnTo>
                  <a:pt x="5436" y="159"/>
                </a:lnTo>
                <a:lnTo>
                  <a:pt x="5428" y="160"/>
                </a:lnTo>
                <a:lnTo>
                  <a:pt x="5419" y="160"/>
                </a:lnTo>
                <a:lnTo>
                  <a:pt x="5412" y="159"/>
                </a:lnTo>
                <a:lnTo>
                  <a:pt x="5403" y="157"/>
                </a:lnTo>
                <a:lnTo>
                  <a:pt x="5395" y="155"/>
                </a:lnTo>
                <a:lnTo>
                  <a:pt x="5387" y="150"/>
                </a:lnTo>
                <a:lnTo>
                  <a:pt x="5378" y="145"/>
                </a:lnTo>
                <a:lnTo>
                  <a:pt x="5371" y="140"/>
                </a:lnTo>
                <a:lnTo>
                  <a:pt x="5364" y="134"/>
                </a:lnTo>
                <a:lnTo>
                  <a:pt x="5356" y="127"/>
                </a:lnTo>
                <a:lnTo>
                  <a:pt x="5351" y="119"/>
                </a:lnTo>
                <a:lnTo>
                  <a:pt x="5345" y="110"/>
                </a:lnTo>
                <a:lnTo>
                  <a:pt x="5340" y="101"/>
                </a:lnTo>
                <a:lnTo>
                  <a:pt x="5334" y="91"/>
                </a:lnTo>
                <a:lnTo>
                  <a:pt x="5331" y="81"/>
                </a:lnTo>
                <a:lnTo>
                  <a:pt x="5327" y="70"/>
                </a:lnTo>
                <a:lnTo>
                  <a:pt x="5325" y="57"/>
                </a:lnTo>
                <a:lnTo>
                  <a:pt x="5323" y="45"/>
                </a:lnTo>
                <a:lnTo>
                  <a:pt x="5323" y="34"/>
                </a:lnTo>
                <a:lnTo>
                  <a:pt x="5293" y="32"/>
                </a:lnTo>
                <a:lnTo>
                  <a:pt x="5263" y="30"/>
                </a:lnTo>
                <a:lnTo>
                  <a:pt x="5232" y="28"/>
                </a:lnTo>
                <a:lnTo>
                  <a:pt x="5201" y="25"/>
                </a:lnTo>
                <a:lnTo>
                  <a:pt x="5171" y="23"/>
                </a:lnTo>
                <a:lnTo>
                  <a:pt x="5142" y="23"/>
                </a:lnTo>
                <a:lnTo>
                  <a:pt x="5111" y="21"/>
                </a:lnTo>
                <a:lnTo>
                  <a:pt x="5080" y="19"/>
                </a:lnTo>
                <a:lnTo>
                  <a:pt x="5080" y="36"/>
                </a:lnTo>
                <a:lnTo>
                  <a:pt x="5077" y="54"/>
                </a:lnTo>
                <a:lnTo>
                  <a:pt x="5073" y="70"/>
                </a:lnTo>
                <a:lnTo>
                  <a:pt x="5069" y="84"/>
                </a:lnTo>
                <a:lnTo>
                  <a:pt x="5063" y="97"/>
                </a:lnTo>
                <a:lnTo>
                  <a:pt x="5058" y="108"/>
                </a:lnTo>
                <a:lnTo>
                  <a:pt x="5050" y="118"/>
                </a:lnTo>
                <a:lnTo>
                  <a:pt x="5042" y="127"/>
                </a:lnTo>
                <a:lnTo>
                  <a:pt x="5033" y="134"/>
                </a:lnTo>
                <a:lnTo>
                  <a:pt x="5024" y="140"/>
                </a:lnTo>
                <a:lnTo>
                  <a:pt x="5014" y="145"/>
                </a:lnTo>
                <a:lnTo>
                  <a:pt x="5004" y="149"/>
                </a:lnTo>
                <a:lnTo>
                  <a:pt x="4994" y="151"/>
                </a:lnTo>
                <a:lnTo>
                  <a:pt x="4985" y="153"/>
                </a:lnTo>
                <a:lnTo>
                  <a:pt x="4973" y="153"/>
                </a:lnTo>
                <a:lnTo>
                  <a:pt x="4963" y="151"/>
                </a:lnTo>
                <a:lnTo>
                  <a:pt x="4954" y="149"/>
                </a:lnTo>
                <a:lnTo>
                  <a:pt x="4944" y="146"/>
                </a:lnTo>
                <a:lnTo>
                  <a:pt x="4934" y="143"/>
                </a:lnTo>
                <a:lnTo>
                  <a:pt x="4925" y="136"/>
                </a:lnTo>
                <a:lnTo>
                  <a:pt x="4915" y="130"/>
                </a:lnTo>
                <a:lnTo>
                  <a:pt x="4907" y="123"/>
                </a:lnTo>
                <a:lnTo>
                  <a:pt x="4899" y="114"/>
                </a:lnTo>
                <a:lnTo>
                  <a:pt x="4892" y="105"/>
                </a:lnTo>
                <a:lnTo>
                  <a:pt x="4885" y="95"/>
                </a:lnTo>
                <a:lnTo>
                  <a:pt x="4880" y="84"/>
                </a:lnTo>
                <a:lnTo>
                  <a:pt x="4875" y="72"/>
                </a:lnTo>
                <a:lnTo>
                  <a:pt x="4872" y="58"/>
                </a:lnTo>
                <a:lnTo>
                  <a:pt x="4869" y="45"/>
                </a:lnTo>
                <a:lnTo>
                  <a:pt x="4869" y="31"/>
                </a:lnTo>
                <a:lnTo>
                  <a:pt x="4869" y="15"/>
                </a:lnTo>
                <a:lnTo>
                  <a:pt x="4871" y="0"/>
                </a:lnTo>
                <a:lnTo>
                  <a:pt x="4835" y="1"/>
                </a:lnTo>
                <a:lnTo>
                  <a:pt x="4800" y="1"/>
                </a:lnTo>
                <a:lnTo>
                  <a:pt x="4764" y="1"/>
                </a:lnTo>
                <a:lnTo>
                  <a:pt x="4728" y="1"/>
                </a:lnTo>
                <a:lnTo>
                  <a:pt x="4694" y="2"/>
                </a:lnTo>
                <a:lnTo>
                  <a:pt x="4658" y="2"/>
                </a:lnTo>
                <a:lnTo>
                  <a:pt x="4622" y="3"/>
                </a:lnTo>
                <a:lnTo>
                  <a:pt x="4586" y="3"/>
                </a:lnTo>
                <a:lnTo>
                  <a:pt x="4594" y="39"/>
                </a:lnTo>
                <a:lnTo>
                  <a:pt x="4603" y="74"/>
                </a:lnTo>
                <a:lnTo>
                  <a:pt x="4611" y="109"/>
                </a:lnTo>
                <a:lnTo>
                  <a:pt x="4618" y="145"/>
                </a:lnTo>
                <a:lnTo>
                  <a:pt x="4626" y="178"/>
                </a:lnTo>
                <a:lnTo>
                  <a:pt x="4634" y="213"/>
                </a:lnTo>
                <a:lnTo>
                  <a:pt x="4642" y="249"/>
                </a:lnTo>
                <a:lnTo>
                  <a:pt x="4649" y="284"/>
                </a:lnTo>
                <a:lnTo>
                  <a:pt x="4608" y="286"/>
                </a:lnTo>
                <a:lnTo>
                  <a:pt x="4556" y="289"/>
                </a:lnTo>
                <a:lnTo>
                  <a:pt x="4494" y="291"/>
                </a:lnTo>
                <a:lnTo>
                  <a:pt x="4430" y="293"/>
                </a:lnTo>
                <a:lnTo>
                  <a:pt x="4365" y="295"/>
                </a:lnTo>
                <a:lnTo>
                  <a:pt x="4305" y="296"/>
                </a:lnTo>
                <a:lnTo>
                  <a:pt x="4253" y="297"/>
                </a:lnTo>
                <a:lnTo>
                  <a:pt x="4213" y="296"/>
                </a:lnTo>
                <a:lnTo>
                  <a:pt x="4228" y="353"/>
                </a:lnTo>
                <a:lnTo>
                  <a:pt x="4241" y="414"/>
                </a:lnTo>
                <a:lnTo>
                  <a:pt x="4255" y="479"/>
                </a:lnTo>
                <a:lnTo>
                  <a:pt x="4270" y="545"/>
                </a:lnTo>
                <a:lnTo>
                  <a:pt x="4284" y="613"/>
                </a:lnTo>
                <a:lnTo>
                  <a:pt x="4296" y="678"/>
                </a:lnTo>
                <a:lnTo>
                  <a:pt x="4308" y="740"/>
                </a:lnTo>
                <a:lnTo>
                  <a:pt x="4321" y="796"/>
                </a:lnTo>
                <a:lnTo>
                  <a:pt x="4336" y="772"/>
                </a:lnTo>
                <a:lnTo>
                  <a:pt x="4352" y="750"/>
                </a:lnTo>
                <a:lnTo>
                  <a:pt x="4368" y="729"/>
                </a:lnTo>
                <a:lnTo>
                  <a:pt x="4385" y="709"/>
                </a:lnTo>
                <a:lnTo>
                  <a:pt x="4404" y="692"/>
                </a:lnTo>
                <a:lnTo>
                  <a:pt x="4421" y="677"/>
                </a:lnTo>
                <a:lnTo>
                  <a:pt x="4440" y="664"/>
                </a:lnTo>
                <a:lnTo>
                  <a:pt x="4460" y="653"/>
                </a:lnTo>
                <a:lnTo>
                  <a:pt x="4479" y="643"/>
                </a:lnTo>
                <a:lnTo>
                  <a:pt x="4499" y="633"/>
                </a:lnTo>
                <a:lnTo>
                  <a:pt x="4518" y="627"/>
                </a:lnTo>
                <a:lnTo>
                  <a:pt x="4539" y="622"/>
                </a:lnTo>
                <a:lnTo>
                  <a:pt x="4557" y="618"/>
                </a:lnTo>
                <a:lnTo>
                  <a:pt x="4576" y="616"/>
                </a:lnTo>
                <a:lnTo>
                  <a:pt x="4595" y="615"/>
                </a:lnTo>
                <a:lnTo>
                  <a:pt x="4615" y="615"/>
                </a:lnTo>
                <a:lnTo>
                  <a:pt x="4633" y="617"/>
                </a:lnTo>
                <a:lnTo>
                  <a:pt x="4650" y="620"/>
                </a:lnTo>
                <a:lnTo>
                  <a:pt x="4668" y="625"/>
                </a:lnTo>
                <a:lnTo>
                  <a:pt x="4684" y="630"/>
                </a:lnTo>
                <a:lnTo>
                  <a:pt x="4700" y="637"/>
                </a:lnTo>
                <a:lnTo>
                  <a:pt x="4716" y="645"/>
                </a:lnTo>
                <a:lnTo>
                  <a:pt x="4729" y="654"/>
                </a:lnTo>
                <a:lnTo>
                  <a:pt x="4742" y="665"/>
                </a:lnTo>
                <a:lnTo>
                  <a:pt x="4753" y="675"/>
                </a:lnTo>
                <a:lnTo>
                  <a:pt x="4764" y="687"/>
                </a:lnTo>
                <a:lnTo>
                  <a:pt x="4773" y="699"/>
                </a:lnTo>
                <a:lnTo>
                  <a:pt x="4782" y="712"/>
                </a:lnTo>
                <a:lnTo>
                  <a:pt x="4789" y="728"/>
                </a:lnTo>
                <a:lnTo>
                  <a:pt x="4793" y="742"/>
                </a:lnTo>
                <a:lnTo>
                  <a:pt x="4798" y="758"/>
                </a:lnTo>
                <a:lnTo>
                  <a:pt x="4800" y="774"/>
                </a:lnTo>
                <a:lnTo>
                  <a:pt x="4773" y="771"/>
                </a:lnTo>
                <a:lnTo>
                  <a:pt x="4748" y="767"/>
                </a:lnTo>
                <a:lnTo>
                  <a:pt x="4721" y="764"/>
                </a:lnTo>
                <a:lnTo>
                  <a:pt x="4695" y="763"/>
                </a:lnTo>
                <a:lnTo>
                  <a:pt x="4668" y="762"/>
                </a:lnTo>
                <a:lnTo>
                  <a:pt x="4642" y="761"/>
                </a:lnTo>
                <a:lnTo>
                  <a:pt x="4616" y="762"/>
                </a:lnTo>
                <a:lnTo>
                  <a:pt x="4590" y="763"/>
                </a:lnTo>
                <a:lnTo>
                  <a:pt x="4563" y="764"/>
                </a:lnTo>
                <a:lnTo>
                  <a:pt x="4538" y="768"/>
                </a:lnTo>
                <a:lnTo>
                  <a:pt x="4511" y="772"/>
                </a:lnTo>
                <a:lnTo>
                  <a:pt x="4484" y="775"/>
                </a:lnTo>
                <a:lnTo>
                  <a:pt x="4459" y="782"/>
                </a:lnTo>
                <a:lnTo>
                  <a:pt x="4432" y="788"/>
                </a:lnTo>
                <a:lnTo>
                  <a:pt x="4406" y="796"/>
                </a:lnTo>
                <a:lnTo>
                  <a:pt x="4380" y="804"/>
                </a:lnTo>
                <a:lnTo>
                  <a:pt x="4347" y="816"/>
                </a:lnTo>
                <a:lnTo>
                  <a:pt x="4314" y="826"/>
                </a:lnTo>
                <a:lnTo>
                  <a:pt x="4280" y="835"/>
                </a:lnTo>
                <a:lnTo>
                  <a:pt x="4247" y="844"/>
                </a:lnTo>
                <a:lnTo>
                  <a:pt x="4213" y="852"/>
                </a:lnTo>
                <a:lnTo>
                  <a:pt x="4180" y="857"/>
                </a:lnTo>
                <a:lnTo>
                  <a:pt x="4148" y="863"/>
                </a:lnTo>
                <a:lnTo>
                  <a:pt x="4115" y="868"/>
                </a:lnTo>
                <a:lnTo>
                  <a:pt x="4082" y="872"/>
                </a:lnTo>
                <a:lnTo>
                  <a:pt x="4048" y="874"/>
                </a:lnTo>
                <a:lnTo>
                  <a:pt x="4015" y="875"/>
                </a:lnTo>
                <a:lnTo>
                  <a:pt x="3982" y="876"/>
                </a:lnTo>
                <a:lnTo>
                  <a:pt x="3949" y="875"/>
                </a:lnTo>
                <a:lnTo>
                  <a:pt x="3916" y="874"/>
                </a:lnTo>
                <a:lnTo>
                  <a:pt x="3882" y="872"/>
                </a:lnTo>
                <a:lnTo>
                  <a:pt x="3849" y="868"/>
                </a:lnTo>
                <a:lnTo>
                  <a:pt x="3826" y="864"/>
                </a:lnTo>
                <a:lnTo>
                  <a:pt x="3804" y="862"/>
                </a:lnTo>
                <a:lnTo>
                  <a:pt x="3783" y="856"/>
                </a:lnTo>
                <a:lnTo>
                  <a:pt x="3764" y="852"/>
                </a:lnTo>
                <a:lnTo>
                  <a:pt x="3745" y="846"/>
                </a:lnTo>
                <a:lnTo>
                  <a:pt x="3729" y="841"/>
                </a:lnTo>
                <a:lnTo>
                  <a:pt x="3712" y="834"/>
                </a:lnTo>
                <a:lnTo>
                  <a:pt x="3698" y="828"/>
                </a:lnTo>
                <a:lnTo>
                  <a:pt x="3683" y="821"/>
                </a:lnTo>
                <a:lnTo>
                  <a:pt x="3670" y="813"/>
                </a:lnTo>
                <a:lnTo>
                  <a:pt x="3658" y="805"/>
                </a:lnTo>
                <a:lnTo>
                  <a:pt x="3647" y="796"/>
                </a:lnTo>
                <a:lnTo>
                  <a:pt x="3637" y="788"/>
                </a:lnTo>
                <a:lnTo>
                  <a:pt x="3628" y="779"/>
                </a:lnTo>
                <a:lnTo>
                  <a:pt x="3619" y="770"/>
                </a:lnTo>
                <a:lnTo>
                  <a:pt x="3611" y="761"/>
                </a:lnTo>
                <a:lnTo>
                  <a:pt x="3605" y="751"/>
                </a:lnTo>
                <a:lnTo>
                  <a:pt x="3598" y="740"/>
                </a:lnTo>
                <a:lnTo>
                  <a:pt x="3593" y="730"/>
                </a:lnTo>
                <a:lnTo>
                  <a:pt x="3587" y="719"/>
                </a:lnTo>
                <a:lnTo>
                  <a:pt x="3583" y="708"/>
                </a:lnTo>
                <a:lnTo>
                  <a:pt x="3578" y="697"/>
                </a:lnTo>
                <a:lnTo>
                  <a:pt x="3576" y="685"/>
                </a:lnTo>
                <a:lnTo>
                  <a:pt x="3573" y="672"/>
                </a:lnTo>
                <a:lnTo>
                  <a:pt x="3567" y="648"/>
                </a:lnTo>
                <a:lnTo>
                  <a:pt x="3565" y="624"/>
                </a:lnTo>
                <a:lnTo>
                  <a:pt x="3563" y="598"/>
                </a:lnTo>
                <a:lnTo>
                  <a:pt x="3561" y="573"/>
                </a:lnTo>
                <a:lnTo>
                  <a:pt x="3548" y="588"/>
                </a:lnTo>
                <a:lnTo>
                  <a:pt x="3537" y="606"/>
                </a:lnTo>
                <a:lnTo>
                  <a:pt x="3527" y="623"/>
                </a:lnTo>
                <a:lnTo>
                  <a:pt x="3520" y="640"/>
                </a:lnTo>
                <a:lnTo>
                  <a:pt x="3512" y="657"/>
                </a:lnTo>
                <a:lnTo>
                  <a:pt x="3507" y="675"/>
                </a:lnTo>
                <a:lnTo>
                  <a:pt x="3502" y="690"/>
                </a:lnTo>
                <a:lnTo>
                  <a:pt x="3499" y="708"/>
                </a:lnTo>
                <a:lnTo>
                  <a:pt x="3496" y="724"/>
                </a:lnTo>
                <a:lnTo>
                  <a:pt x="3495" y="741"/>
                </a:lnTo>
                <a:lnTo>
                  <a:pt x="3495" y="759"/>
                </a:lnTo>
                <a:lnTo>
                  <a:pt x="3496" y="774"/>
                </a:lnTo>
                <a:lnTo>
                  <a:pt x="3499" y="792"/>
                </a:lnTo>
                <a:lnTo>
                  <a:pt x="3500" y="809"/>
                </a:lnTo>
                <a:lnTo>
                  <a:pt x="3504" y="825"/>
                </a:lnTo>
                <a:lnTo>
                  <a:pt x="3509" y="842"/>
                </a:lnTo>
                <a:lnTo>
                  <a:pt x="3511" y="852"/>
                </a:lnTo>
                <a:lnTo>
                  <a:pt x="3515" y="862"/>
                </a:lnTo>
                <a:lnTo>
                  <a:pt x="3521" y="872"/>
                </a:lnTo>
                <a:lnTo>
                  <a:pt x="3525" y="880"/>
                </a:lnTo>
                <a:lnTo>
                  <a:pt x="3531" y="889"/>
                </a:lnTo>
                <a:lnTo>
                  <a:pt x="3537" y="898"/>
                </a:lnTo>
                <a:lnTo>
                  <a:pt x="3543" y="907"/>
                </a:lnTo>
                <a:lnTo>
                  <a:pt x="3551" y="915"/>
                </a:lnTo>
                <a:lnTo>
                  <a:pt x="3558" y="921"/>
                </a:lnTo>
                <a:lnTo>
                  <a:pt x="3567" y="929"/>
                </a:lnTo>
                <a:lnTo>
                  <a:pt x="3576" y="936"/>
                </a:lnTo>
                <a:lnTo>
                  <a:pt x="3586" y="942"/>
                </a:lnTo>
                <a:lnTo>
                  <a:pt x="3596" y="949"/>
                </a:lnTo>
                <a:lnTo>
                  <a:pt x="3606" y="955"/>
                </a:lnTo>
                <a:lnTo>
                  <a:pt x="3617" y="961"/>
                </a:lnTo>
                <a:lnTo>
                  <a:pt x="3629" y="966"/>
                </a:lnTo>
                <a:lnTo>
                  <a:pt x="3641" y="970"/>
                </a:lnTo>
                <a:lnTo>
                  <a:pt x="3653" y="975"/>
                </a:lnTo>
                <a:lnTo>
                  <a:pt x="3666" y="979"/>
                </a:lnTo>
                <a:lnTo>
                  <a:pt x="3680" y="983"/>
                </a:lnTo>
                <a:lnTo>
                  <a:pt x="3709" y="989"/>
                </a:lnTo>
                <a:lnTo>
                  <a:pt x="3740" y="993"/>
                </a:lnTo>
                <a:lnTo>
                  <a:pt x="3772" y="996"/>
                </a:lnTo>
                <a:lnTo>
                  <a:pt x="3806" y="998"/>
                </a:lnTo>
                <a:lnTo>
                  <a:pt x="3842" y="997"/>
                </a:lnTo>
                <a:lnTo>
                  <a:pt x="3879" y="996"/>
                </a:lnTo>
                <a:lnTo>
                  <a:pt x="3909" y="992"/>
                </a:lnTo>
                <a:lnTo>
                  <a:pt x="3940" y="989"/>
                </a:lnTo>
                <a:lnTo>
                  <a:pt x="3970" y="984"/>
                </a:lnTo>
                <a:lnTo>
                  <a:pt x="4000" y="979"/>
                </a:lnTo>
                <a:lnTo>
                  <a:pt x="4031" y="973"/>
                </a:lnTo>
                <a:lnTo>
                  <a:pt x="4062" y="966"/>
                </a:lnTo>
                <a:lnTo>
                  <a:pt x="4093" y="959"/>
                </a:lnTo>
                <a:lnTo>
                  <a:pt x="4124" y="951"/>
                </a:lnTo>
                <a:lnTo>
                  <a:pt x="4186" y="932"/>
                </a:lnTo>
                <a:lnTo>
                  <a:pt x="4250" y="913"/>
                </a:lnTo>
                <a:lnTo>
                  <a:pt x="4315" y="890"/>
                </a:lnTo>
                <a:lnTo>
                  <a:pt x="4380" y="867"/>
                </a:lnTo>
                <a:lnTo>
                  <a:pt x="4426" y="852"/>
                </a:lnTo>
                <a:lnTo>
                  <a:pt x="4469" y="840"/>
                </a:lnTo>
                <a:lnTo>
                  <a:pt x="4509" y="830"/>
                </a:lnTo>
                <a:lnTo>
                  <a:pt x="4547" y="821"/>
                </a:lnTo>
                <a:lnTo>
                  <a:pt x="4583" y="815"/>
                </a:lnTo>
                <a:lnTo>
                  <a:pt x="4616" y="812"/>
                </a:lnTo>
                <a:lnTo>
                  <a:pt x="4645" y="811"/>
                </a:lnTo>
                <a:lnTo>
                  <a:pt x="4671" y="811"/>
                </a:lnTo>
                <a:lnTo>
                  <a:pt x="4697" y="813"/>
                </a:lnTo>
                <a:lnTo>
                  <a:pt x="4718" y="817"/>
                </a:lnTo>
                <a:lnTo>
                  <a:pt x="4727" y="819"/>
                </a:lnTo>
                <a:lnTo>
                  <a:pt x="4737" y="822"/>
                </a:lnTo>
                <a:lnTo>
                  <a:pt x="4744" y="825"/>
                </a:lnTo>
                <a:lnTo>
                  <a:pt x="4751" y="830"/>
                </a:lnTo>
                <a:lnTo>
                  <a:pt x="4759" y="832"/>
                </a:lnTo>
                <a:lnTo>
                  <a:pt x="4763" y="836"/>
                </a:lnTo>
                <a:lnTo>
                  <a:pt x="4769" y="841"/>
                </a:lnTo>
                <a:lnTo>
                  <a:pt x="4772" y="845"/>
                </a:lnTo>
                <a:lnTo>
                  <a:pt x="4775" y="851"/>
                </a:lnTo>
                <a:lnTo>
                  <a:pt x="4778" y="855"/>
                </a:lnTo>
                <a:lnTo>
                  <a:pt x="4780" y="861"/>
                </a:lnTo>
                <a:lnTo>
                  <a:pt x="4780" y="865"/>
                </a:lnTo>
                <a:lnTo>
                  <a:pt x="4780" y="872"/>
                </a:lnTo>
                <a:lnTo>
                  <a:pt x="4778" y="878"/>
                </a:lnTo>
                <a:lnTo>
                  <a:pt x="4774" y="885"/>
                </a:lnTo>
                <a:lnTo>
                  <a:pt x="4770" y="892"/>
                </a:lnTo>
                <a:lnTo>
                  <a:pt x="4764" y="897"/>
                </a:lnTo>
                <a:lnTo>
                  <a:pt x="4758" y="905"/>
                </a:lnTo>
                <a:lnTo>
                  <a:pt x="4749" y="910"/>
                </a:lnTo>
                <a:lnTo>
                  <a:pt x="4740" y="918"/>
                </a:lnTo>
                <a:lnTo>
                  <a:pt x="4730" y="924"/>
                </a:lnTo>
                <a:lnTo>
                  <a:pt x="4719" y="929"/>
                </a:lnTo>
                <a:lnTo>
                  <a:pt x="4707" y="935"/>
                </a:lnTo>
                <a:lnTo>
                  <a:pt x="4694" y="940"/>
                </a:lnTo>
                <a:lnTo>
                  <a:pt x="4680" y="945"/>
                </a:lnTo>
                <a:lnTo>
                  <a:pt x="4666" y="950"/>
                </a:lnTo>
                <a:lnTo>
                  <a:pt x="4649" y="954"/>
                </a:lnTo>
                <a:lnTo>
                  <a:pt x="4635" y="957"/>
                </a:lnTo>
                <a:lnTo>
                  <a:pt x="4617" y="960"/>
                </a:lnTo>
                <a:lnTo>
                  <a:pt x="4601" y="962"/>
                </a:lnTo>
                <a:lnTo>
                  <a:pt x="4583" y="963"/>
                </a:lnTo>
                <a:lnTo>
                  <a:pt x="4564" y="965"/>
                </a:lnTo>
                <a:lnTo>
                  <a:pt x="4545" y="966"/>
                </a:lnTo>
                <a:lnTo>
                  <a:pt x="4526" y="965"/>
                </a:lnTo>
                <a:lnTo>
                  <a:pt x="4507" y="963"/>
                </a:lnTo>
                <a:lnTo>
                  <a:pt x="4487" y="961"/>
                </a:lnTo>
                <a:lnTo>
                  <a:pt x="4467" y="958"/>
                </a:lnTo>
                <a:lnTo>
                  <a:pt x="4447" y="954"/>
                </a:lnTo>
                <a:lnTo>
                  <a:pt x="4427" y="948"/>
                </a:lnTo>
                <a:lnTo>
                  <a:pt x="4406" y="941"/>
                </a:lnTo>
                <a:lnTo>
                  <a:pt x="4385" y="935"/>
                </a:lnTo>
                <a:lnTo>
                  <a:pt x="4365" y="926"/>
                </a:lnTo>
                <a:lnTo>
                  <a:pt x="4345" y="916"/>
                </a:lnTo>
                <a:lnTo>
                  <a:pt x="4324" y="905"/>
                </a:lnTo>
                <a:lnTo>
                  <a:pt x="4324" y="952"/>
                </a:lnTo>
                <a:lnTo>
                  <a:pt x="4324" y="1000"/>
                </a:lnTo>
                <a:lnTo>
                  <a:pt x="4324" y="1049"/>
                </a:lnTo>
                <a:lnTo>
                  <a:pt x="4324" y="1095"/>
                </a:lnTo>
                <a:lnTo>
                  <a:pt x="4324" y="1144"/>
                </a:lnTo>
                <a:lnTo>
                  <a:pt x="4324" y="1191"/>
                </a:lnTo>
                <a:lnTo>
                  <a:pt x="4324" y="1239"/>
                </a:lnTo>
                <a:lnTo>
                  <a:pt x="4324" y="1287"/>
                </a:lnTo>
                <a:lnTo>
                  <a:pt x="4345" y="1273"/>
                </a:lnTo>
                <a:lnTo>
                  <a:pt x="4365" y="1261"/>
                </a:lnTo>
                <a:lnTo>
                  <a:pt x="4384" y="1250"/>
                </a:lnTo>
                <a:lnTo>
                  <a:pt x="4404" y="1239"/>
                </a:lnTo>
                <a:lnTo>
                  <a:pt x="4421" y="1229"/>
                </a:lnTo>
                <a:lnTo>
                  <a:pt x="4439" y="1220"/>
                </a:lnTo>
                <a:lnTo>
                  <a:pt x="4457" y="1213"/>
                </a:lnTo>
                <a:lnTo>
                  <a:pt x="4473" y="1206"/>
                </a:lnTo>
                <a:lnTo>
                  <a:pt x="4491" y="1200"/>
                </a:lnTo>
                <a:lnTo>
                  <a:pt x="4507" y="1195"/>
                </a:lnTo>
                <a:lnTo>
                  <a:pt x="4523" y="1191"/>
                </a:lnTo>
                <a:lnTo>
                  <a:pt x="4539" y="1188"/>
                </a:lnTo>
                <a:lnTo>
                  <a:pt x="4554" y="1185"/>
                </a:lnTo>
                <a:lnTo>
                  <a:pt x="4570" y="1184"/>
                </a:lnTo>
                <a:lnTo>
                  <a:pt x="4584" y="1183"/>
                </a:lnTo>
                <a:lnTo>
                  <a:pt x="4598" y="1181"/>
                </a:lnTo>
                <a:lnTo>
                  <a:pt x="4627" y="1181"/>
                </a:lnTo>
                <a:lnTo>
                  <a:pt x="4655" y="1183"/>
                </a:lnTo>
                <a:lnTo>
                  <a:pt x="4682" y="1185"/>
                </a:lnTo>
                <a:lnTo>
                  <a:pt x="4708" y="1190"/>
                </a:lnTo>
                <a:lnTo>
                  <a:pt x="4759" y="1201"/>
                </a:lnTo>
                <a:lnTo>
                  <a:pt x="4811" y="1212"/>
                </a:lnTo>
                <a:lnTo>
                  <a:pt x="4747" y="1221"/>
                </a:lnTo>
                <a:lnTo>
                  <a:pt x="4681" y="1233"/>
                </a:lnTo>
                <a:lnTo>
                  <a:pt x="4616" y="1246"/>
                </a:lnTo>
                <a:lnTo>
                  <a:pt x="4550" y="1261"/>
                </a:lnTo>
                <a:lnTo>
                  <a:pt x="4484" y="1277"/>
                </a:lnTo>
                <a:lnTo>
                  <a:pt x="4420" y="1294"/>
                </a:lnTo>
                <a:lnTo>
                  <a:pt x="4357" y="1313"/>
                </a:lnTo>
                <a:lnTo>
                  <a:pt x="4295" y="1332"/>
                </a:lnTo>
                <a:lnTo>
                  <a:pt x="4234" y="1353"/>
                </a:lnTo>
                <a:lnTo>
                  <a:pt x="4177" y="1374"/>
                </a:lnTo>
                <a:lnTo>
                  <a:pt x="4121" y="1397"/>
                </a:lnTo>
                <a:lnTo>
                  <a:pt x="4071" y="1420"/>
                </a:lnTo>
                <a:lnTo>
                  <a:pt x="4046" y="1431"/>
                </a:lnTo>
                <a:lnTo>
                  <a:pt x="4022" y="1444"/>
                </a:lnTo>
                <a:lnTo>
                  <a:pt x="3999" y="1456"/>
                </a:lnTo>
                <a:lnTo>
                  <a:pt x="3978" y="1468"/>
                </a:lnTo>
                <a:lnTo>
                  <a:pt x="3957" y="1480"/>
                </a:lnTo>
                <a:lnTo>
                  <a:pt x="3938" y="1492"/>
                </a:lnTo>
                <a:lnTo>
                  <a:pt x="3919" y="1504"/>
                </a:lnTo>
                <a:lnTo>
                  <a:pt x="3902" y="1517"/>
                </a:lnTo>
                <a:lnTo>
                  <a:pt x="3854" y="1504"/>
                </a:lnTo>
                <a:lnTo>
                  <a:pt x="3805" y="1492"/>
                </a:lnTo>
                <a:lnTo>
                  <a:pt x="3756" y="1482"/>
                </a:lnTo>
                <a:lnTo>
                  <a:pt x="3708" y="1472"/>
                </a:lnTo>
                <a:lnTo>
                  <a:pt x="3658" y="1466"/>
                </a:lnTo>
                <a:lnTo>
                  <a:pt x="3608" y="1459"/>
                </a:lnTo>
                <a:lnTo>
                  <a:pt x="3557" y="1454"/>
                </a:lnTo>
                <a:lnTo>
                  <a:pt x="3506" y="1449"/>
                </a:lnTo>
                <a:lnTo>
                  <a:pt x="3454" y="1447"/>
                </a:lnTo>
                <a:lnTo>
                  <a:pt x="3402" y="1445"/>
                </a:lnTo>
                <a:lnTo>
                  <a:pt x="3349" y="1444"/>
                </a:lnTo>
                <a:lnTo>
                  <a:pt x="3295" y="1444"/>
                </a:lnTo>
                <a:lnTo>
                  <a:pt x="3240" y="1445"/>
                </a:lnTo>
                <a:lnTo>
                  <a:pt x="3184" y="1447"/>
                </a:lnTo>
                <a:lnTo>
                  <a:pt x="3127" y="1449"/>
                </a:lnTo>
                <a:lnTo>
                  <a:pt x="3068" y="1451"/>
                </a:lnTo>
                <a:lnTo>
                  <a:pt x="3003" y="1455"/>
                </a:lnTo>
                <a:lnTo>
                  <a:pt x="2941" y="1456"/>
                </a:lnTo>
                <a:lnTo>
                  <a:pt x="2910" y="1456"/>
                </a:lnTo>
                <a:lnTo>
                  <a:pt x="2880" y="1456"/>
                </a:lnTo>
                <a:lnTo>
                  <a:pt x="2851" y="1455"/>
                </a:lnTo>
                <a:lnTo>
                  <a:pt x="2824" y="1452"/>
                </a:lnTo>
                <a:lnTo>
                  <a:pt x="2795" y="1450"/>
                </a:lnTo>
                <a:lnTo>
                  <a:pt x="2769" y="1449"/>
                </a:lnTo>
                <a:lnTo>
                  <a:pt x="2742" y="1446"/>
                </a:lnTo>
                <a:lnTo>
                  <a:pt x="2716" y="1441"/>
                </a:lnTo>
                <a:lnTo>
                  <a:pt x="2692" y="1438"/>
                </a:lnTo>
                <a:lnTo>
                  <a:pt x="2668" y="1433"/>
                </a:lnTo>
                <a:lnTo>
                  <a:pt x="2644" y="1427"/>
                </a:lnTo>
                <a:lnTo>
                  <a:pt x="2622" y="1421"/>
                </a:lnTo>
                <a:lnTo>
                  <a:pt x="2600" y="1415"/>
                </a:lnTo>
                <a:lnTo>
                  <a:pt x="2579" y="1407"/>
                </a:lnTo>
                <a:lnTo>
                  <a:pt x="2558" y="1399"/>
                </a:lnTo>
                <a:lnTo>
                  <a:pt x="2538" y="1392"/>
                </a:lnTo>
                <a:lnTo>
                  <a:pt x="2519" y="1383"/>
                </a:lnTo>
                <a:lnTo>
                  <a:pt x="2502" y="1372"/>
                </a:lnTo>
                <a:lnTo>
                  <a:pt x="2484" y="1361"/>
                </a:lnTo>
                <a:lnTo>
                  <a:pt x="2467" y="1350"/>
                </a:lnTo>
                <a:lnTo>
                  <a:pt x="2451" y="1339"/>
                </a:lnTo>
                <a:lnTo>
                  <a:pt x="2436" y="1326"/>
                </a:lnTo>
                <a:lnTo>
                  <a:pt x="2422" y="1312"/>
                </a:lnTo>
                <a:lnTo>
                  <a:pt x="2408" y="1298"/>
                </a:lnTo>
                <a:lnTo>
                  <a:pt x="2395" y="1283"/>
                </a:lnTo>
                <a:lnTo>
                  <a:pt x="2383" y="1268"/>
                </a:lnTo>
                <a:lnTo>
                  <a:pt x="2372" y="1251"/>
                </a:lnTo>
                <a:lnTo>
                  <a:pt x="2361" y="1235"/>
                </a:lnTo>
                <a:lnTo>
                  <a:pt x="2356" y="1221"/>
                </a:lnTo>
                <a:lnTo>
                  <a:pt x="2349" y="1208"/>
                </a:lnTo>
                <a:lnTo>
                  <a:pt x="2343" y="1195"/>
                </a:lnTo>
                <a:lnTo>
                  <a:pt x="2338" y="1180"/>
                </a:lnTo>
                <a:lnTo>
                  <a:pt x="2333" y="1165"/>
                </a:lnTo>
                <a:lnTo>
                  <a:pt x="2329" y="1149"/>
                </a:lnTo>
                <a:lnTo>
                  <a:pt x="2326" y="1133"/>
                </a:lnTo>
                <a:lnTo>
                  <a:pt x="2322" y="1117"/>
                </a:lnTo>
                <a:lnTo>
                  <a:pt x="2316" y="1082"/>
                </a:lnTo>
                <a:lnTo>
                  <a:pt x="2314" y="1045"/>
                </a:lnTo>
                <a:lnTo>
                  <a:pt x="2311" y="1007"/>
                </a:lnTo>
                <a:lnTo>
                  <a:pt x="2311" y="967"/>
                </a:lnTo>
                <a:lnTo>
                  <a:pt x="2312" y="927"/>
                </a:lnTo>
                <a:lnTo>
                  <a:pt x="2315" y="885"/>
                </a:lnTo>
                <a:lnTo>
                  <a:pt x="2318" y="841"/>
                </a:lnTo>
                <a:lnTo>
                  <a:pt x="2324" y="796"/>
                </a:lnTo>
                <a:lnTo>
                  <a:pt x="2329" y="752"/>
                </a:lnTo>
                <a:lnTo>
                  <a:pt x="2337" y="708"/>
                </a:lnTo>
                <a:lnTo>
                  <a:pt x="2345" y="663"/>
                </a:lnTo>
                <a:lnTo>
                  <a:pt x="2353" y="616"/>
                </a:lnTo>
                <a:lnTo>
                  <a:pt x="2357" y="598"/>
                </a:lnTo>
                <a:lnTo>
                  <a:pt x="2359" y="581"/>
                </a:lnTo>
                <a:lnTo>
                  <a:pt x="2360" y="564"/>
                </a:lnTo>
                <a:lnTo>
                  <a:pt x="2362" y="547"/>
                </a:lnTo>
                <a:lnTo>
                  <a:pt x="2363" y="532"/>
                </a:lnTo>
                <a:lnTo>
                  <a:pt x="2363" y="515"/>
                </a:lnTo>
                <a:lnTo>
                  <a:pt x="2362" y="500"/>
                </a:lnTo>
                <a:lnTo>
                  <a:pt x="2361" y="486"/>
                </a:lnTo>
                <a:lnTo>
                  <a:pt x="2360" y="470"/>
                </a:lnTo>
                <a:lnTo>
                  <a:pt x="2359" y="456"/>
                </a:lnTo>
                <a:lnTo>
                  <a:pt x="2356" y="443"/>
                </a:lnTo>
                <a:lnTo>
                  <a:pt x="2352" y="430"/>
                </a:lnTo>
                <a:lnTo>
                  <a:pt x="2349" y="417"/>
                </a:lnTo>
                <a:lnTo>
                  <a:pt x="2345" y="405"/>
                </a:lnTo>
                <a:lnTo>
                  <a:pt x="2340" y="393"/>
                </a:lnTo>
                <a:lnTo>
                  <a:pt x="2336" y="380"/>
                </a:lnTo>
                <a:lnTo>
                  <a:pt x="2329" y="369"/>
                </a:lnTo>
                <a:lnTo>
                  <a:pt x="2324" y="359"/>
                </a:lnTo>
                <a:lnTo>
                  <a:pt x="2317" y="348"/>
                </a:lnTo>
                <a:lnTo>
                  <a:pt x="2310" y="338"/>
                </a:lnTo>
                <a:lnTo>
                  <a:pt x="2304" y="330"/>
                </a:lnTo>
                <a:lnTo>
                  <a:pt x="2296" y="321"/>
                </a:lnTo>
                <a:lnTo>
                  <a:pt x="2288" y="311"/>
                </a:lnTo>
                <a:lnTo>
                  <a:pt x="2280" y="303"/>
                </a:lnTo>
                <a:lnTo>
                  <a:pt x="2272" y="295"/>
                </a:lnTo>
                <a:lnTo>
                  <a:pt x="2262" y="289"/>
                </a:lnTo>
                <a:lnTo>
                  <a:pt x="2253" y="281"/>
                </a:lnTo>
                <a:lnTo>
                  <a:pt x="2244" y="274"/>
                </a:lnTo>
                <a:lnTo>
                  <a:pt x="2224" y="262"/>
                </a:lnTo>
                <a:lnTo>
                  <a:pt x="2204" y="252"/>
                </a:lnTo>
                <a:lnTo>
                  <a:pt x="2182" y="243"/>
                </a:lnTo>
                <a:lnTo>
                  <a:pt x="2160" y="235"/>
                </a:lnTo>
                <a:lnTo>
                  <a:pt x="2138" y="230"/>
                </a:lnTo>
                <a:lnTo>
                  <a:pt x="2114" y="226"/>
                </a:lnTo>
                <a:lnTo>
                  <a:pt x="2091" y="222"/>
                </a:lnTo>
                <a:lnTo>
                  <a:pt x="2068" y="221"/>
                </a:lnTo>
                <a:lnTo>
                  <a:pt x="2045" y="221"/>
                </a:lnTo>
                <a:lnTo>
                  <a:pt x="2021" y="222"/>
                </a:lnTo>
                <a:lnTo>
                  <a:pt x="1997" y="223"/>
                </a:lnTo>
                <a:lnTo>
                  <a:pt x="1974" y="227"/>
                </a:lnTo>
                <a:lnTo>
                  <a:pt x="1952" y="231"/>
                </a:lnTo>
                <a:lnTo>
                  <a:pt x="1929" y="235"/>
                </a:lnTo>
                <a:lnTo>
                  <a:pt x="1905" y="242"/>
                </a:lnTo>
                <a:lnTo>
                  <a:pt x="1882" y="249"/>
                </a:lnTo>
                <a:lnTo>
                  <a:pt x="1859" y="255"/>
                </a:lnTo>
                <a:lnTo>
                  <a:pt x="1837" y="264"/>
                </a:lnTo>
                <a:lnTo>
                  <a:pt x="1819" y="254"/>
                </a:lnTo>
                <a:lnTo>
                  <a:pt x="1800" y="244"/>
                </a:lnTo>
                <a:lnTo>
                  <a:pt x="1782" y="235"/>
                </a:lnTo>
                <a:lnTo>
                  <a:pt x="1764" y="228"/>
                </a:lnTo>
                <a:lnTo>
                  <a:pt x="1746" y="221"/>
                </a:lnTo>
                <a:lnTo>
                  <a:pt x="1728" y="214"/>
                </a:lnTo>
                <a:lnTo>
                  <a:pt x="1708" y="210"/>
                </a:lnTo>
                <a:lnTo>
                  <a:pt x="1690" y="205"/>
                </a:lnTo>
                <a:lnTo>
                  <a:pt x="1671" y="200"/>
                </a:lnTo>
                <a:lnTo>
                  <a:pt x="1652" y="197"/>
                </a:lnTo>
                <a:lnTo>
                  <a:pt x="1631" y="193"/>
                </a:lnTo>
                <a:lnTo>
                  <a:pt x="1611" y="191"/>
                </a:lnTo>
                <a:lnTo>
                  <a:pt x="1590" y="189"/>
                </a:lnTo>
                <a:lnTo>
                  <a:pt x="1569" y="189"/>
                </a:lnTo>
                <a:lnTo>
                  <a:pt x="1548" y="188"/>
                </a:lnTo>
                <a:lnTo>
                  <a:pt x="1526" y="188"/>
                </a:lnTo>
                <a:lnTo>
                  <a:pt x="1493" y="189"/>
                </a:lnTo>
                <a:lnTo>
                  <a:pt x="1460" y="190"/>
                </a:lnTo>
                <a:lnTo>
                  <a:pt x="1428" y="195"/>
                </a:lnTo>
                <a:lnTo>
                  <a:pt x="1396" y="200"/>
                </a:lnTo>
                <a:lnTo>
                  <a:pt x="1365" y="208"/>
                </a:lnTo>
                <a:lnTo>
                  <a:pt x="1334" y="216"/>
                </a:lnTo>
                <a:lnTo>
                  <a:pt x="1306" y="226"/>
                </a:lnTo>
                <a:lnTo>
                  <a:pt x="1277" y="238"/>
                </a:lnTo>
                <a:lnTo>
                  <a:pt x="1248" y="250"/>
                </a:lnTo>
                <a:lnTo>
                  <a:pt x="1220" y="264"/>
                </a:lnTo>
                <a:lnTo>
                  <a:pt x="1193" y="280"/>
                </a:lnTo>
                <a:lnTo>
                  <a:pt x="1166" y="296"/>
                </a:lnTo>
                <a:lnTo>
                  <a:pt x="1142" y="314"/>
                </a:lnTo>
                <a:lnTo>
                  <a:pt x="1118" y="333"/>
                </a:lnTo>
                <a:lnTo>
                  <a:pt x="1094" y="353"/>
                </a:lnTo>
                <a:lnTo>
                  <a:pt x="1072" y="374"/>
                </a:lnTo>
                <a:lnTo>
                  <a:pt x="1051" y="396"/>
                </a:lnTo>
                <a:lnTo>
                  <a:pt x="1031" y="419"/>
                </a:lnTo>
                <a:lnTo>
                  <a:pt x="1011" y="443"/>
                </a:lnTo>
                <a:lnTo>
                  <a:pt x="994" y="468"/>
                </a:lnTo>
                <a:lnTo>
                  <a:pt x="977" y="494"/>
                </a:lnTo>
                <a:lnTo>
                  <a:pt x="961" y="521"/>
                </a:lnTo>
                <a:lnTo>
                  <a:pt x="947" y="549"/>
                </a:lnTo>
                <a:lnTo>
                  <a:pt x="934" y="576"/>
                </a:lnTo>
                <a:lnTo>
                  <a:pt x="923" y="605"/>
                </a:lnTo>
                <a:lnTo>
                  <a:pt x="912" y="635"/>
                </a:lnTo>
                <a:lnTo>
                  <a:pt x="904" y="665"/>
                </a:lnTo>
                <a:lnTo>
                  <a:pt x="897" y="696"/>
                </a:lnTo>
                <a:lnTo>
                  <a:pt x="891" y="728"/>
                </a:lnTo>
                <a:lnTo>
                  <a:pt x="887" y="759"/>
                </a:lnTo>
                <a:lnTo>
                  <a:pt x="885" y="791"/>
                </a:lnTo>
                <a:lnTo>
                  <a:pt x="884" y="824"/>
                </a:lnTo>
                <a:lnTo>
                  <a:pt x="885" y="859"/>
                </a:lnTo>
                <a:lnTo>
                  <a:pt x="888" y="895"/>
                </a:lnTo>
                <a:lnTo>
                  <a:pt x="893" y="929"/>
                </a:lnTo>
                <a:lnTo>
                  <a:pt x="900" y="963"/>
                </a:lnTo>
                <a:lnTo>
                  <a:pt x="908" y="997"/>
                </a:lnTo>
                <a:lnTo>
                  <a:pt x="918" y="1030"/>
                </a:lnTo>
                <a:lnTo>
                  <a:pt x="931" y="1062"/>
                </a:lnTo>
                <a:lnTo>
                  <a:pt x="945" y="1094"/>
                </a:lnTo>
                <a:lnTo>
                  <a:pt x="959" y="1124"/>
                </a:lnTo>
                <a:lnTo>
                  <a:pt x="977" y="1153"/>
                </a:lnTo>
                <a:lnTo>
                  <a:pt x="995" y="1181"/>
                </a:lnTo>
                <a:lnTo>
                  <a:pt x="1015" y="1208"/>
                </a:lnTo>
                <a:lnTo>
                  <a:pt x="1036" y="1235"/>
                </a:lnTo>
                <a:lnTo>
                  <a:pt x="1058" y="1260"/>
                </a:lnTo>
                <a:lnTo>
                  <a:pt x="1082" y="1283"/>
                </a:lnTo>
                <a:lnTo>
                  <a:pt x="1108" y="1305"/>
                </a:lnTo>
                <a:lnTo>
                  <a:pt x="0" y="5735"/>
                </a:lnTo>
                <a:lnTo>
                  <a:pt x="389" y="5378"/>
                </a:lnTo>
                <a:lnTo>
                  <a:pt x="860" y="3415"/>
                </a:lnTo>
                <a:lnTo>
                  <a:pt x="1173" y="3247"/>
                </a:lnTo>
                <a:lnTo>
                  <a:pt x="1490" y="1877"/>
                </a:lnTo>
                <a:close/>
                <a:moveTo>
                  <a:pt x="1898" y="1622"/>
                </a:moveTo>
                <a:lnTo>
                  <a:pt x="1986" y="2087"/>
                </a:lnTo>
                <a:lnTo>
                  <a:pt x="1962" y="2087"/>
                </a:lnTo>
                <a:lnTo>
                  <a:pt x="1937" y="2087"/>
                </a:lnTo>
                <a:lnTo>
                  <a:pt x="1913" y="2090"/>
                </a:lnTo>
                <a:lnTo>
                  <a:pt x="1890" y="2092"/>
                </a:lnTo>
                <a:lnTo>
                  <a:pt x="1868" y="2097"/>
                </a:lnTo>
                <a:lnTo>
                  <a:pt x="1846" y="2103"/>
                </a:lnTo>
                <a:lnTo>
                  <a:pt x="1825" y="2111"/>
                </a:lnTo>
                <a:lnTo>
                  <a:pt x="1805" y="2120"/>
                </a:lnTo>
                <a:lnTo>
                  <a:pt x="1784" y="2128"/>
                </a:lnTo>
                <a:lnTo>
                  <a:pt x="1764" y="2139"/>
                </a:lnTo>
                <a:lnTo>
                  <a:pt x="1744" y="2152"/>
                </a:lnTo>
                <a:lnTo>
                  <a:pt x="1726" y="2165"/>
                </a:lnTo>
                <a:lnTo>
                  <a:pt x="1707" y="2178"/>
                </a:lnTo>
                <a:lnTo>
                  <a:pt x="1688" y="2194"/>
                </a:lnTo>
                <a:lnTo>
                  <a:pt x="1671" y="2210"/>
                </a:lnTo>
                <a:lnTo>
                  <a:pt x="1653" y="2227"/>
                </a:lnTo>
                <a:lnTo>
                  <a:pt x="1464" y="1383"/>
                </a:lnTo>
                <a:lnTo>
                  <a:pt x="1436" y="1381"/>
                </a:lnTo>
                <a:lnTo>
                  <a:pt x="1410" y="1375"/>
                </a:lnTo>
                <a:lnTo>
                  <a:pt x="1385" y="1369"/>
                </a:lnTo>
                <a:lnTo>
                  <a:pt x="1360" y="1362"/>
                </a:lnTo>
                <a:lnTo>
                  <a:pt x="1334" y="1354"/>
                </a:lnTo>
                <a:lnTo>
                  <a:pt x="1310" y="1345"/>
                </a:lnTo>
                <a:lnTo>
                  <a:pt x="1288" y="1335"/>
                </a:lnTo>
                <a:lnTo>
                  <a:pt x="1265" y="1324"/>
                </a:lnTo>
                <a:lnTo>
                  <a:pt x="1243" y="1311"/>
                </a:lnTo>
                <a:lnTo>
                  <a:pt x="1220" y="1298"/>
                </a:lnTo>
                <a:lnTo>
                  <a:pt x="1199" y="1283"/>
                </a:lnTo>
                <a:lnTo>
                  <a:pt x="1178" y="1269"/>
                </a:lnTo>
                <a:lnTo>
                  <a:pt x="1158" y="1252"/>
                </a:lnTo>
                <a:lnTo>
                  <a:pt x="1140" y="1237"/>
                </a:lnTo>
                <a:lnTo>
                  <a:pt x="1122" y="1218"/>
                </a:lnTo>
                <a:lnTo>
                  <a:pt x="1103" y="1200"/>
                </a:lnTo>
                <a:lnTo>
                  <a:pt x="1088" y="1181"/>
                </a:lnTo>
                <a:lnTo>
                  <a:pt x="1071" y="1161"/>
                </a:lnTo>
                <a:lnTo>
                  <a:pt x="1056" y="1140"/>
                </a:lnTo>
                <a:lnTo>
                  <a:pt x="1043" y="1119"/>
                </a:lnTo>
                <a:lnTo>
                  <a:pt x="1030" y="1097"/>
                </a:lnTo>
                <a:lnTo>
                  <a:pt x="1018" y="1075"/>
                </a:lnTo>
                <a:lnTo>
                  <a:pt x="1007" y="1052"/>
                </a:lnTo>
                <a:lnTo>
                  <a:pt x="997" y="1029"/>
                </a:lnTo>
                <a:lnTo>
                  <a:pt x="988" y="1005"/>
                </a:lnTo>
                <a:lnTo>
                  <a:pt x="979" y="980"/>
                </a:lnTo>
                <a:lnTo>
                  <a:pt x="973" y="955"/>
                </a:lnTo>
                <a:lnTo>
                  <a:pt x="967" y="929"/>
                </a:lnTo>
                <a:lnTo>
                  <a:pt x="964" y="904"/>
                </a:lnTo>
                <a:lnTo>
                  <a:pt x="959" y="877"/>
                </a:lnTo>
                <a:lnTo>
                  <a:pt x="958" y="851"/>
                </a:lnTo>
                <a:lnTo>
                  <a:pt x="957" y="824"/>
                </a:lnTo>
                <a:lnTo>
                  <a:pt x="958" y="795"/>
                </a:lnTo>
                <a:lnTo>
                  <a:pt x="960" y="767"/>
                </a:lnTo>
                <a:lnTo>
                  <a:pt x="964" y="739"/>
                </a:lnTo>
                <a:lnTo>
                  <a:pt x="968" y="710"/>
                </a:lnTo>
                <a:lnTo>
                  <a:pt x="976" y="684"/>
                </a:lnTo>
                <a:lnTo>
                  <a:pt x="983" y="657"/>
                </a:lnTo>
                <a:lnTo>
                  <a:pt x="991" y="632"/>
                </a:lnTo>
                <a:lnTo>
                  <a:pt x="1001" y="605"/>
                </a:lnTo>
                <a:lnTo>
                  <a:pt x="1013" y="580"/>
                </a:lnTo>
                <a:lnTo>
                  <a:pt x="1026" y="555"/>
                </a:lnTo>
                <a:lnTo>
                  <a:pt x="1040" y="532"/>
                </a:lnTo>
                <a:lnTo>
                  <a:pt x="1056" y="510"/>
                </a:lnTo>
                <a:lnTo>
                  <a:pt x="1070" y="488"/>
                </a:lnTo>
                <a:lnTo>
                  <a:pt x="1088" y="466"/>
                </a:lnTo>
                <a:lnTo>
                  <a:pt x="1105" y="446"/>
                </a:lnTo>
                <a:lnTo>
                  <a:pt x="1124" y="426"/>
                </a:lnTo>
                <a:lnTo>
                  <a:pt x="1144" y="408"/>
                </a:lnTo>
                <a:lnTo>
                  <a:pt x="1165" y="389"/>
                </a:lnTo>
                <a:lnTo>
                  <a:pt x="1186" y="373"/>
                </a:lnTo>
                <a:lnTo>
                  <a:pt x="1208" y="357"/>
                </a:lnTo>
                <a:lnTo>
                  <a:pt x="1231" y="343"/>
                </a:lnTo>
                <a:lnTo>
                  <a:pt x="1255" y="330"/>
                </a:lnTo>
                <a:lnTo>
                  <a:pt x="1279" y="316"/>
                </a:lnTo>
                <a:lnTo>
                  <a:pt x="1304" y="305"/>
                </a:lnTo>
                <a:lnTo>
                  <a:pt x="1331" y="295"/>
                </a:lnTo>
                <a:lnTo>
                  <a:pt x="1356" y="286"/>
                </a:lnTo>
                <a:lnTo>
                  <a:pt x="1384" y="279"/>
                </a:lnTo>
                <a:lnTo>
                  <a:pt x="1411" y="272"/>
                </a:lnTo>
                <a:lnTo>
                  <a:pt x="1439" y="266"/>
                </a:lnTo>
                <a:lnTo>
                  <a:pt x="1467" y="264"/>
                </a:lnTo>
                <a:lnTo>
                  <a:pt x="1497" y="262"/>
                </a:lnTo>
                <a:lnTo>
                  <a:pt x="1526" y="261"/>
                </a:lnTo>
                <a:lnTo>
                  <a:pt x="1555" y="262"/>
                </a:lnTo>
                <a:lnTo>
                  <a:pt x="1584" y="264"/>
                </a:lnTo>
                <a:lnTo>
                  <a:pt x="1612" y="266"/>
                </a:lnTo>
                <a:lnTo>
                  <a:pt x="1641" y="272"/>
                </a:lnTo>
                <a:lnTo>
                  <a:pt x="1667" y="279"/>
                </a:lnTo>
                <a:lnTo>
                  <a:pt x="1695" y="286"/>
                </a:lnTo>
                <a:lnTo>
                  <a:pt x="1721" y="295"/>
                </a:lnTo>
                <a:lnTo>
                  <a:pt x="1747" y="305"/>
                </a:lnTo>
                <a:lnTo>
                  <a:pt x="1709" y="330"/>
                </a:lnTo>
                <a:lnTo>
                  <a:pt x="1674" y="354"/>
                </a:lnTo>
                <a:lnTo>
                  <a:pt x="1636" y="377"/>
                </a:lnTo>
                <a:lnTo>
                  <a:pt x="1600" y="401"/>
                </a:lnTo>
                <a:lnTo>
                  <a:pt x="1581" y="399"/>
                </a:lnTo>
                <a:lnTo>
                  <a:pt x="1563" y="398"/>
                </a:lnTo>
                <a:lnTo>
                  <a:pt x="1543" y="397"/>
                </a:lnTo>
                <a:lnTo>
                  <a:pt x="1526" y="396"/>
                </a:lnTo>
                <a:lnTo>
                  <a:pt x="1504" y="397"/>
                </a:lnTo>
                <a:lnTo>
                  <a:pt x="1482" y="398"/>
                </a:lnTo>
                <a:lnTo>
                  <a:pt x="1459" y="400"/>
                </a:lnTo>
                <a:lnTo>
                  <a:pt x="1438" y="405"/>
                </a:lnTo>
                <a:lnTo>
                  <a:pt x="1417" y="410"/>
                </a:lnTo>
                <a:lnTo>
                  <a:pt x="1397" y="415"/>
                </a:lnTo>
                <a:lnTo>
                  <a:pt x="1376" y="421"/>
                </a:lnTo>
                <a:lnTo>
                  <a:pt x="1356" y="430"/>
                </a:lnTo>
                <a:lnTo>
                  <a:pt x="1338" y="438"/>
                </a:lnTo>
                <a:lnTo>
                  <a:pt x="1320" y="448"/>
                </a:lnTo>
                <a:lnTo>
                  <a:pt x="1301" y="458"/>
                </a:lnTo>
                <a:lnTo>
                  <a:pt x="1283" y="469"/>
                </a:lnTo>
                <a:lnTo>
                  <a:pt x="1266" y="481"/>
                </a:lnTo>
                <a:lnTo>
                  <a:pt x="1250" y="493"/>
                </a:lnTo>
                <a:lnTo>
                  <a:pt x="1234" y="508"/>
                </a:lnTo>
                <a:lnTo>
                  <a:pt x="1219" y="521"/>
                </a:lnTo>
                <a:lnTo>
                  <a:pt x="1205" y="536"/>
                </a:lnTo>
                <a:lnTo>
                  <a:pt x="1192" y="552"/>
                </a:lnTo>
                <a:lnTo>
                  <a:pt x="1178" y="567"/>
                </a:lnTo>
                <a:lnTo>
                  <a:pt x="1166" y="585"/>
                </a:lnTo>
                <a:lnTo>
                  <a:pt x="1155" y="602"/>
                </a:lnTo>
                <a:lnTo>
                  <a:pt x="1144" y="620"/>
                </a:lnTo>
                <a:lnTo>
                  <a:pt x="1135" y="638"/>
                </a:lnTo>
                <a:lnTo>
                  <a:pt x="1126" y="657"/>
                </a:lnTo>
                <a:lnTo>
                  <a:pt x="1119" y="677"/>
                </a:lnTo>
                <a:lnTo>
                  <a:pt x="1111" y="697"/>
                </a:lnTo>
                <a:lnTo>
                  <a:pt x="1106" y="718"/>
                </a:lnTo>
                <a:lnTo>
                  <a:pt x="1101" y="738"/>
                </a:lnTo>
                <a:lnTo>
                  <a:pt x="1098" y="759"/>
                </a:lnTo>
                <a:lnTo>
                  <a:pt x="1094" y="780"/>
                </a:lnTo>
                <a:lnTo>
                  <a:pt x="1093" y="802"/>
                </a:lnTo>
                <a:lnTo>
                  <a:pt x="1092" y="824"/>
                </a:lnTo>
                <a:lnTo>
                  <a:pt x="1093" y="846"/>
                </a:lnTo>
                <a:lnTo>
                  <a:pt x="1094" y="867"/>
                </a:lnTo>
                <a:lnTo>
                  <a:pt x="1098" y="888"/>
                </a:lnTo>
                <a:lnTo>
                  <a:pt x="1101" y="909"/>
                </a:lnTo>
                <a:lnTo>
                  <a:pt x="1106" y="930"/>
                </a:lnTo>
                <a:lnTo>
                  <a:pt x="1111" y="951"/>
                </a:lnTo>
                <a:lnTo>
                  <a:pt x="1119" y="971"/>
                </a:lnTo>
                <a:lnTo>
                  <a:pt x="1126" y="990"/>
                </a:lnTo>
                <a:lnTo>
                  <a:pt x="1135" y="1009"/>
                </a:lnTo>
                <a:lnTo>
                  <a:pt x="1144" y="1028"/>
                </a:lnTo>
                <a:lnTo>
                  <a:pt x="1155" y="1045"/>
                </a:lnTo>
                <a:lnTo>
                  <a:pt x="1166" y="1062"/>
                </a:lnTo>
                <a:lnTo>
                  <a:pt x="1178" y="1080"/>
                </a:lnTo>
                <a:lnTo>
                  <a:pt x="1192" y="1095"/>
                </a:lnTo>
                <a:lnTo>
                  <a:pt x="1205" y="1112"/>
                </a:lnTo>
                <a:lnTo>
                  <a:pt x="1219" y="1126"/>
                </a:lnTo>
                <a:lnTo>
                  <a:pt x="1234" y="1139"/>
                </a:lnTo>
                <a:lnTo>
                  <a:pt x="1250" y="1154"/>
                </a:lnTo>
                <a:lnTo>
                  <a:pt x="1266" y="1167"/>
                </a:lnTo>
                <a:lnTo>
                  <a:pt x="1283" y="1178"/>
                </a:lnTo>
                <a:lnTo>
                  <a:pt x="1301" y="1189"/>
                </a:lnTo>
                <a:lnTo>
                  <a:pt x="1320" y="1200"/>
                </a:lnTo>
                <a:lnTo>
                  <a:pt x="1338" y="1209"/>
                </a:lnTo>
                <a:lnTo>
                  <a:pt x="1356" y="1218"/>
                </a:lnTo>
                <a:lnTo>
                  <a:pt x="1376" y="1226"/>
                </a:lnTo>
                <a:lnTo>
                  <a:pt x="1397" y="1232"/>
                </a:lnTo>
                <a:lnTo>
                  <a:pt x="1417" y="1239"/>
                </a:lnTo>
                <a:lnTo>
                  <a:pt x="1438" y="1243"/>
                </a:lnTo>
                <a:lnTo>
                  <a:pt x="1459" y="1247"/>
                </a:lnTo>
                <a:lnTo>
                  <a:pt x="1482" y="1250"/>
                </a:lnTo>
                <a:lnTo>
                  <a:pt x="1504" y="1251"/>
                </a:lnTo>
                <a:lnTo>
                  <a:pt x="1526" y="1251"/>
                </a:lnTo>
                <a:lnTo>
                  <a:pt x="1542" y="1251"/>
                </a:lnTo>
                <a:lnTo>
                  <a:pt x="1559" y="1250"/>
                </a:lnTo>
                <a:lnTo>
                  <a:pt x="1576" y="1249"/>
                </a:lnTo>
                <a:lnTo>
                  <a:pt x="1592" y="1247"/>
                </a:lnTo>
                <a:lnTo>
                  <a:pt x="1609" y="1243"/>
                </a:lnTo>
                <a:lnTo>
                  <a:pt x="1624" y="1240"/>
                </a:lnTo>
                <a:lnTo>
                  <a:pt x="1640" y="1237"/>
                </a:lnTo>
                <a:lnTo>
                  <a:pt x="1655" y="1232"/>
                </a:lnTo>
                <a:lnTo>
                  <a:pt x="1671" y="1228"/>
                </a:lnTo>
                <a:lnTo>
                  <a:pt x="1686" y="1221"/>
                </a:lnTo>
                <a:lnTo>
                  <a:pt x="1699" y="1216"/>
                </a:lnTo>
                <a:lnTo>
                  <a:pt x="1715" y="1208"/>
                </a:lnTo>
                <a:lnTo>
                  <a:pt x="1729" y="1201"/>
                </a:lnTo>
                <a:lnTo>
                  <a:pt x="1742" y="1195"/>
                </a:lnTo>
                <a:lnTo>
                  <a:pt x="1756" y="1186"/>
                </a:lnTo>
                <a:lnTo>
                  <a:pt x="1769" y="1177"/>
                </a:lnTo>
                <a:lnTo>
                  <a:pt x="1777" y="1190"/>
                </a:lnTo>
                <a:lnTo>
                  <a:pt x="1785" y="1202"/>
                </a:lnTo>
                <a:lnTo>
                  <a:pt x="1790" y="1216"/>
                </a:lnTo>
                <a:lnTo>
                  <a:pt x="1796" y="1228"/>
                </a:lnTo>
                <a:lnTo>
                  <a:pt x="1800" y="1241"/>
                </a:lnTo>
                <a:lnTo>
                  <a:pt x="1805" y="1256"/>
                </a:lnTo>
                <a:lnTo>
                  <a:pt x="1808" y="1269"/>
                </a:lnTo>
                <a:lnTo>
                  <a:pt x="1811" y="1282"/>
                </a:lnTo>
                <a:lnTo>
                  <a:pt x="1816" y="1310"/>
                </a:lnTo>
                <a:lnTo>
                  <a:pt x="1819" y="1337"/>
                </a:lnTo>
                <a:lnTo>
                  <a:pt x="1822" y="1365"/>
                </a:lnTo>
                <a:lnTo>
                  <a:pt x="1826" y="1394"/>
                </a:lnTo>
                <a:lnTo>
                  <a:pt x="1829" y="1421"/>
                </a:lnTo>
                <a:lnTo>
                  <a:pt x="1832" y="1450"/>
                </a:lnTo>
                <a:lnTo>
                  <a:pt x="1837" y="1479"/>
                </a:lnTo>
                <a:lnTo>
                  <a:pt x="1843" y="1508"/>
                </a:lnTo>
                <a:lnTo>
                  <a:pt x="1848" y="1522"/>
                </a:lnTo>
                <a:lnTo>
                  <a:pt x="1852" y="1538"/>
                </a:lnTo>
                <a:lnTo>
                  <a:pt x="1858" y="1551"/>
                </a:lnTo>
                <a:lnTo>
                  <a:pt x="1864" y="1565"/>
                </a:lnTo>
                <a:lnTo>
                  <a:pt x="1872" y="1580"/>
                </a:lnTo>
                <a:lnTo>
                  <a:pt x="1879" y="1593"/>
                </a:lnTo>
                <a:lnTo>
                  <a:pt x="1888" y="1607"/>
                </a:lnTo>
                <a:lnTo>
                  <a:pt x="1898" y="1622"/>
                </a:lnTo>
                <a:close/>
              </a:path>
            </a:pathLst>
          </a:custGeom>
          <a:solidFill>
            <a:srgbClr val="0060AE"/>
          </a:solidFill>
          <a:ln w="3175" cmpd="sng">
            <a:noFill/>
            <a:round/>
            <a:headEnd/>
            <a:tailEnd/>
          </a:ln>
        </p:spPr>
        <p:txBody>
          <a:bodyPr/>
          <a:lstStyle/>
          <a:p>
            <a:endParaRPr lang="en-US" noProof="0"/>
          </a:p>
        </p:txBody>
      </p:sp>
      <p:pic>
        <p:nvPicPr>
          <p:cNvPr id="6" name="Picture 2674" descr="DCGI_LOGO_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302" y="4857007"/>
            <a:ext cx="2857194" cy="12374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4846439" y="5572780"/>
            <a:ext cx="4284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View frustum culling  </a:t>
            </a:r>
            <a:r>
              <a:rPr lang="en-US" sz="2400" b="1" dirty="0"/>
              <a:t> </a:t>
            </a:r>
            <a:r>
              <a:rPr lang="en-US" sz="2400" b="1" dirty="0" smtClean="0"/>
              <a:t>10 FPS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92981" y="5563909"/>
            <a:ext cx="4204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O</a:t>
            </a:r>
            <a:r>
              <a:rPr lang="en-US" sz="2400" dirty="0" smtClean="0"/>
              <a:t>cclusion culling      </a:t>
            </a:r>
            <a:r>
              <a:rPr lang="en-US" sz="2400" b="1" dirty="0" smtClean="0"/>
              <a:t>100 FPS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865291" y="5572780"/>
            <a:ext cx="41168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Occlusion culling       </a:t>
            </a:r>
            <a:r>
              <a:rPr lang="en-US" sz="2400" b="1" dirty="0"/>
              <a:t> </a:t>
            </a:r>
            <a:r>
              <a:rPr lang="en-US" sz="2400" b="1" dirty="0" smtClean="0"/>
              <a:t>  9FPS</a:t>
            </a:r>
            <a:endParaRPr lang="cs-CZ" sz="24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Shadow Caster Culling - Motivation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2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1029" name="Picture 5" descr="D:\documents\papers\ProgressiveGlobalVisibility\images\vienna_overvie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745" y="863549"/>
            <a:ext cx="2270787" cy="170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250" y="2598246"/>
            <a:ext cx="3826899" cy="287017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4630" y="2598246"/>
            <a:ext cx="3613120" cy="2831783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355532" y="5572780"/>
            <a:ext cx="4114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View frustum culling  </a:t>
            </a:r>
            <a:r>
              <a:rPr lang="en-US" sz="2400" b="1" dirty="0" smtClean="0"/>
              <a:t>10 FPS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55532" y="2104975"/>
            <a:ext cx="1983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Camera view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112516" y="2100479"/>
            <a:ext cx="1555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Light view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73480" y="6186845"/>
            <a:ext cx="1835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Total </a:t>
            </a:r>
            <a:r>
              <a:rPr lang="en-US" sz="2400" b="1" dirty="0" smtClean="0"/>
              <a:t>5 FPS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80158" y="6186844"/>
            <a:ext cx="1835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Total </a:t>
            </a:r>
            <a:r>
              <a:rPr lang="en-US" sz="2400" b="1" dirty="0" smtClean="0"/>
              <a:t>9 FPS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880158" y="6182439"/>
            <a:ext cx="1774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Total </a:t>
            </a:r>
            <a:r>
              <a:rPr lang="en-US" sz="2400" b="1" dirty="0" smtClean="0"/>
              <a:t>8 FPS</a:t>
            </a:r>
            <a:endParaRPr lang="cs-CZ" sz="2400" b="1" dirty="0"/>
          </a:p>
        </p:txBody>
      </p:sp>
      <p:grpSp>
        <p:nvGrpSpPr>
          <p:cNvPr id="27" name="Skupina 26"/>
          <p:cNvGrpSpPr/>
          <p:nvPr/>
        </p:nvGrpSpPr>
        <p:grpSpPr>
          <a:xfrm>
            <a:off x="7716399" y="5486380"/>
            <a:ext cx="1170774" cy="607866"/>
            <a:chOff x="7716399" y="5426579"/>
            <a:chExt cx="1170774" cy="760595"/>
          </a:xfrm>
          <a:effectLst/>
        </p:grpSpPr>
        <p:sp>
          <p:nvSpPr>
            <p:cNvPr id="17" name="Volný tvar 16"/>
            <p:cNvSpPr/>
            <p:nvPr/>
          </p:nvSpPr>
          <p:spPr>
            <a:xfrm>
              <a:off x="7716399" y="5501404"/>
              <a:ext cx="1170774" cy="604416"/>
            </a:xfrm>
            <a:custGeom>
              <a:avLst/>
              <a:gdLst>
                <a:gd name="connsiteX0" fmla="*/ 0 w 1170774"/>
                <a:gd name="connsiteY0" fmla="*/ 794759 h 794759"/>
                <a:gd name="connsiteX1" fmla="*/ 42729 w 1170774"/>
                <a:gd name="connsiteY1" fmla="*/ 777667 h 794759"/>
                <a:gd name="connsiteX2" fmla="*/ 76912 w 1170774"/>
                <a:gd name="connsiteY2" fmla="*/ 726392 h 794759"/>
                <a:gd name="connsiteX3" fmla="*/ 162370 w 1170774"/>
                <a:gd name="connsiteY3" fmla="*/ 640934 h 794759"/>
                <a:gd name="connsiteX4" fmla="*/ 606752 w 1170774"/>
                <a:gd name="connsiteY4" fmla="*/ 358923 h 794759"/>
                <a:gd name="connsiteX5" fmla="*/ 752030 w 1170774"/>
                <a:gd name="connsiteY5" fmla="*/ 230736 h 794759"/>
                <a:gd name="connsiteX6" fmla="*/ 1051133 w 1170774"/>
                <a:gd name="connsiteY6" fmla="*/ 76912 h 794759"/>
                <a:gd name="connsiteX7" fmla="*/ 1102408 w 1170774"/>
                <a:gd name="connsiteY7" fmla="*/ 42729 h 794759"/>
                <a:gd name="connsiteX8" fmla="*/ 1170774 w 1170774"/>
                <a:gd name="connsiteY8" fmla="*/ 0 h 794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0774" h="794759">
                  <a:moveTo>
                    <a:pt x="0" y="794759"/>
                  </a:moveTo>
                  <a:cubicBezTo>
                    <a:pt x="14243" y="789062"/>
                    <a:pt x="31264" y="787859"/>
                    <a:pt x="42729" y="777667"/>
                  </a:cubicBezTo>
                  <a:cubicBezTo>
                    <a:pt x="58082" y="764020"/>
                    <a:pt x="63385" y="741851"/>
                    <a:pt x="76912" y="726392"/>
                  </a:cubicBezTo>
                  <a:cubicBezTo>
                    <a:pt x="103440" y="696074"/>
                    <a:pt x="130259" y="665260"/>
                    <a:pt x="162370" y="640934"/>
                  </a:cubicBezTo>
                  <a:cubicBezTo>
                    <a:pt x="491192" y="391828"/>
                    <a:pt x="335691" y="473055"/>
                    <a:pt x="606752" y="358923"/>
                  </a:cubicBezTo>
                  <a:cubicBezTo>
                    <a:pt x="655178" y="316194"/>
                    <a:pt x="697501" y="265341"/>
                    <a:pt x="752030" y="230736"/>
                  </a:cubicBezTo>
                  <a:cubicBezTo>
                    <a:pt x="846691" y="170663"/>
                    <a:pt x="957849" y="139101"/>
                    <a:pt x="1051133" y="76912"/>
                  </a:cubicBezTo>
                  <a:cubicBezTo>
                    <a:pt x="1068225" y="65518"/>
                    <a:pt x="1084665" y="53079"/>
                    <a:pt x="1102408" y="42729"/>
                  </a:cubicBezTo>
                  <a:cubicBezTo>
                    <a:pt x="1172584" y="1794"/>
                    <a:pt x="1135240" y="35536"/>
                    <a:pt x="1170774" y="0"/>
                  </a:cubicBezTo>
                </a:path>
              </a:pathLst>
            </a:custGeom>
            <a:ln w="76200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6" name="Volný tvar 25"/>
            <p:cNvSpPr/>
            <p:nvPr/>
          </p:nvSpPr>
          <p:spPr>
            <a:xfrm>
              <a:off x="7776673" y="5426579"/>
              <a:ext cx="1059678" cy="760595"/>
            </a:xfrm>
            <a:custGeom>
              <a:avLst/>
              <a:gdLst>
                <a:gd name="connsiteX0" fmla="*/ 0 w 1059678"/>
                <a:gd name="connsiteY0" fmla="*/ 0 h 760595"/>
                <a:gd name="connsiteX1" fmla="*/ 68366 w 1059678"/>
                <a:gd name="connsiteY1" fmla="*/ 51275 h 760595"/>
                <a:gd name="connsiteX2" fmla="*/ 239282 w 1059678"/>
                <a:gd name="connsiteY2" fmla="*/ 128187 h 760595"/>
                <a:gd name="connsiteX3" fmla="*/ 376015 w 1059678"/>
                <a:gd name="connsiteY3" fmla="*/ 196554 h 760595"/>
                <a:gd name="connsiteX4" fmla="*/ 504202 w 1059678"/>
                <a:gd name="connsiteY4" fmla="*/ 273466 h 760595"/>
                <a:gd name="connsiteX5" fmla="*/ 555477 w 1059678"/>
                <a:gd name="connsiteY5" fmla="*/ 307649 h 760595"/>
                <a:gd name="connsiteX6" fmla="*/ 700755 w 1059678"/>
                <a:gd name="connsiteY6" fmla="*/ 376015 h 760595"/>
                <a:gd name="connsiteX7" fmla="*/ 726392 w 1059678"/>
                <a:gd name="connsiteY7" fmla="*/ 401653 h 760595"/>
                <a:gd name="connsiteX8" fmla="*/ 760576 w 1059678"/>
                <a:gd name="connsiteY8" fmla="*/ 427290 h 760595"/>
                <a:gd name="connsiteX9" fmla="*/ 863125 w 1059678"/>
                <a:gd name="connsiteY9" fmla="*/ 538385 h 760595"/>
                <a:gd name="connsiteX10" fmla="*/ 914400 w 1059678"/>
                <a:gd name="connsiteY10" fmla="*/ 606752 h 760595"/>
                <a:gd name="connsiteX11" fmla="*/ 957129 w 1059678"/>
                <a:gd name="connsiteY11" fmla="*/ 640935 h 760595"/>
                <a:gd name="connsiteX12" fmla="*/ 982766 w 1059678"/>
                <a:gd name="connsiteY12" fmla="*/ 658027 h 760595"/>
                <a:gd name="connsiteX13" fmla="*/ 1034041 w 1059678"/>
                <a:gd name="connsiteY13" fmla="*/ 675118 h 760595"/>
                <a:gd name="connsiteX14" fmla="*/ 1042587 w 1059678"/>
                <a:gd name="connsiteY14" fmla="*/ 700756 h 760595"/>
                <a:gd name="connsiteX15" fmla="*/ 1059678 w 1059678"/>
                <a:gd name="connsiteY15" fmla="*/ 760576 h 760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9678" h="760595">
                  <a:moveTo>
                    <a:pt x="0" y="0"/>
                  </a:moveTo>
                  <a:cubicBezTo>
                    <a:pt x="22789" y="17092"/>
                    <a:pt x="44404" y="35871"/>
                    <a:pt x="68366" y="51275"/>
                  </a:cubicBezTo>
                  <a:cubicBezTo>
                    <a:pt x="98480" y="70634"/>
                    <a:pt x="238239" y="127700"/>
                    <a:pt x="239282" y="128187"/>
                  </a:cubicBezTo>
                  <a:cubicBezTo>
                    <a:pt x="285459" y="149736"/>
                    <a:pt x="331335" y="172052"/>
                    <a:pt x="376015" y="196554"/>
                  </a:cubicBezTo>
                  <a:cubicBezTo>
                    <a:pt x="419707" y="220514"/>
                    <a:pt x="461833" y="247238"/>
                    <a:pt x="504202" y="273466"/>
                  </a:cubicBezTo>
                  <a:cubicBezTo>
                    <a:pt x="521668" y="284278"/>
                    <a:pt x="537104" y="298462"/>
                    <a:pt x="555477" y="307649"/>
                  </a:cubicBezTo>
                  <a:cubicBezTo>
                    <a:pt x="671747" y="365784"/>
                    <a:pt x="622541" y="344731"/>
                    <a:pt x="700755" y="376015"/>
                  </a:cubicBezTo>
                  <a:cubicBezTo>
                    <a:pt x="709301" y="384561"/>
                    <a:pt x="717216" y="393788"/>
                    <a:pt x="726392" y="401653"/>
                  </a:cubicBezTo>
                  <a:cubicBezTo>
                    <a:pt x="737206" y="410922"/>
                    <a:pt x="750884" y="416853"/>
                    <a:pt x="760576" y="427290"/>
                  </a:cubicBezTo>
                  <a:cubicBezTo>
                    <a:pt x="873537" y="548940"/>
                    <a:pt x="796306" y="493840"/>
                    <a:pt x="863125" y="538385"/>
                  </a:cubicBezTo>
                  <a:cubicBezTo>
                    <a:pt x="878903" y="562053"/>
                    <a:pt x="894101" y="586453"/>
                    <a:pt x="914400" y="606752"/>
                  </a:cubicBezTo>
                  <a:cubicBezTo>
                    <a:pt x="927298" y="619650"/>
                    <a:pt x="942537" y="629991"/>
                    <a:pt x="957129" y="640935"/>
                  </a:cubicBezTo>
                  <a:cubicBezTo>
                    <a:pt x="965346" y="647097"/>
                    <a:pt x="973380" y="653856"/>
                    <a:pt x="982766" y="658027"/>
                  </a:cubicBezTo>
                  <a:cubicBezTo>
                    <a:pt x="999229" y="665344"/>
                    <a:pt x="1034041" y="675118"/>
                    <a:pt x="1034041" y="675118"/>
                  </a:cubicBezTo>
                  <a:cubicBezTo>
                    <a:pt x="1036890" y="683664"/>
                    <a:pt x="1040820" y="691923"/>
                    <a:pt x="1042587" y="700756"/>
                  </a:cubicBezTo>
                  <a:cubicBezTo>
                    <a:pt x="1055115" y="763396"/>
                    <a:pt x="1030484" y="760576"/>
                    <a:pt x="1059678" y="760576"/>
                  </a:cubicBezTo>
                </a:path>
              </a:pathLst>
            </a:custGeom>
            <a:ln w="76200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4471887" y="6113744"/>
            <a:ext cx="1170774" cy="607866"/>
            <a:chOff x="7716399" y="5426579"/>
            <a:chExt cx="1170774" cy="760595"/>
          </a:xfrm>
          <a:effectLst/>
        </p:grpSpPr>
        <p:sp>
          <p:nvSpPr>
            <p:cNvPr id="34" name="Volný tvar 33"/>
            <p:cNvSpPr/>
            <p:nvPr/>
          </p:nvSpPr>
          <p:spPr>
            <a:xfrm>
              <a:off x="7716399" y="5501404"/>
              <a:ext cx="1170774" cy="604416"/>
            </a:xfrm>
            <a:custGeom>
              <a:avLst/>
              <a:gdLst>
                <a:gd name="connsiteX0" fmla="*/ 0 w 1170774"/>
                <a:gd name="connsiteY0" fmla="*/ 794759 h 794759"/>
                <a:gd name="connsiteX1" fmla="*/ 42729 w 1170774"/>
                <a:gd name="connsiteY1" fmla="*/ 777667 h 794759"/>
                <a:gd name="connsiteX2" fmla="*/ 76912 w 1170774"/>
                <a:gd name="connsiteY2" fmla="*/ 726392 h 794759"/>
                <a:gd name="connsiteX3" fmla="*/ 162370 w 1170774"/>
                <a:gd name="connsiteY3" fmla="*/ 640934 h 794759"/>
                <a:gd name="connsiteX4" fmla="*/ 606752 w 1170774"/>
                <a:gd name="connsiteY4" fmla="*/ 358923 h 794759"/>
                <a:gd name="connsiteX5" fmla="*/ 752030 w 1170774"/>
                <a:gd name="connsiteY5" fmla="*/ 230736 h 794759"/>
                <a:gd name="connsiteX6" fmla="*/ 1051133 w 1170774"/>
                <a:gd name="connsiteY6" fmla="*/ 76912 h 794759"/>
                <a:gd name="connsiteX7" fmla="*/ 1102408 w 1170774"/>
                <a:gd name="connsiteY7" fmla="*/ 42729 h 794759"/>
                <a:gd name="connsiteX8" fmla="*/ 1170774 w 1170774"/>
                <a:gd name="connsiteY8" fmla="*/ 0 h 794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0774" h="794759">
                  <a:moveTo>
                    <a:pt x="0" y="794759"/>
                  </a:moveTo>
                  <a:cubicBezTo>
                    <a:pt x="14243" y="789062"/>
                    <a:pt x="31264" y="787859"/>
                    <a:pt x="42729" y="777667"/>
                  </a:cubicBezTo>
                  <a:cubicBezTo>
                    <a:pt x="58082" y="764020"/>
                    <a:pt x="63385" y="741851"/>
                    <a:pt x="76912" y="726392"/>
                  </a:cubicBezTo>
                  <a:cubicBezTo>
                    <a:pt x="103440" y="696074"/>
                    <a:pt x="130259" y="665260"/>
                    <a:pt x="162370" y="640934"/>
                  </a:cubicBezTo>
                  <a:cubicBezTo>
                    <a:pt x="491192" y="391828"/>
                    <a:pt x="335691" y="473055"/>
                    <a:pt x="606752" y="358923"/>
                  </a:cubicBezTo>
                  <a:cubicBezTo>
                    <a:pt x="655178" y="316194"/>
                    <a:pt x="697501" y="265341"/>
                    <a:pt x="752030" y="230736"/>
                  </a:cubicBezTo>
                  <a:cubicBezTo>
                    <a:pt x="846691" y="170663"/>
                    <a:pt x="957849" y="139101"/>
                    <a:pt x="1051133" y="76912"/>
                  </a:cubicBezTo>
                  <a:cubicBezTo>
                    <a:pt x="1068225" y="65518"/>
                    <a:pt x="1084665" y="53079"/>
                    <a:pt x="1102408" y="42729"/>
                  </a:cubicBezTo>
                  <a:cubicBezTo>
                    <a:pt x="1172584" y="1794"/>
                    <a:pt x="1135240" y="35536"/>
                    <a:pt x="1170774" y="0"/>
                  </a:cubicBezTo>
                </a:path>
              </a:pathLst>
            </a:custGeom>
            <a:ln w="76200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5" name="Volný tvar 34"/>
            <p:cNvSpPr/>
            <p:nvPr/>
          </p:nvSpPr>
          <p:spPr>
            <a:xfrm>
              <a:off x="7776673" y="5426579"/>
              <a:ext cx="1059678" cy="760595"/>
            </a:xfrm>
            <a:custGeom>
              <a:avLst/>
              <a:gdLst>
                <a:gd name="connsiteX0" fmla="*/ 0 w 1059678"/>
                <a:gd name="connsiteY0" fmla="*/ 0 h 760595"/>
                <a:gd name="connsiteX1" fmla="*/ 68366 w 1059678"/>
                <a:gd name="connsiteY1" fmla="*/ 51275 h 760595"/>
                <a:gd name="connsiteX2" fmla="*/ 239282 w 1059678"/>
                <a:gd name="connsiteY2" fmla="*/ 128187 h 760595"/>
                <a:gd name="connsiteX3" fmla="*/ 376015 w 1059678"/>
                <a:gd name="connsiteY3" fmla="*/ 196554 h 760595"/>
                <a:gd name="connsiteX4" fmla="*/ 504202 w 1059678"/>
                <a:gd name="connsiteY4" fmla="*/ 273466 h 760595"/>
                <a:gd name="connsiteX5" fmla="*/ 555477 w 1059678"/>
                <a:gd name="connsiteY5" fmla="*/ 307649 h 760595"/>
                <a:gd name="connsiteX6" fmla="*/ 700755 w 1059678"/>
                <a:gd name="connsiteY6" fmla="*/ 376015 h 760595"/>
                <a:gd name="connsiteX7" fmla="*/ 726392 w 1059678"/>
                <a:gd name="connsiteY7" fmla="*/ 401653 h 760595"/>
                <a:gd name="connsiteX8" fmla="*/ 760576 w 1059678"/>
                <a:gd name="connsiteY8" fmla="*/ 427290 h 760595"/>
                <a:gd name="connsiteX9" fmla="*/ 863125 w 1059678"/>
                <a:gd name="connsiteY9" fmla="*/ 538385 h 760595"/>
                <a:gd name="connsiteX10" fmla="*/ 914400 w 1059678"/>
                <a:gd name="connsiteY10" fmla="*/ 606752 h 760595"/>
                <a:gd name="connsiteX11" fmla="*/ 957129 w 1059678"/>
                <a:gd name="connsiteY11" fmla="*/ 640935 h 760595"/>
                <a:gd name="connsiteX12" fmla="*/ 982766 w 1059678"/>
                <a:gd name="connsiteY12" fmla="*/ 658027 h 760595"/>
                <a:gd name="connsiteX13" fmla="*/ 1034041 w 1059678"/>
                <a:gd name="connsiteY13" fmla="*/ 675118 h 760595"/>
                <a:gd name="connsiteX14" fmla="*/ 1042587 w 1059678"/>
                <a:gd name="connsiteY14" fmla="*/ 700756 h 760595"/>
                <a:gd name="connsiteX15" fmla="*/ 1059678 w 1059678"/>
                <a:gd name="connsiteY15" fmla="*/ 760576 h 760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9678" h="760595">
                  <a:moveTo>
                    <a:pt x="0" y="0"/>
                  </a:moveTo>
                  <a:cubicBezTo>
                    <a:pt x="22789" y="17092"/>
                    <a:pt x="44404" y="35871"/>
                    <a:pt x="68366" y="51275"/>
                  </a:cubicBezTo>
                  <a:cubicBezTo>
                    <a:pt x="98480" y="70634"/>
                    <a:pt x="238239" y="127700"/>
                    <a:pt x="239282" y="128187"/>
                  </a:cubicBezTo>
                  <a:cubicBezTo>
                    <a:pt x="285459" y="149736"/>
                    <a:pt x="331335" y="172052"/>
                    <a:pt x="376015" y="196554"/>
                  </a:cubicBezTo>
                  <a:cubicBezTo>
                    <a:pt x="419707" y="220514"/>
                    <a:pt x="461833" y="247238"/>
                    <a:pt x="504202" y="273466"/>
                  </a:cubicBezTo>
                  <a:cubicBezTo>
                    <a:pt x="521668" y="284278"/>
                    <a:pt x="537104" y="298462"/>
                    <a:pt x="555477" y="307649"/>
                  </a:cubicBezTo>
                  <a:cubicBezTo>
                    <a:pt x="671747" y="365784"/>
                    <a:pt x="622541" y="344731"/>
                    <a:pt x="700755" y="376015"/>
                  </a:cubicBezTo>
                  <a:cubicBezTo>
                    <a:pt x="709301" y="384561"/>
                    <a:pt x="717216" y="393788"/>
                    <a:pt x="726392" y="401653"/>
                  </a:cubicBezTo>
                  <a:cubicBezTo>
                    <a:pt x="737206" y="410922"/>
                    <a:pt x="750884" y="416853"/>
                    <a:pt x="760576" y="427290"/>
                  </a:cubicBezTo>
                  <a:cubicBezTo>
                    <a:pt x="873537" y="548940"/>
                    <a:pt x="796306" y="493840"/>
                    <a:pt x="863125" y="538385"/>
                  </a:cubicBezTo>
                  <a:cubicBezTo>
                    <a:pt x="878903" y="562053"/>
                    <a:pt x="894101" y="586453"/>
                    <a:pt x="914400" y="606752"/>
                  </a:cubicBezTo>
                  <a:cubicBezTo>
                    <a:pt x="927298" y="619650"/>
                    <a:pt x="942537" y="629991"/>
                    <a:pt x="957129" y="640935"/>
                  </a:cubicBezTo>
                  <a:cubicBezTo>
                    <a:pt x="965346" y="647097"/>
                    <a:pt x="973380" y="653856"/>
                    <a:pt x="982766" y="658027"/>
                  </a:cubicBezTo>
                  <a:cubicBezTo>
                    <a:pt x="999229" y="665344"/>
                    <a:pt x="1034041" y="675118"/>
                    <a:pt x="1034041" y="675118"/>
                  </a:cubicBezTo>
                  <a:cubicBezTo>
                    <a:pt x="1036890" y="683664"/>
                    <a:pt x="1040820" y="691923"/>
                    <a:pt x="1042587" y="700756"/>
                  </a:cubicBezTo>
                  <a:cubicBezTo>
                    <a:pt x="1055115" y="763396"/>
                    <a:pt x="1030484" y="760576"/>
                    <a:pt x="1059678" y="760576"/>
                  </a:cubicBezTo>
                </a:path>
              </a:pathLst>
            </a:custGeom>
            <a:ln w="76200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28" name="TextovéPole 27"/>
          <p:cNvSpPr txBox="1"/>
          <p:nvPr/>
        </p:nvSpPr>
        <p:spPr>
          <a:xfrm>
            <a:off x="7615457" y="6020027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100 FPS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692279" y="6177374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5</a:t>
            </a:r>
            <a:r>
              <a:rPr lang="en-US" sz="2400" b="1" dirty="0" smtClean="0">
                <a:solidFill>
                  <a:srgbClr val="C00000"/>
                </a:solidFill>
              </a:rPr>
              <a:t>0 FPS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617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2" grpId="1"/>
      <p:bldP spid="23" grpId="0"/>
      <p:bldP spid="23" grpId="1"/>
      <p:bldP spid="12" grpId="0"/>
      <p:bldP spid="21" grpId="0"/>
      <p:bldP spid="24" grpId="0"/>
      <p:bldP spid="24" grpId="1"/>
      <p:bldP spid="24" grpId="2"/>
      <p:bldP spid="25" grpId="0"/>
      <p:bldP spid="25" grpId="1"/>
      <p:bldP spid="28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Previous Work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Culling shadow casters for shadow volumes</a:t>
            </a:r>
          </a:p>
          <a:p>
            <a:pPr lvl="1"/>
            <a:r>
              <a:rPr lang="en-US" dirty="0" smtClean="0"/>
              <a:t>Shadow caster culling [</a:t>
            </a:r>
            <a:r>
              <a:rPr lang="cs-CZ" dirty="0" err="1"/>
              <a:t>Govindaraju</a:t>
            </a:r>
            <a:r>
              <a:rPr lang="cs-CZ" dirty="0"/>
              <a:t> et al. </a:t>
            </a:r>
            <a:r>
              <a:rPr lang="cs-CZ" dirty="0" smtClean="0"/>
              <a:t>2003</a:t>
            </a:r>
            <a:r>
              <a:rPr lang="cs-CZ" dirty="0"/>
              <a:t>]</a:t>
            </a:r>
            <a:endParaRPr lang="en-US" dirty="0" smtClean="0"/>
          </a:p>
          <a:p>
            <a:pPr lvl="1"/>
            <a:r>
              <a:rPr lang="en-US" dirty="0" smtClean="0"/>
              <a:t>CC </a:t>
            </a:r>
            <a:r>
              <a:rPr lang="en-US" dirty="0"/>
              <a:t>Shadow </a:t>
            </a:r>
            <a:r>
              <a:rPr lang="en-US" dirty="0" smtClean="0"/>
              <a:t>Volumes [</a:t>
            </a:r>
            <a:r>
              <a:rPr lang="cs-CZ" dirty="0" err="1"/>
              <a:t>Lloyd</a:t>
            </a:r>
            <a:r>
              <a:rPr lang="cs-CZ" dirty="0"/>
              <a:t> et al. </a:t>
            </a:r>
            <a:r>
              <a:rPr lang="cs-CZ" dirty="0" smtClean="0"/>
              <a:t>2004</a:t>
            </a:r>
            <a:r>
              <a:rPr lang="cs-CZ" dirty="0"/>
              <a:t>]</a:t>
            </a:r>
            <a:endParaRPr lang="en-US" dirty="0"/>
          </a:p>
          <a:p>
            <a:pPr lvl="1"/>
            <a:r>
              <a:rPr lang="en-US" dirty="0" smtClean="0"/>
              <a:t>N-Buffers [</a:t>
            </a:r>
            <a:r>
              <a:rPr lang="cs-CZ" dirty="0" err="1" smtClean="0"/>
              <a:t>Decoret</a:t>
            </a:r>
            <a:r>
              <a:rPr lang="en-US" dirty="0" smtClean="0"/>
              <a:t>2005]</a:t>
            </a:r>
          </a:p>
          <a:p>
            <a:pPr lvl="1"/>
            <a:r>
              <a:rPr lang="en-US" dirty="0" smtClean="0"/>
              <a:t>And others… [Eisenmann&amp;Decoret2006], [Engelhardt&amp;Dachsbacher2009]</a:t>
            </a:r>
          </a:p>
          <a:p>
            <a:r>
              <a:rPr lang="en-US" dirty="0" smtClean="0"/>
              <a:t>Common to all methods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hadow map as a proxy (not a bottleneck)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 culling or simple culling for shadow map</a:t>
            </a:r>
          </a:p>
          <a:p>
            <a:pPr lvl="1"/>
            <a:r>
              <a:rPr lang="en-US" dirty="0" smtClean="0"/>
              <a:t>Analyze the map (cull shadow casters) &amp; render shadow volumes</a:t>
            </a:r>
          </a:p>
          <a:p>
            <a:r>
              <a:rPr lang="en-US" dirty="0" smtClean="0"/>
              <a:t>Shadow mapping</a:t>
            </a:r>
          </a:p>
          <a:p>
            <a:pPr lvl="1"/>
            <a:r>
              <a:rPr lang="en-US" dirty="0" smtClean="0"/>
              <a:t>Higher rendering efficiency than shadow volumes</a:t>
            </a:r>
          </a:p>
          <a:p>
            <a:pPr lvl="1"/>
            <a:r>
              <a:rPr lang="en-US" b="1" dirty="0"/>
              <a:t>B</a:t>
            </a:r>
            <a:r>
              <a:rPr lang="en-US" b="1" dirty="0" smtClean="0"/>
              <a:t>ottleneck moves to shadow map rendering</a:t>
            </a:r>
          </a:p>
          <a:p>
            <a:pPr lvl="1"/>
            <a:endParaRPr lang="en-US" dirty="0" smtClean="0"/>
          </a:p>
          <a:p>
            <a:pPr lvl="1"/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3</a:t>
            </a:fld>
            <a:r>
              <a:rPr lang="cs-CZ" smtClean="0"/>
              <a:t>)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224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Shadow Caster Culling - Overview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151467"/>
            <a:ext cx="8177566" cy="4961233"/>
          </a:xfrm>
          <a:ln w="44450"/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 Render camera view</a:t>
            </a:r>
          </a:p>
          <a:p>
            <a:pPr lvl="1"/>
            <a:r>
              <a:rPr lang="en-US" dirty="0" smtClean="0"/>
              <a:t>Occlusion culling, CHC++ [</a:t>
            </a:r>
            <a:r>
              <a:rPr lang="en-US" dirty="0" err="1" smtClean="0"/>
              <a:t>Mattausch</a:t>
            </a:r>
            <a:r>
              <a:rPr lang="en-US" dirty="0" smtClean="0"/>
              <a:t> et al. 2008]</a:t>
            </a:r>
          </a:p>
          <a:p>
            <a:pPr lvl="1"/>
            <a:r>
              <a:rPr lang="en-US" dirty="0" smtClean="0"/>
              <a:t>Depth map + visible objects</a:t>
            </a:r>
          </a:p>
          <a:p>
            <a:pPr marL="0" indent="0">
              <a:buNone/>
            </a:pPr>
            <a:r>
              <a:rPr lang="en-US" b="1" dirty="0" smtClean="0"/>
              <a:t>2. Create receiver mask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nformation about visible objects/pixels from camera to light view</a:t>
            </a:r>
          </a:p>
          <a:p>
            <a:pPr lvl="1"/>
            <a:r>
              <a:rPr lang="en-US" dirty="0" smtClean="0"/>
              <a:t>Stencil buffer</a:t>
            </a:r>
          </a:p>
          <a:p>
            <a:pPr marL="0" indent="0">
              <a:buNone/>
            </a:pPr>
            <a:r>
              <a:rPr lang="en-US" b="1" dirty="0" smtClean="0"/>
              <a:t>3. Render shadow map</a:t>
            </a:r>
          </a:p>
          <a:p>
            <a:pPr lvl="1"/>
            <a:r>
              <a:rPr lang="en-US" dirty="0" smtClean="0"/>
              <a:t>Occlusion queries with </a:t>
            </a:r>
            <a:r>
              <a:rPr lang="en-US" b="1" dirty="0" smtClean="0"/>
              <a:t>stencil test </a:t>
            </a:r>
          </a:p>
          <a:p>
            <a:pPr marL="0" indent="0">
              <a:buNone/>
            </a:pPr>
            <a:r>
              <a:rPr lang="en-US" dirty="0" smtClean="0"/>
              <a:t>4. Do shading</a:t>
            </a:r>
          </a:p>
          <a:p>
            <a:pPr lvl="1" indent="-342900"/>
            <a:r>
              <a:rPr lang="en-US" dirty="0" smtClean="0"/>
              <a:t>Use shadow map(s) to illuminate camera view 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4</a:t>
            </a:fld>
            <a:r>
              <a:rPr lang="cs-CZ" smtClean="0"/>
              <a:t>)</a:t>
            </a:r>
            <a:endParaRPr lang="cs-CZ"/>
          </a:p>
        </p:txBody>
      </p:sp>
      <p:sp>
        <p:nvSpPr>
          <p:cNvPr id="18" name="Volný tvar 17"/>
          <p:cNvSpPr/>
          <p:nvPr/>
        </p:nvSpPr>
        <p:spPr>
          <a:xfrm flipH="1">
            <a:off x="135464" y="2720622"/>
            <a:ext cx="519286" cy="2562578"/>
          </a:xfrm>
          <a:custGeom>
            <a:avLst/>
            <a:gdLst>
              <a:gd name="connsiteX0" fmla="*/ 428977 w 1999243"/>
              <a:gd name="connsiteY0" fmla="*/ 2011607 h 2011607"/>
              <a:gd name="connsiteX1" fmla="*/ 1490133 w 1999243"/>
              <a:gd name="connsiteY1" fmla="*/ 1706807 h 2011607"/>
              <a:gd name="connsiteX2" fmla="*/ 1998133 w 1999243"/>
              <a:gd name="connsiteY2" fmla="*/ 871429 h 2011607"/>
              <a:gd name="connsiteX3" fmla="*/ 1603022 w 1999243"/>
              <a:gd name="connsiteY3" fmla="*/ 227963 h 2011607"/>
              <a:gd name="connsiteX4" fmla="*/ 857955 w 1999243"/>
              <a:gd name="connsiteY4" fmla="*/ 2185 h 2011607"/>
              <a:gd name="connsiteX5" fmla="*/ 0 w 1999243"/>
              <a:gd name="connsiteY5" fmla="*/ 2185 h 2011607"/>
              <a:gd name="connsiteX0" fmla="*/ 485422 w 2055688"/>
              <a:gd name="connsiteY0" fmla="*/ 2065867 h 2065867"/>
              <a:gd name="connsiteX1" fmla="*/ 1546578 w 2055688"/>
              <a:gd name="connsiteY1" fmla="*/ 1761067 h 2065867"/>
              <a:gd name="connsiteX2" fmla="*/ 2054578 w 2055688"/>
              <a:gd name="connsiteY2" fmla="*/ 925689 h 2065867"/>
              <a:gd name="connsiteX3" fmla="*/ 1659467 w 2055688"/>
              <a:gd name="connsiteY3" fmla="*/ 282223 h 2065867"/>
              <a:gd name="connsiteX4" fmla="*/ 914400 w 2055688"/>
              <a:gd name="connsiteY4" fmla="*/ 56445 h 2065867"/>
              <a:gd name="connsiteX5" fmla="*/ 0 w 2055688"/>
              <a:gd name="connsiteY5" fmla="*/ 0 h 2065867"/>
              <a:gd name="connsiteX0" fmla="*/ 485422 w 2055688"/>
              <a:gd name="connsiteY0" fmla="*/ 2065867 h 2065867"/>
              <a:gd name="connsiteX1" fmla="*/ 1546578 w 2055688"/>
              <a:gd name="connsiteY1" fmla="*/ 1761067 h 2065867"/>
              <a:gd name="connsiteX2" fmla="*/ 2054578 w 2055688"/>
              <a:gd name="connsiteY2" fmla="*/ 925689 h 2065867"/>
              <a:gd name="connsiteX3" fmla="*/ 1659467 w 2055688"/>
              <a:gd name="connsiteY3" fmla="*/ 282223 h 2065867"/>
              <a:gd name="connsiteX4" fmla="*/ 914400 w 2055688"/>
              <a:gd name="connsiteY4" fmla="*/ 56445 h 2065867"/>
              <a:gd name="connsiteX5" fmla="*/ 0 w 2055688"/>
              <a:gd name="connsiteY5" fmla="*/ 0 h 2065867"/>
              <a:gd name="connsiteX0" fmla="*/ 79022 w 1649288"/>
              <a:gd name="connsiteY0" fmla="*/ 2032001 h 2032001"/>
              <a:gd name="connsiteX1" fmla="*/ 1140178 w 1649288"/>
              <a:gd name="connsiteY1" fmla="*/ 1727201 h 2032001"/>
              <a:gd name="connsiteX2" fmla="*/ 1648178 w 1649288"/>
              <a:gd name="connsiteY2" fmla="*/ 891823 h 2032001"/>
              <a:gd name="connsiteX3" fmla="*/ 1253067 w 1649288"/>
              <a:gd name="connsiteY3" fmla="*/ 248357 h 2032001"/>
              <a:gd name="connsiteX4" fmla="*/ 508000 w 1649288"/>
              <a:gd name="connsiteY4" fmla="*/ 22579 h 2032001"/>
              <a:gd name="connsiteX5" fmla="*/ 0 w 1649288"/>
              <a:gd name="connsiteY5" fmla="*/ 0 h 2032001"/>
              <a:gd name="connsiteX0" fmla="*/ 79022 w 1649187"/>
              <a:gd name="connsiteY0" fmla="*/ 2032001 h 2032001"/>
              <a:gd name="connsiteX1" fmla="*/ 1140178 w 1649187"/>
              <a:gd name="connsiteY1" fmla="*/ 1727201 h 2032001"/>
              <a:gd name="connsiteX2" fmla="*/ 1648178 w 1649187"/>
              <a:gd name="connsiteY2" fmla="*/ 891823 h 2032001"/>
              <a:gd name="connsiteX3" fmla="*/ 1253067 w 1649187"/>
              <a:gd name="connsiteY3" fmla="*/ 248357 h 2032001"/>
              <a:gd name="connsiteX4" fmla="*/ 654756 w 1649187"/>
              <a:gd name="connsiteY4" fmla="*/ 45157 h 2032001"/>
              <a:gd name="connsiteX5" fmla="*/ 0 w 1649187"/>
              <a:gd name="connsiteY5" fmla="*/ 0 h 2032001"/>
              <a:gd name="connsiteX0" fmla="*/ 79022 w 1536853"/>
              <a:gd name="connsiteY0" fmla="*/ 2032001 h 2032001"/>
              <a:gd name="connsiteX1" fmla="*/ 1140178 w 1536853"/>
              <a:gd name="connsiteY1" fmla="*/ 1727201 h 2032001"/>
              <a:gd name="connsiteX2" fmla="*/ 1535289 w 1536853"/>
              <a:gd name="connsiteY2" fmla="*/ 970845 h 2032001"/>
              <a:gd name="connsiteX3" fmla="*/ 1253067 w 1536853"/>
              <a:gd name="connsiteY3" fmla="*/ 248357 h 2032001"/>
              <a:gd name="connsiteX4" fmla="*/ 654756 w 1536853"/>
              <a:gd name="connsiteY4" fmla="*/ 45157 h 2032001"/>
              <a:gd name="connsiteX5" fmla="*/ 0 w 1536853"/>
              <a:gd name="connsiteY5" fmla="*/ 0 h 2032001"/>
              <a:gd name="connsiteX0" fmla="*/ 79022 w 1535659"/>
              <a:gd name="connsiteY0" fmla="*/ 2032001 h 2032001"/>
              <a:gd name="connsiteX1" fmla="*/ 1275645 w 1535659"/>
              <a:gd name="connsiteY1" fmla="*/ 1828801 h 2032001"/>
              <a:gd name="connsiteX2" fmla="*/ 1535289 w 1535659"/>
              <a:gd name="connsiteY2" fmla="*/ 970845 h 2032001"/>
              <a:gd name="connsiteX3" fmla="*/ 1253067 w 1535659"/>
              <a:gd name="connsiteY3" fmla="*/ 248357 h 2032001"/>
              <a:gd name="connsiteX4" fmla="*/ 654756 w 1535659"/>
              <a:gd name="connsiteY4" fmla="*/ 45157 h 2032001"/>
              <a:gd name="connsiteX5" fmla="*/ 0 w 1535659"/>
              <a:gd name="connsiteY5" fmla="*/ 0 h 2032001"/>
              <a:gd name="connsiteX0" fmla="*/ 0 w 1936855"/>
              <a:gd name="connsiteY0" fmla="*/ 2032001 h 2032001"/>
              <a:gd name="connsiteX1" fmla="*/ 1670757 w 1936855"/>
              <a:gd name="connsiteY1" fmla="*/ 1828801 h 2032001"/>
              <a:gd name="connsiteX2" fmla="*/ 1930401 w 1936855"/>
              <a:gd name="connsiteY2" fmla="*/ 970845 h 2032001"/>
              <a:gd name="connsiteX3" fmla="*/ 1648179 w 1936855"/>
              <a:gd name="connsiteY3" fmla="*/ 248357 h 2032001"/>
              <a:gd name="connsiteX4" fmla="*/ 1049868 w 1936855"/>
              <a:gd name="connsiteY4" fmla="*/ 45157 h 2032001"/>
              <a:gd name="connsiteX5" fmla="*/ 395112 w 1936855"/>
              <a:gd name="connsiteY5" fmla="*/ 0 h 2032001"/>
              <a:gd name="connsiteX0" fmla="*/ 0 w 1936855"/>
              <a:gd name="connsiteY0" fmla="*/ 2032001 h 2036841"/>
              <a:gd name="connsiteX1" fmla="*/ 1670757 w 1936855"/>
              <a:gd name="connsiteY1" fmla="*/ 1828801 h 2036841"/>
              <a:gd name="connsiteX2" fmla="*/ 1930401 w 1936855"/>
              <a:gd name="connsiteY2" fmla="*/ 970845 h 2036841"/>
              <a:gd name="connsiteX3" fmla="*/ 1648179 w 1936855"/>
              <a:gd name="connsiteY3" fmla="*/ 248357 h 2036841"/>
              <a:gd name="connsiteX4" fmla="*/ 1049868 w 1936855"/>
              <a:gd name="connsiteY4" fmla="*/ 45157 h 2036841"/>
              <a:gd name="connsiteX5" fmla="*/ 395112 w 1936855"/>
              <a:gd name="connsiteY5" fmla="*/ 0 h 2036841"/>
              <a:gd name="connsiteX0" fmla="*/ 0 w 1626639"/>
              <a:gd name="connsiteY0" fmla="*/ 1986846 h 1995154"/>
              <a:gd name="connsiteX1" fmla="*/ 1365957 w 1626639"/>
              <a:gd name="connsiteY1" fmla="*/ 1828801 h 1995154"/>
              <a:gd name="connsiteX2" fmla="*/ 1625601 w 1626639"/>
              <a:gd name="connsiteY2" fmla="*/ 970845 h 1995154"/>
              <a:gd name="connsiteX3" fmla="*/ 1343379 w 1626639"/>
              <a:gd name="connsiteY3" fmla="*/ 248357 h 1995154"/>
              <a:gd name="connsiteX4" fmla="*/ 745068 w 1626639"/>
              <a:gd name="connsiteY4" fmla="*/ 45157 h 1995154"/>
              <a:gd name="connsiteX5" fmla="*/ 90312 w 1626639"/>
              <a:gd name="connsiteY5" fmla="*/ 0 h 1995154"/>
              <a:gd name="connsiteX0" fmla="*/ 0 w 1629938"/>
              <a:gd name="connsiteY0" fmla="*/ 1986846 h 1989312"/>
              <a:gd name="connsiteX1" fmla="*/ 1388535 w 1629938"/>
              <a:gd name="connsiteY1" fmla="*/ 1715912 h 1989312"/>
              <a:gd name="connsiteX2" fmla="*/ 1625601 w 1629938"/>
              <a:gd name="connsiteY2" fmla="*/ 970845 h 1989312"/>
              <a:gd name="connsiteX3" fmla="*/ 1343379 w 1629938"/>
              <a:gd name="connsiteY3" fmla="*/ 248357 h 1989312"/>
              <a:gd name="connsiteX4" fmla="*/ 745068 w 1629938"/>
              <a:gd name="connsiteY4" fmla="*/ 45157 h 1989312"/>
              <a:gd name="connsiteX5" fmla="*/ 90312 w 1629938"/>
              <a:gd name="connsiteY5" fmla="*/ 0 h 1989312"/>
              <a:gd name="connsiteX0" fmla="*/ 33866 w 1663804"/>
              <a:gd name="connsiteY0" fmla="*/ 1953774 h 1956240"/>
              <a:gd name="connsiteX1" fmla="*/ 1422401 w 1663804"/>
              <a:gd name="connsiteY1" fmla="*/ 1682840 h 1956240"/>
              <a:gd name="connsiteX2" fmla="*/ 1659467 w 1663804"/>
              <a:gd name="connsiteY2" fmla="*/ 937773 h 1956240"/>
              <a:gd name="connsiteX3" fmla="*/ 1377245 w 1663804"/>
              <a:gd name="connsiteY3" fmla="*/ 215285 h 1956240"/>
              <a:gd name="connsiteX4" fmla="*/ 778934 w 1663804"/>
              <a:gd name="connsiteY4" fmla="*/ 12085 h 1956240"/>
              <a:gd name="connsiteX5" fmla="*/ 0 w 1663804"/>
              <a:gd name="connsiteY5" fmla="*/ 795 h 1956240"/>
              <a:gd name="connsiteX0" fmla="*/ 33866 w 1661031"/>
              <a:gd name="connsiteY0" fmla="*/ 1953774 h 1957306"/>
              <a:gd name="connsiteX1" fmla="*/ 1264356 w 1661031"/>
              <a:gd name="connsiteY1" fmla="*/ 1727996 h 1957306"/>
              <a:gd name="connsiteX2" fmla="*/ 1659467 w 1661031"/>
              <a:gd name="connsiteY2" fmla="*/ 937773 h 1957306"/>
              <a:gd name="connsiteX3" fmla="*/ 1377245 w 1661031"/>
              <a:gd name="connsiteY3" fmla="*/ 215285 h 1957306"/>
              <a:gd name="connsiteX4" fmla="*/ 778934 w 1661031"/>
              <a:gd name="connsiteY4" fmla="*/ 12085 h 1957306"/>
              <a:gd name="connsiteX5" fmla="*/ 0 w 1661031"/>
              <a:gd name="connsiteY5" fmla="*/ 795 h 1957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1031" h="1957306">
                <a:moveTo>
                  <a:pt x="33866" y="1953774"/>
                </a:moveTo>
                <a:cubicBezTo>
                  <a:pt x="523992" y="1975411"/>
                  <a:pt x="993423" y="1897330"/>
                  <a:pt x="1264356" y="1727996"/>
                </a:cubicBezTo>
                <a:cubicBezTo>
                  <a:pt x="1535290" y="1558663"/>
                  <a:pt x="1640652" y="1189892"/>
                  <a:pt x="1659467" y="937773"/>
                </a:cubicBezTo>
                <a:cubicBezTo>
                  <a:pt x="1678282" y="685655"/>
                  <a:pt x="1524001" y="369566"/>
                  <a:pt x="1377245" y="215285"/>
                </a:cubicBezTo>
                <a:cubicBezTo>
                  <a:pt x="1230489" y="61004"/>
                  <a:pt x="1008475" y="47833"/>
                  <a:pt x="778934" y="12085"/>
                </a:cubicBezTo>
                <a:cubicBezTo>
                  <a:pt x="549393" y="-23663"/>
                  <a:pt x="713082" y="34662"/>
                  <a:pt x="0" y="795"/>
                </a:cubicBezTo>
              </a:path>
            </a:pathLst>
          </a:custGeom>
          <a:ln w="63500">
            <a:solidFill>
              <a:srgbClr val="C00000">
                <a:alpha val="75000"/>
              </a:srgbClr>
            </a:solidFill>
            <a:headEnd type="non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35464" y="5557183"/>
            <a:ext cx="1691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m</a:t>
            </a:r>
            <a:r>
              <a:rPr lang="en-US" sz="2400" dirty="0" smtClean="0">
                <a:solidFill>
                  <a:srgbClr val="C00000"/>
                </a:solidFill>
              </a:rPr>
              <a:t>ore lights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14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Shadow Receiver Mask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Different </a:t>
            </a:r>
            <a:r>
              <a:rPr lang="en-US" dirty="0" smtClean="0"/>
              <a:t>ways how to create a receiver mask</a:t>
            </a:r>
            <a:endParaRPr lang="en-US" dirty="0"/>
          </a:p>
          <a:p>
            <a:pPr lvl="1"/>
            <a:r>
              <a:rPr lang="en-US" dirty="0" smtClean="0"/>
              <a:t>Mask construction cost </a:t>
            </a:r>
            <a:r>
              <a:rPr lang="en-US" dirty="0" err="1" smtClean="0"/>
              <a:t>vs</a:t>
            </a:r>
            <a:r>
              <a:rPr lang="en-US" dirty="0" smtClean="0"/>
              <a:t> accuracy (culling </a:t>
            </a:r>
            <a:r>
              <a:rPr lang="en-US" dirty="0" err="1" smtClean="0"/>
              <a:t>effciency</a:t>
            </a:r>
            <a:r>
              <a:rPr lang="en-US" dirty="0" smtClean="0"/>
              <a:t>)</a:t>
            </a:r>
          </a:p>
          <a:p>
            <a:r>
              <a:rPr lang="en-US" dirty="0" smtClean="0"/>
              <a:t>Proposed techniques</a:t>
            </a:r>
          </a:p>
          <a:p>
            <a:pPr lvl="1"/>
            <a:r>
              <a:rPr lang="en-US" dirty="0" smtClean="0"/>
              <a:t>Bounding volume mask (BVOL)</a:t>
            </a:r>
          </a:p>
          <a:p>
            <a:pPr lvl="1"/>
            <a:r>
              <a:rPr lang="en-US" dirty="0" smtClean="0"/>
              <a:t>Geometry mask (GEOM)</a:t>
            </a:r>
          </a:p>
          <a:p>
            <a:pPr lvl="1"/>
            <a:r>
              <a:rPr lang="en-US" dirty="0" smtClean="0"/>
              <a:t>Combined bounding volume &amp; geometry mask</a:t>
            </a:r>
          </a:p>
          <a:p>
            <a:pPr lvl="1"/>
            <a:r>
              <a:rPr lang="en-US" dirty="0" smtClean="0"/>
              <a:t>Fragment mask (FRAG)</a:t>
            </a:r>
          </a:p>
          <a:p>
            <a:endParaRPr lang="en-US" dirty="0" smtClean="0"/>
          </a:p>
          <a:p>
            <a:endParaRPr lang="en-US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5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612" y="3943166"/>
            <a:ext cx="8756033" cy="2317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6054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Bounding Volume </a:t>
            </a:r>
            <a:r>
              <a:rPr lang="en-US" dirty="0"/>
              <a:t>M</a:t>
            </a:r>
            <a:r>
              <a:rPr lang="en-US" dirty="0" smtClean="0"/>
              <a:t>ask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B</a:t>
            </a:r>
            <a:r>
              <a:rPr lang="en-US" b="1" dirty="0" smtClean="0"/>
              <a:t>ounding boxes </a:t>
            </a:r>
            <a:r>
              <a:rPr lang="en-US" dirty="0" smtClean="0"/>
              <a:t>of visible objects to stencil buffer</a:t>
            </a:r>
            <a:endParaRPr lang="en-US" dirty="0"/>
          </a:p>
          <a:p>
            <a:r>
              <a:rPr lang="en-US" dirty="0" smtClean="0"/>
              <a:t>Fast to render  </a:t>
            </a:r>
            <a:r>
              <a:rPr lang="en-US" b="1" dirty="0" smtClean="0">
                <a:solidFill>
                  <a:srgbClr val="00B050"/>
                </a:solidFill>
              </a:rPr>
              <a:t>+</a:t>
            </a:r>
            <a:r>
              <a:rPr lang="en-US" dirty="0" smtClean="0"/>
              <a:t> </a:t>
            </a:r>
          </a:p>
          <a:p>
            <a:r>
              <a:rPr lang="en-US" dirty="0" smtClean="0"/>
              <a:t>Conservative    </a:t>
            </a:r>
            <a:r>
              <a:rPr lang="en-US" b="1" dirty="0" smtClean="0">
                <a:solidFill>
                  <a:srgbClr val="C00000"/>
                </a:solidFill>
              </a:rPr>
              <a:t>-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6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009" y="2901775"/>
            <a:ext cx="4183591" cy="318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2889" y="3379428"/>
            <a:ext cx="2325511" cy="264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9545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Geometry Mask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G</a:t>
            </a:r>
            <a:r>
              <a:rPr lang="en-US" b="1" dirty="0" smtClean="0"/>
              <a:t>eometry</a:t>
            </a:r>
            <a:r>
              <a:rPr lang="en-US" dirty="0" smtClean="0"/>
              <a:t> of visible objects to stencil buffer</a:t>
            </a:r>
          </a:p>
          <a:p>
            <a:r>
              <a:rPr lang="en-US" dirty="0" smtClean="0"/>
              <a:t>More accurate  </a:t>
            </a:r>
            <a:r>
              <a:rPr lang="en-US" b="1" dirty="0" smtClean="0">
                <a:solidFill>
                  <a:srgbClr val="00B050"/>
                </a:solidFill>
              </a:rPr>
              <a:t>+</a:t>
            </a:r>
            <a:endParaRPr lang="en-US" dirty="0" smtClean="0"/>
          </a:p>
          <a:p>
            <a:r>
              <a:rPr lang="en-US" dirty="0" smtClean="0"/>
              <a:t>Possibly slow     </a:t>
            </a:r>
            <a:r>
              <a:rPr lang="en-US" b="1" dirty="0" smtClean="0">
                <a:solidFill>
                  <a:srgbClr val="C00000"/>
                </a:solidFill>
              </a:rPr>
              <a:t>-</a:t>
            </a:r>
            <a:endParaRPr lang="en-US" dirty="0" smtClean="0"/>
          </a:p>
          <a:p>
            <a:pPr lvl="1"/>
            <a:r>
              <a:rPr lang="en-US" dirty="0" smtClean="0"/>
              <a:t>Fill rate increase (rendering geometry of shadowed receivers)</a:t>
            </a:r>
          </a:p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7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009" y="2901775"/>
            <a:ext cx="4183591" cy="318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7283" y="3327301"/>
            <a:ext cx="2257247" cy="2638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365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Bounding Volume + Geometry Mask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G</a:t>
            </a:r>
            <a:r>
              <a:rPr lang="en-US" b="1" dirty="0" smtClean="0"/>
              <a:t>eometry for visible objects</a:t>
            </a:r>
            <a:r>
              <a:rPr lang="en-US" dirty="0" smtClean="0"/>
              <a:t> (from light)</a:t>
            </a:r>
          </a:p>
          <a:p>
            <a:r>
              <a:rPr lang="en-US" b="1" dirty="0" smtClean="0"/>
              <a:t>Bounding volumes for invisible objects </a:t>
            </a:r>
            <a:r>
              <a:rPr lang="en-US" dirty="0" smtClean="0"/>
              <a:t>(from light)</a:t>
            </a:r>
          </a:p>
          <a:p>
            <a:r>
              <a:rPr lang="en-US" dirty="0" smtClean="0"/>
              <a:t>Use temporal coherence</a:t>
            </a:r>
          </a:p>
          <a:p>
            <a:pPr lvl="1"/>
            <a:r>
              <a:rPr lang="en-US" dirty="0" smtClean="0"/>
              <a:t>Predict object visibility based on last frame visibility</a:t>
            </a:r>
          </a:p>
          <a:p>
            <a:r>
              <a:rPr lang="en-US" dirty="0"/>
              <a:t>A</a:t>
            </a:r>
            <a:r>
              <a:rPr lang="en-US" dirty="0" smtClean="0"/>
              <a:t>ccurate as geometry </a:t>
            </a:r>
            <a:r>
              <a:rPr lang="en-US" b="1" dirty="0" smtClean="0">
                <a:solidFill>
                  <a:srgbClr val="00B050"/>
                </a:solidFill>
              </a:rPr>
              <a:t>+    </a:t>
            </a:r>
            <a:r>
              <a:rPr lang="en-US" dirty="0" smtClean="0"/>
              <a:t>Faster than geometry </a:t>
            </a:r>
            <a:r>
              <a:rPr lang="en-US" b="1" dirty="0" smtClean="0">
                <a:solidFill>
                  <a:srgbClr val="00B050"/>
                </a:solidFill>
              </a:rPr>
              <a:t>+</a:t>
            </a:r>
            <a:endParaRPr lang="en-US" dirty="0"/>
          </a:p>
          <a:p>
            <a:endParaRPr lang="en-US" b="1" dirty="0" smtClean="0">
              <a:solidFill>
                <a:srgbClr val="00B050"/>
              </a:solidFill>
            </a:endParaRPr>
          </a:p>
          <a:p>
            <a:endParaRPr lang="en-US" dirty="0"/>
          </a:p>
          <a:p>
            <a:pPr lvl="1"/>
            <a:endParaRPr lang="en-US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8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1824" y="3628882"/>
            <a:ext cx="6558844" cy="305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62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Fragment Mask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Test </a:t>
            </a:r>
            <a:r>
              <a:rPr lang="en-US" b="1" dirty="0" smtClean="0"/>
              <a:t>visibility of fragments </a:t>
            </a:r>
            <a:r>
              <a:rPr lang="en-US" dirty="0" smtClean="0"/>
              <a:t>in camera view</a:t>
            </a:r>
          </a:p>
          <a:p>
            <a:pPr lvl="1"/>
            <a:r>
              <a:rPr lang="en-US" dirty="0" smtClean="0"/>
              <a:t>“Shadow test” with respect to camera depth map </a:t>
            </a:r>
          </a:p>
          <a:p>
            <a:pPr lvl="1"/>
            <a:r>
              <a:rPr lang="en-US" dirty="0"/>
              <a:t>[</a:t>
            </a:r>
            <a:r>
              <a:rPr lang="cs-CZ" dirty="0" err="1"/>
              <a:t>Lloyd</a:t>
            </a:r>
            <a:r>
              <a:rPr lang="cs-CZ" dirty="0"/>
              <a:t> et al. 2004</a:t>
            </a:r>
            <a:r>
              <a:rPr lang="cs-CZ" dirty="0" smtClean="0"/>
              <a:t>]</a:t>
            </a:r>
            <a:r>
              <a:rPr lang="en-US" dirty="0" smtClean="0"/>
              <a:t>, [</a:t>
            </a:r>
            <a:r>
              <a:rPr lang="cs-CZ" dirty="0" err="1" smtClean="0"/>
              <a:t>Decoret</a:t>
            </a:r>
            <a:r>
              <a:rPr lang="en-US" dirty="0" smtClean="0"/>
              <a:t>2005] </a:t>
            </a:r>
          </a:p>
          <a:p>
            <a:r>
              <a:rPr lang="en-US" dirty="0" smtClean="0"/>
              <a:t>Pixel accurate mask </a:t>
            </a:r>
            <a:r>
              <a:rPr lang="en-US" b="1" dirty="0" smtClean="0">
                <a:solidFill>
                  <a:srgbClr val="00B050"/>
                </a:solidFill>
              </a:rPr>
              <a:t>+	</a:t>
            </a:r>
            <a:r>
              <a:rPr lang="en-US" dirty="0"/>
              <a:t> </a:t>
            </a:r>
            <a:r>
              <a:rPr lang="en-US" dirty="0" smtClean="0"/>
              <a:t>Slower construction </a:t>
            </a:r>
            <a:r>
              <a:rPr lang="en-US" b="1" dirty="0" smtClean="0">
                <a:solidFill>
                  <a:srgbClr val="C00000"/>
                </a:solidFill>
              </a:rPr>
              <a:t>-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9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9999" y="3386667"/>
            <a:ext cx="2251957" cy="263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009" y="2901775"/>
            <a:ext cx="4183591" cy="318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9304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Masks Efficiency Example 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8486" y="1400976"/>
            <a:ext cx="4488091" cy="4540686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10</a:t>
            </a:fld>
            <a:r>
              <a:rPr lang="cs-CZ" smtClean="0"/>
              <a:t>)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959596" y="4163099"/>
            <a:ext cx="1659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Culled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59599" y="4563209"/>
            <a:ext cx="1659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D, C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59598" y="4915664"/>
            <a:ext cx="1659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D, C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959597" y="5278761"/>
            <a:ext cx="1659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D, C, B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69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Masks Efficiency Example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11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406182"/>
            <a:ext cx="8981954" cy="2441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8797" y="5027811"/>
            <a:ext cx="1546225" cy="1160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ál 5"/>
          <p:cNvSpPr/>
          <p:nvPr/>
        </p:nvSpPr>
        <p:spPr bwMode="auto">
          <a:xfrm>
            <a:off x="4267199" y="4706231"/>
            <a:ext cx="135467" cy="108633"/>
          </a:xfrm>
          <a:prstGeom prst="ellipse">
            <a:avLst/>
          </a:prstGeom>
          <a:solidFill>
            <a:srgbClr val="FFC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8" name="Přímá spojnice se šipkou 7"/>
          <p:cNvCxnSpPr>
            <a:stCxn id="6" idx="0"/>
          </p:cNvCxnSpPr>
          <p:nvPr/>
        </p:nvCxnSpPr>
        <p:spPr bwMode="auto">
          <a:xfrm flipV="1">
            <a:off x="4334933" y="4165600"/>
            <a:ext cx="0" cy="540631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1" name="Ovál 10"/>
          <p:cNvSpPr/>
          <p:nvPr/>
        </p:nvSpPr>
        <p:spPr bwMode="auto">
          <a:xfrm>
            <a:off x="7293153" y="4706232"/>
            <a:ext cx="135467" cy="108633"/>
          </a:xfrm>
          <a:prstGeom prst="ellipse">
            <a:avLst/>
          </a:prstGeom>
          <a:solidFill>
            <a:srgbClr val="FFC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12" name="Přímá spojnice se šipkou 11"/>
          <p:cNvCxnSpPr>
            <a:stCxn id="11" idx="0"/>
          </p:cNvCxnSpPr>
          <p:nvPr/>
        </p:nvCxnSpPr>
        <p:spPr bwMode="auto">
          <a:xfrm flipV="1">
            <a:off x="7360887" y="4165600"/>
            <a:ext cx="0" cy="540632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xmlns="" val="16075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Techniques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 smtClean="0"/>
              <a:t>Visibility-based focusing</a:t>
            </a:r>
          </a:p>
          <a:p>
            <a:r>
              <a:rPr lang="de-AT" dirty="0" smtClean="0"/>
              <a:t>Incremental  updates for dynamic scenes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12</a:t>
            </a:fld>
            <a:r>
              <a:rPr lang="cs-CZ" smtClean="0"/>
              <a:t>)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75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sosceles Triangle 5"/>
          <p:cNvSpPr/>
          <p:nvPr/>
        </p:nvSpPr>
        <p:spPr>
          <a:xfrm rot="5400000" flipV="1">
            <a:off x="4062065" y="2423063"/>
            <a:ext cx="3844652" cy="4314029"/>
          </a:xfrm>
          <a:prstGeom prst="triangle">
            <a:avLst/>
          </a:prstGeom>
          <a:solidFill>
            <a:schemeClr val="bg1">
              <a:lumMod val="75000"/>
              <a:alpha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0988" y="76200"/>
            <a:ext cx="7124523" cy="685800"/>
          </a:xfrm>
        </p:spPr>
        <p:txBody>
          <a:bodyPr/>
          <a:lstStyle/>
          <a:p>
            <a:r>
              <a:rPr lang="en-US" dirty="0" smtClean="0"/>
              <a:t>Visibility-based focusing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2399" y="990599"/>
            <a:ext cx="8572500" cy="5122101"/>
          </a:xfrm>
        </p:spPr>
        <p:txBody>
          <a:bodyPr/>
          <a:lstStyle/>
          <a:p>
            <a:r>
              <a:rPr lang="en-US" dirty="0" smtClean="0"/>
              <a:t>Focus light frustum on </a:t>
            </a:r>
            <a:r>
              <a:rPr lang="en-US" dirty="0" smtClean="0"/>
              <a:t>intersection of</a:t>
            </a:r>
            <a:br>
              <a:rPr lang="en-US" dirty="0" smtClean="0"/>
            </a:br>
            <a:r>
              <a:rPr lang="en-US" dirty="0" smtClean="0"/>
              <a:t>view frustum + </a:t>
            </a:r>
            <a:r>
              <a:rPr lang="en-US" dirty="0" smtClean="0">
                <a:solidFill>
                  <a:srgbClr val="0070C0"/>
                </a:solidFill>
              </a:rPr>
              <a:t>convex hull of visible objects</a:t>
            </a:r>
          </a:p>
          <a:p>
            <a:pPr>
              <a:buClr>
                <a:srgbClr val="00B050"/>
              </a:buClr>
              <a:buSzPct val="100000"/>
              <a:buFont typeface="Calibri" pitchFamily="34" charset="0"/>
              <a:buChar char="+"/>
            </a:pPr>
            <a:r>
              <a:rPr lang="en-US" dirty="0" smtClean="0"/>
              <a:t>Speedup, better use of resolution</a:t>
            </a:r>
          </a:p>
          <a:p>
            <a:pPr>
              <a:buClr>
                <a:srgbClr val="FF0000"/>
              </a:buClr>
              <a:buSzPct val="100000"/>
              <a:buFont typeface="Symbol" pitchFamily="18" charset="2"/>
              <a:buChar char="-"/>
            </a:pPr>
            <a:r>
              <a:rPr lang="en-US" dirty="0" smtClean="0"/>
              <a:t>Temporal aliasing</a:t>
            </a:r>
          </a:p>
          <a:p>
            <a:r>
              <a:rPr lang="en-US" dirty="0" smtClean="0"/>
              <a:t>Similar to [</a:t>
            </a:r>
            <a:r>
              <a:rPr lang="cs-CZ" dirty="0" smtClean="0"/>
              <a:t>Lauritzen</a:t>
            </a:r>
            <a:r>
              <a:rPr lang="en-US" dirty="0" smtClean="0"/>
              <a:t> </a:t>
            </a:r>
            <a:r>
              <a:rPr lang="cs-CZ" dirty="0" smtClean="0"/>
              <a:t>et al. 2010]</a:t>
            </a: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dirty="0" smtClean="0"/>
              <a:t>I3D 2011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dirty="0" smtClean="0"/>
              <a:t>(</a:t>
            </a:r>
            <a:fld id="{34BF4D0F-4AF8-488E-8346-8C77FDE3B15D}" type="slidenum">
              <a:rPr lang="cs-CZ" smtClean="0"/>
              <a:pPr/>
              <a:t>13</a:t>
            </a:fld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7" name="Picture 3" descr="D:\oli\download\img100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7252" y="4217909"/>
            <a:ext cx="584137" cy="721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C:\Users\cgc\AppData\Local\Microsoft\Windows\Temporary Internet Files\Content.IE5\834BJ7QH\MC90043479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6823" y="4059464"/>
            <a:ext cx="9366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D:\oli\download\img100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6252" y="4075626"/>
            <a:ext cx="584137" cy="72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D:\oli\download\img100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7068" y="3691431"/>
            <a:ext cx="584137" cy="721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val 16"/>
          <p:cNvSpPr/>
          <p:nvPr/>
        </p:nvSpPr>
        <p:spPr>
          <a:xfrm>
            <a:off x="6099139" y="6163189"/>
            <a:ext cx="65066" cy="665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AT"/>
          </a:p>
        </p:txBody>
      </p:sp>
      <p:pic>
        <p:nvPicPr>
          <p:cNvPr id="18" name="Picture 3" descr="D:\oli\download\img1007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1375" y="4737652"/>
            <a:ext cx="637635" cy="786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 descr="D:\oli\download\img1007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31084" y="3138045"/>
            <a:ext cx="585583" cy="72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 descr="D:\oli\download\img1007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24684" y="5331051"/>
            <a:ext cx="585583" cy="72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 bwMode="auto">
          <a:xfrm>
            <a:off x="4443623" y="3645512"/>
            <a:ext cx="1652377" cy="1946613"/>
          </a:xfrm>
          <a:prstGeom prst="rect">
            <a:avLst/>
          </a:prstGeom>
          <a:noFill/>
          <a:ln w="762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3" name="Picture 3" descr="D:\oli\download\img100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8352" y="2615126"/>
            <a:ext cx="584137" cy="72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 descr="D:\oli\download\img1007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91084" y="5699351"/>
            <a:ext cx="585583" cy="72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 bwMode="auto">
          <a:xfrm>
            <a:off x="4445000" y="3632200"/>
            <a:ext cx="3340100" cy="1968500"/>
          </a:xfrm>
          <a:prstGeom prst="rect">
            <a:avLst/>
          </a:prstGeom>
          <a:noFill/>
          <a:ln w="76200" cap="flat" cmpd="sng" algn="ctr">
            <a:solidFill>
              <a:srgbClr val="0060AE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43435" y="5264685"/>
            <a:ext cx="1524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Frame 1</a:t>
            </a:r>
            <a:endParaRPr lang="de-AT" dirty="0"/>
          </a:p>
        </p:txBody>
      </p:sp>
      <p:sp>
        <p:nvSpPr>
          <p:cNvPr id="29" name="TextBox 28"/>
          <p:cNvSpPr txBox="1"/>
          <p:nvPr/>
        </p:nvSpPr>
        <p:spPr>
          <a:xfrm>
            <a:off x="2630582" y="5255199"/>
            <a:ext cx="1524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Frame 2</a:t>
            </a:r>
            <a:endParaRPr lang="de-AT" dirty="0"/>
          </a:p>
        </p:txBody>
      </p:sp>
      <p:sp>
        <p:nvSpPr>
          <p:cNvPr id="30" name="TextBox 29"/>
          <p:cNvSpPr txBox="1"/>
          <p:nvPr/>
        </p:nvSpPr>
        <p:spPr>
          <a:xfrm>
            <a:off x="2630195" y="5248314"/>
            <a:ext cx="1524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Frame 3</a:t>
            </a:r>
            <a:endParaRPr lang="de-AT" dirty="0"/>
          </a:p>
        </p:txBody>
      </p:sp>
      <p:sp>
        <p:nvSpPr>
          <p:cNvPr id="31" name="TextBox 30"/>
          <p:cNvSpPr txBox="1"/>
          <p:nvPr/>
        </p:nvSpPr>
        <p:spPr>
          <a:xfrm>
            <a:off x="2642895" y="5248314"/>
            <a:ext cx="1524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Frame 4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xmlns="" val="401726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2" grpId="3" animBg="1"/>
      <p:bldP spid="22" grpId="4" animBg="1"/>
      <p:bldP spid="25" grpId="0" animBg="1"/>
      <p:bldP spid="25" grpId="1" animBg="1"/>
      <p:bldP spid="25" grpId="2" animBg="1"/>
      <p:bldP spid="28" grpId="0"/>
      <p:bldP spid="28" grpId="1"/>
      <p:bldP spid="29" grpId="0"/>
      <p:bldP spid="29" grpId="1"/>
      <p:bldP spid="30" grpId="0"/>
      <p:bldP spid="30" grpId="1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0988" y="76200"/>
            <a:ext cx="7124523" cy="685800"/>
          </a:xfrm>
        </p:spPr>
        <p:txBody>
          <a:bodyPr/>
          <a:lstStyle/>
          <a:p>
            <a:r>
              <a:rPr lang="en-US" dirty="0" smtClean="0"/>
              <a:t>Incremental Updates for Dynamic Scenes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2399" y="990599"/>
            <a:ext cx="8572500" cy="5122101"/>
          </a:xfrm>
        </p:spPr>
        <p:txBody>
          <a:bodyPr/>
          <a:lstStyle/>
          <a:p>
            <a:r>
              <a:rPr lang="en-US" dirty="0" smtClean="0"/>
              <a:t>Until now we allowed</a:t>
            </a:r>
          </a:p>
          <a:p>
            <a:pPr lvl="1"/>
            <a:r>
              <a:rPr lang="en-US" dirty="0" smtClean="0"/>
              <a:t>Dynamic scenes</a:t>
            </a:r>
          </a:p>
          <a:p>
            <a:pPr lvl="1"/>
            <a:r>
              <a:rPr lang="en-US" dirty="0" smtClean="0"/>
              <a:t>Dynamic shadows</a:t>
            </a:r>
          </a:p>
          <a:p>
            <a:endParaRPr lang="en-US" dirty="0" smtClean="0"/>
          </a:p>
          <a:p>
            <a:r>
              <a:rPr lang="de-DE" dirty="0" smtClean="0"/>
              <a:t>→</a:t>
            </a:r>
            <a:r>
              <a:rPr lang="en-US" altLang="ja-JP" dirty="0" smtClean="0"/>
              <a:t> </a:t>
            </a:r>
            <a:r>
              <a:rPr lang="en-US" dirty="0" smtClean="0"/>
              <a:t>Further optimization possible!</a:t>
            </a:r>
            <a:endParaRPr lang="en-US" dirty="0" smtClean="0"/>
          </a:p>
          <a:p>
            <a:r>
              <a:rPr lang="en-US" dirty="0" smtClean="0"/>
              <a:t>Update </a:t>
            </a:r>
            <a:r>
              <a:rPr lang="en-US" dirty="0" smtClean="0"/>
              <a:t>only necessary part of shadow map</a:t>
            </a:r>
          </a:p>
          <a:p>
            <a:r>
              <a:rPr lang="en-US" dirty="0" smtClean="0"/>
              <a:t>Construct mask only </a:t>
            </a:r>
            <a:r>
              <a:rPr lang="en-US" dirty="0" smtClean="0"/>
              <a:t>from visible </a:t>
            </a:r>
            <a:r>
              <a:rPr lang="en-US" dirty="0" smtClean="0"/>
              <a:t>dynamic objects</a:t>
            </a:r>
            <a:endParaRPr lang="en-US" dirty="0" smtClean="0"/>
          </a:p>
          <a:p>
            <a:pPr lvl="1"/>
            <a:r>
              <a:rPr lang="en-US" dirty="0" smtClean="0"/>
              <a:t>Previous and new position</a:t>
            </a:r>
          </a:p>
          <a:p>
            <a:pPr lvl="1"/>
            <a:r>
              <a:rPr lang="en-US" dirty="0" smtClean="0"/>
              <a:t>Clear depth buffer + write stencil (mask</a:t>
            </a:r>
            <a:r>
              <a:rPr lang="en-US" dirty="0" smtClean="0"/>
              <a:t>)</a:t>
            </a:r>
            <a:endParaRPr lang="en-US" dirty="0" smtClean="0"/>
          </a:p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14</a:t>
            </a:fld>
            <a:r>
              <a:rPr lang="cs-CZ" smtClean="0"/>
              <a:t>)</a:t>
            </a:r>
            <a:endParaRPr lang="cs-CZ"/>
          </a:p>
        </p:txBody>
      </p:sp>
      <p:sp>
        <p:nvSpPr>
          <p:cNvPr id="6" name="Multiply 5"/>
          <p:cNvSpPr/>
          <p:nvPr/>
        </p:nvSpPr>
        <p:spPr bwMode="auto">
          <a:xfrm>
            <a:off x="1057618" y="1696597"/>
            <a:ext cx="1972020" cy="815248"/>
          </a:xfrm>
          <a:prstGeom prst="mathMultiply">
            <a:avLst>
              <a:gd name="adj1" fmla="val 9435"/>
            </a:avLst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24480" y="1827117"/>
            <a:ext cx="4560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tx1"/>
                </a:solidFill>
              </a:rPr>
              <a:t>Assume static shadow map</a:t>
            </a:r>
            <a:endParaRPr lang="de-AT" dirty="0">
              <a:solidFill>
                <a:schemeClr val="tx1"/>
              </a:solidFill>
            </a:endParaRPr>
          </a:p>
        </p:txBody>
      </p:sp>
      <p:sp>
        <p:nvSpPr>
          <p:cNvPr id="8" name="Line Callout 1 7"/>
          <p:cNvSpPr/>
          <p:nvPr/>
        </p:nvSpPr>
        <p:spPr bwMode="auto">
          <a:xfrm>
            <a:off x="3530600" y="1828800"/>
            <a:ext cx="4508500" cy="533400"/>
          </a:xfrm>
          <a:prstGeom prst="borderCallout1">
            <a:avLst>
              <a:gd name="adj1" fmla="val 44941"/>
              <a:gd name="adj2" fmla="val 399"/>
              <a:gd name="adj3" fmla="val 45833"/>
              <a:gd name="adj4" fmla="val -10164"/>
            </a:avLst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726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1090" y="990599"/>
            <a:ext cx="8796154" cy="5122101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Reference methods</a:t>
            </a:r>
          </a:p>
          <a:p>
            <a:pPr lvl="1"/>
            <a:r>
              <a:rPr lang="cs-CZ" b="1" dirty="0"/>
              <a:t>VFC</a:t>
            </a:r>
            <a:r>
              <a:rPr lang="cs-CZ" dirty="0"/>
              <a:t> </a:t>
            </a:r>
            <a:r>
              <a:rPr lang="en-US" dirty="0" smtClean="0"/>
              <a:t>- </a:t>
            </a:r>
            <a:r>
              <a:rPr lang="cs-CZ" dirty="0" err="1" smtClean="0"/>
              <a:t>view</a:t>
            </a:r>
            <a:r>
              <a:rPr lang="cs-CZ" dirty="0" smtClean="0"/>
              <a:t> </a:t>
            </a:r>
            <a:r>
              <a:rPr lang="cs-CZ" dirty="0" err="1"/>
              <a:t>frustum</a:t>
            </a:r>
            <a:r>
              <a:rPr lang="cs-CZ" dirty="0"/>
              <a:t> </a:t>
            </a:r>
            <a:r>
              <a:rPr lang="cs-CZ" dirty="0" err="1" smtClean="0"/>
              <a:t>culling</a:t>
            </a:r>
            <a:r>
              <a:rPr lang="en-US" dirty="0" smtClean="0"/>
              <a:t> (camera + light)</a:t>
            </a:r>
            <a:endParaRPr lang="cs-CZ" dirty="0"/>
          </a:p>
          <a:p>
            <a:pPr lvl="1"/>
            <a:r>
              <a:rPr lang="en-US" b="1" dirty="0"/>
              <a:t>REF</a:t>
            </a:r>
            <a:r>
              <a:rPr lang="en-US" dirty="0"/>
              <a:t> </a:t>
            </a:r>
            <a:r>
              <a:rPr lang="en-US" dirty="0" smtClean="0"/>
              <a:t>- CHC</a:t>
            </a:r>
            <a:r>
              <a:rPr lang="en-US" dirty="0"/>
              <a:t>++ occlusion culling </a:t>
            </a:r>
            <a:r>
              <a:rPr lang="en-US" dirty="0" smtClean="0"/>
              <a:t>(camera + light)</a:t>
            </a:r>
            <a:endParaRPr lang="en-US" dirty="0"/>
          </a:p>
          <a:p>
            <a:pPr lvl="1"/>
            <a:r>
              <a:rPr lang="cs-CZ" b="1" dirty="0" smtClean="0"/>
              <a:t>FOCUS</a:t>
            </a:r>
            <a:r>
              <a:rPr lang="cs-CZ" dirty="0" smtClean="0"/>
              <a:t> </a:t>
            </a:r>
            <a:r>
              <a:rPr lang="en-US" dirty="0" smtClean="0"/>
              <a:t>- </a:t>
            </a:r>
            <a:r>
              <a:rPr lang="cs-CZ" dirty="0" smtClean="0"/>
              <a:t>REF </a:t>
            </a:r>
            <a:r>
              <a:rPr lang="en-US" dirty="0" smtClean="0"/>
              <a:t>+ </a:t>
            </a:r>
            <a:r>
              <a:rPr lang="cs-CZ" dirty="0" smtClean="0"/>
              <a:t>visibility-aware </a:t>
            </a:r>
            <a:r>
              <a:rPr lang="cs-CZ" sz="2000" dirty="0" smtClean="0"/>
              <a:t>focusing</a:t>
            </a:r>
            <a:endParaRPr lang="en-US" sz="2000" dirty="0" smtClean="0"/>
          </a:p>
          <a:p>
            <a:r>
              <a:rPr lang="en-US" dirty="0"/>
              <a:t>Uniform/Light space perspective shadow maps (</a:t>
            </a:r>
            <a:r>
              <a:rPr lang="en-US" dirty="0" err="1"/>
              <a:t>LiSPSM</a:t>
            </a:r>
            <a:r>
              <a:rPr lang="en-US" dirty="0"/>
              <a:t>)</a:t>
            </a:r>
          </a:p>
          <a:p>
            <a:r>
              <a:rPr lang="en-US" dirty="0" smtClean="0"/>
              <a:t>Intel </a:t>
            </a:r>
            <a:r>
              <a:rPr lang="en-US" dirty="0"/>
              <a:t>Core i7-920 2.67 GHz + GeForce 480 GTX</a:t>
            </a:r>
          </a:p>
          <a:p>
            <a:pPr lvl="1"/>
            <a:endParaRPr lang="cs-CZ" sz="2000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15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90" y="1083902"/>
            <a:ext cx="2075695" cy="155677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8484" y="1100943"/>
            <a:ext cx="1945963" cy="155677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6146" y="1100943"/>
            <a:ext cx="1967261" cy="15738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5106" y="1100943"/>
            <a:ext cx="1970563" cy="153973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613605" y="2691844"/>
            <a:ext cx="12506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Vienna</a:t>
            </a:r>
          </a:p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12M vert.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83997" y="2691844"/>
            <a:ext cx="13949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Manhattan</a:t>
            </a:r>
          </a:p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105M vert.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44444" y="2715976"/>
            <a:ext cx="12506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Pompeii</a:t>
            </a:r>
          </a:p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63M vert.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79946" y="2715976"/>
            <a:ext cx="15808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Left4Death2</a:t>
            </a:r>
          </a:p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1,5M vert.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047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Walkthrough Timings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16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268" y="2978119"/>
            <a:ext cx="4323638" cy="2965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6004" y="2978119"/>
            <a:ext cx="4364983" cy="2965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7501" y="1118085"/>
            <a:ext cx="2075695" cy="155677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0248" y="1100942"/>
            <a:ext cx="1945963" cy="1556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877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Walkthrough Timings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17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268" y="2978119"/>
            <a:ext cx="4267600" cy="2942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7437" y="1203493"/>
            <a:ext cx="1967261" cy="15738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3773" y="1203493"/>
            <a:ext cx="1970563" cy="1539730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4111" y="2978119"/>
            <a:ext cx="4569889" cy="2942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689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Walkthrough Summary Results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18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1110" y="1522999"/>
            <a:ext cx="6468533" cy="497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632901" y="1074836"/>
            <a:ext cx="36848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Average frame times [</a:t>
            </a:r>
            <a:r>
              <a:rPr lang="en-US" sz="2400" dirty="0" err="1" smtClean="0">
                <a:solidFill>
                  <a:schemeClr val="tx1"/>
                </a:solidFill>
              </a:rPr>
              <a:t>ms</a:t>
            </a:r>
            <a:r>
              <a:rPr lang="en-US" sz="2400" dirty="0" smtClean="0">
                <a:solidFill>
                  <a:schemeClr val="tx1"/>
                </a:solidFill>
              </a:rPr>
              <a:t>]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450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Masking </a:t>
            </a:r>
            <a:r>
              <a:rPr lang="en-US" dirty="0"/>
              <a:t>T</a:t>
            </a:r>
            <a:r>
              <a:rPr lang="en-US" dirty="0" smtClean="0"/>
              <a:t>echniques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19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7757" y="2948145"/>
            <a:ext cx="9283303" cy="3303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6262" y="733060"/>
            <a:ext cx="2499946" cy="188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 bwMode="auto">
          <a:xfrm flipV="1">
            <a:off x="1732085" y="2725615"/>
            <a:ext cx="1354015" cy="677008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Přímá spojnice se šipkou 9"/>
          <p:cNvCxnSpPr/>
          <p:nvPr/>
        </p:nvCxnSpPr>
        <p:spPr bwMode="auto">
          <a:xfrm flipH="1" flipV="1">
            <a:off x="5706208" y="2725615"/>
            <a:ext cx="536330" cy="597878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xmlns="" val="406689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Incremental Updates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20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2440" y="2421769"/>
            <a:ext cx="5663319" cy="3910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81634" y="922410"/>
            <a:ext cx="1967261" cy="157381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48732" y="6332693"/>
            <a:ext cx="3850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UNSHAD – no shadow mapping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39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Light </a:t>
            </a:r>
            <a:r>
              <a:rPr lang="en-US" dirty="0" smtClean="0"/>
              <a:t>Elevation </a:t>
            </a:r>
            <a:r>
              <a:rPr lang="en-US" dirty="0"/>
              <a:t>A</a:t>
            </a:r>
            <a:r>
              <a:rPr lang="en-US" dirty="0" smtClean="0"/>
              <a:t>ngle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21</a:t>
            </a:fld>
            <a:r>
              <a:rPr lang="cs-CZ" smtClean="0"/>
              <a:t>)</a:t>
            </a:r>
            <a:endParaRPr lang="cs-CZ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87027"/>
            <a:ext cx="9163021" cy="334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16823" y="1083901"/>
            <a:ext cx="2075695" cy="1556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42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&amp; Future Work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</a:t>
            </a:r>
            <a:r>
              <a:rPr lang="en-US" dirty="0" smtClean="0"/>
              <a:t>fficient shadow map rendering method</a:t>
            </a:r>
          </a:p>
          <a:p>
            <a:pPr lvl="1"/>
            <a:r>
              <a:rPr lang="en-US" dirty="0" smtClean="0"/>
              <a:t>Shadow receiver mask</a:t>
            </a:r>
          </a:p>
          <a:p>
            <a:pPr lvl="1"/>
            <a:r>
              <a:rPr lang="en-US" dirty="0" smtClean="0"/>
              <a:t>Mask culling + occlusion culling (using extended  CHC++ algorithm)</a:t>
            </a:r>
          </a:p>
          <a:p>
            <a:pPr lvl="1"/>
            <a:r>
              <a:rPr lang="en-US" dirty="0" smtClean="0"/>
              <a:t>Different masks</a:t>
            </a:r>
          </a:p>
          <a:p>
            <a:pPr lvl="1"/>
            <a:r>
              <a:rPr lang="en-US" dirty="0" smtClean="0"/>
              <a:t>Incremental updates</a:t>
            </a:r>
          </a:p>
          <a:p>
            <a:r>
              <a:rPr lang="en-US" dirty="0" smtClean="0"/>
              <a:t>Results</a:t>
            </a:r>
          </a:p>
          <a:p>
            <a:pPr lvl="1"/>
            <a:r>
              <a:rPr lang="en-US" dirty="0" smtClean="0"/>
              <a:t>3-10x faster than traditional culling for large city scenes</a:t>
            </a:r>
          </a:p>
          <a:p>
            <a:pPr lvl="1"/>
            <a:r>
              <a:rPr lang="en-US" dirty="0" smtClean="0"/>
              <a:t>1.5-2x faster for game scene</a:t>
            </a:r>
          </a:p>
          <a:p>
            <a:pPr lvl="1"/>
            <a:r>
              <a:rPr lang="en-US" dirty="0" smtClean="0"/>
              <a:t> Implemented inside visibility middleware (Umbra Software)</a:t>
            </a:r>
          </a:p>
          <a:p>
            <a:r>
              <a:rPr lang="en-US" dirty="0" smtClean="0"/>
              <a:t>Future Work</a:t>
            </a:r>
          </a:p>
          <a:p>
            <a:pPr lvl="1"/>
            <a:r>
              <a:rPr lang="en-US" dirty="0" smtClean="0"/>
              <a:t>More light sources</a:t>
            </a:r>
          </a:p>
          <a:p>
            <a:pPr lvl="1"/>
            <a:r>
              <a:rPr lang="en-US" dirty="0" smtClean="0"/>
              <a:t>Incremental updates for moving lights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mtClean="0"/>
              <a:t>I3D 2011</a:t>
            </a:r>
            <a:endParaRPr lang="en-US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cs-CZ" smtClean="0"/>
              <a:t>(</a:t>
            </a:r>
            <a:fld id="{34BF4D0F-4AF8-488E-8346-8C77FDE3B15D}" type="slidenum">
              <a:rPr lang="cs-CZ" smtClean="0"/>
              <a:pPr/>
              <a:t>22</a:t>
            </a:fld>
            <a:r>
              <a:rPr lang="cs-CZ" smtClean="0"/>
              <a:t>)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945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74400" y="6061754"/>
            <a:ext cx="6333566" cy="694646"/>
          </a:xfrm>
        </p:spPr>
        <p:txBody>
          <a:bodyPr/>
          <a:lstStyle/>
          <a:p>
            <a:pPr>
              <a:tabLst>
                <a:tab pos="1708150" algn="l"/>
              </a:tabLst>
            </a:pPr>
            <a:r>
              <a:rPr lang="en-US" sz="3600" cap="none" dirty="0" smtClean="0">
                <a:latin typeface="Calibri" pitchFamily="34" charset="0"/>
                <a:cs typeface="Calibri" pitchFamily="34" charset="0"/>
              </a:rPr>
              <a:t>… thank you</a:t>
            </a:r>
            <a:endParaRPr lang="cs-CZ" sz="3600" cap="none" dirty="0">
              <a:solidFill>
                <a:srgbClr val="00BAE8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5923309" y="6157802"/>
            <a:ext cx="3220691" cy="609887"/>
          </a:xfrm>
        </p:spPr>
        <p:txBody>
          <a:bodyPr/>
          <a:lstStyle/>
          <a:p>
            <a:r>
              <a:rPr lang="cs-CZ" cap="none" dirty="0" err="1" smtClean="0"/>
              <a:t>bittner</a:t>
            </a:r>
            <a:r>
              <a:rPr lang="en-US" cap="none" dirty="0" smtClean="0">
                <a:latin typeface="Calibri" pitchFamily="34" charset="0"/>
                <a:cs typeface="Calibri" pitchFamily="34" charset="0"/>
              </a:rPr>
              <a:t>@</a:t>
            </a:r>
            <a:r>
              <a:rPr lang="en-US" cap="none" dirty="0" err="1" smtClean="0">
                <a:latin typeface="Calibri" pitchFamily="34" charset="0"/>
                <a:cs typeface="Calibri" pitchFamily="34" charset="0"/>
              </a:rPr>
              <a:t>fel.cvut.cz</a:t>
            </a:r>
            <a:endParaRPr lang="cs-CZ" cap="none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Freeform 2664"/>
          <p:cNvSpPr>
            <a:spLocks noEditPoints="1"/>
          </p:cNvSpPr>
          <p:nvPr/>
        </p:nvSpPr>
        <p:spPr bwMode="auto">
          <a:xfrm>
            <a:off x="89157" y="40887"/>
            <a:ext cx="1231643" cy="881325"/>
          </a:xfrm>
          <a:custGeom>
            <a:avLst/>
            <a:gdLst/>
            <a:ahLst/>
            <a:cxnLst>
              <a:cxn ang="0">
                <a:pos x="6391" y="1980"/>
              </a:cxn>
              <a:cxn ang="0">
                <a:pos x="4731" y="2999"/>
              </a:cxn>
              <a:cxn ang="0">
                <a:pos x="6105" y="1150"/>
              </a:cxn>
              <a:cxn ang="0">
                <a:pos x="4706" y="2080"/>
              </a:cxn>
              <a:cxn ang="0">
                <a:pos x="4519" y="3036"/>
              </a:cxn>
              <a:cxn ang="0">
                <a:pos x="5784" y="707"/>
              </a:cxn>
              <a:cxn ang="0">
                <a:pos x="4092" y="1494"/>
              </a:cxn>
              <a:cxn ang="0">
                <a:pos x="4367" y="366"/>
              </a:cxn>
              <a:cxn ang="0">
                <a:pos x="4936" y="1161"/>
              </a:cxn>
              <a:cxn ang="0">
                <a:pos x="5177" y="331"/>
              </a:cxn>
              <a:cxn ang="0">
                <a:pos x="5468" y="209"/>
              </a:cxn>
              <a:cxn ang="0">
                <a:pos x="3065" y="4379"/>
              </a:cxn>
              <a:cxn ang="0">
                <a:pos x="3501" y="3734"/>
              </a:cxn>
              <a:cxn ang="0">
                <a:pos x="2856" y="3445"/>
              </a:cxn>
              <a:cxn ang="0">
                <a:pos x="2585" y="4820"/>
              </a:cxn>
              <a:cxn ang="0">
                <a:pos x="5337" y="3764"/>
              </a:cxn>
              <a:cxn ang="0">
                <a:pos x="7091" y="1164"/>
              </a:cxn>
              <a:cxn ang="0">
                <a:pos x="5810" y="3105"/>
              </a:cxn>
              <a:cxn ang="0">
                <a:pos x="5412" y="3681"/>
              </a:cxn>
              <a:cxn ang="0">
                <a:pos x="6047" y="5085"/>
              </a:cxn>
              <a:cxn ang="0">
                <a:pos x="5597" y="4954"/>
              </a:cxn>
              <a:cxn ang="0">
                <a:pos x="5581" y="5395"/>
              </a:cxn>
              <a:cxn ang="0">
                <a:pos x="7181" y="5196"/>
              </a:cxn>
              <a:cxn ang="0">
                <a:pos x="6025" y="3434"/>
              </a:cxn>
              <a:cxn ang="0">
                <a:pos x="7165" y="1685"/>
              </a:cxn>
              <a:cxn ang="0">
                <a:pos x="6238" y="2300"/>
              </a:cxn>
              <a:cxn ang="0">
                <a:pos x="6571" y="507"/>
              </a:cxn>
              <a:cxn ang="0">
                <a:pos x="3576" y="3644"/>
              </a:cxn>
              <a:cxn ang="0">
                <a:pos x="3223" y="4627"/>
              </a:cxn>
              <a:cxn ang="0">
                <a:pos x="2792" y="4700"/>
              </a:cxn>
              <a:cxn ang="0">
                <a:pos x="2753" y="5187"/>
              </a:cxn>
              <a:cxn ang="0">
                <a:pos x="4179" y="5537"/>
              </a:cxn>
              <a:cxn ang="0">
                <a:pos x="4327" y="3813"/>
              </a:cxn>
              <a:cxn ang="0">
                <a:pos x="1683" y="2288"/>
              </a:cxn>
              <a:cxn ang="0">
                <a:pos x="3520" y="2350"/>
              </a:cxn>
              <a:cxn ang="0">
                <a:pos x="2676" y="3373"/>
              </a:cxn>
              <a:cxn ang="0">
                <a:pos x="2090" y="2791"/>
              </a:cxn>
              <a:cxn ang="0">
                <a:pos x="1841" y="2257"/>
              </a:cxn>
              <a:cxn ang="0">
                <a:pos x="2310" y="2759"/>
              </a:cxn>
              <a:cxn ang="0">
                <a:pos x="3223" y="2143"/>
              </a:cxn>
              <a:cxn ang="0">
                <a:pos x="2290" y="524"/>
              </a:cxn>
              <a:cxn ang="0">
                <a:pos x="1677" y="686"/>
              </a:cxn>
              <a:cxn ang="0">
                <a:pos x="1847" y="1061"/>
              </a:cxn>
              <a:cxn ang="0">
                <a:pos x="1467" y="1060"/>
              </a:cxn>
              <a:cxn ang="0">
                <a:pos x="1470" y="473"/>
              </a:cxn>
              <a:cxn ang="0">
                <a:pos x="2737" y="5341"/>
              </a:cxn>
              <a:cxn ang="0">
                <a:pos x="3981" y="5661"/>
              </a:cxn>
              <a:cxn ang="0">
                <a:pos x="4684" y="3843"/>
              </a:cxn>
              <a:cxn ang="0">
                <a:pos x="6339" y="5073"/>
              </a:cxn>
              <a:cxn ang="0">
                <a:pos x="5766" y="5519"/>
              </a:cxn>
              <a:cxn ang="0">
                <a:pos x="7267" y="5275"/>
              </a:cxn>
              <a:cxn ang="0">
                <a:pos x="6102" y="3379"/>
              </a:cxn>
              <a:cxn ang="0">
                <a:pos x="7595" y="716"/>
              </a:cxn>
              <a:cxn ang="0">
                <a:pos x="6790" y="369"/>
              </a:cxn>
              <a:cxn ang="0">
                <a:pos x="6100" y="2440"/>
              </a:cxn>
              <a:cxn ang="0">
                <a:pos x="6244" y="1572"/>
              </a:cxn>
              <a:cxn ang="0">
                <a:pos x="4899" y="114"/>
              </a:cxn>
              <a:cxn ang="0">
                <a:pos x="3982" y="876"/>
              </a:cxn>
              <a:cxn ang="0">
                <a:pos x="4759" y="832"/>
              </a:cxn>
              <a:cxn ang="0">
                <a:pos x="3295" y="1444"/>
              </a:cxn>
              <a:cxn ang="0">
                <a:pos x="1819" y="254"/>
              </a:cxn>
              <a:cxn ang="0">
                <a:pos x="1140" y="1237"/>
              </a:cxn>
              <a:cxn ang="0">
                <a:pos x="1098" y="888"/>
              </a:cxn>
            </a:cxnLst>
            <a:rect l="0" t="0" r="r" b="b"/>
            <a:pathLst>
              <a:path w="7626" h="5794">
                <a:moveTo>
                  <a:pt x="6563" y="1785"/>
                </a:moveTo>
                <a:lnTo>
                  <a:pt x="6871" y="1527"/>
                </a:lnTo>
                <a:lnTo>
                  <a:pt x="6915" y="1564"/>
                </a:lnTo>
                <a:lnTo>
                  <a:pt x="6961" y="1604"/>
                </a:lnTo>
                <a:lnTo>
                  <a:pt x="7007" y="1644"/>
                </a:lnTo>
                <a:lnTo>
                  <a:pt x="7052" y="1684"/>
                </a:lnTo>
                <a:lnTo>
                  <a:pt x="7098" y="1726"/>
                </a:lnTo>
                <a:lnTo>
                  <a:pt x="7141" y="1768"/>
                </a:lnTo>
                <a:lnTo>
                  <a:pt x="7162" y="1790"/>
                </a:lnTo>
                <a:lnTo>
                  <a:pt x="7183" y="1812"/>
                </a:lnTo>
                <a:lnTo>
                  <a:pt x="7203" y="1834"/>
                </a:lnTo>
                <a:lnTo>
                  <a:pt x="7223" y="1857"/>
                </a:lnTo>
                <a:lnTo>
                  <a:pt x="7242" y="1881"/>
                </a:lnTo>
                <a:lnTo>
                  <a:pt x="7259" y="1903"/>
                </a:lnTo>
                <a:lnTo>
                  <a:pt x="7277" y="1927"/>
                </a:lnTo>
                <a:lnTo>
                  <a:pt x="7293" y="1951"/>
                </a:lnTo>
                <a:lnTo>
                  <a:pt x="7308" y="1977"/>
                </a:lnTo>
                <a:lnTo>
                  <a:pt x="7322" y="2002"/>
                </a:lnTo>
                <a:lnTo>
                  <a:pt x="7336" y="2028"/>
                </a:lnTo>
                <a:lnTo>
                  <a:pt x="7347" y="2054"/>
                </a:lnTo>
                <a:lnTo>
                  <a:pt x="7358" y="2081"/>
                </a:lnTo>
                <a:lnTo>
                  <a:pt x="7367" y="2109"/>
                </a:lnTo>
                <a:lnTo>
                  <a:pt x="7374" y="2136"/>
                </a:lnTo>
                <a:lnTo>
                  <a:pt x="7380" y="2165"/>
                </a:lnTo>
                <a:lnTo>
                  <a:pt x="7385" y="2194"/>
                </a:lnTo>
                <a:lnTo>
                  <a:pt x="7389" y="2224"/>
                </a:lnTo>
                <a:lnTo>
                  <a:pt x="7390" y="2255"/>
                </a:lnTo>
                <a:lnTo>
                  <a:pt x="7390" y="2286"/>
                </a:lnTo>
                <a:lnTo>
                  <a:pt x="7388" y="2316"/>
                </a:lnTo>
                <a:lnTo>
                  <a:pt x="7384" y="2345"/>
                </a:lnTo>
                <a:lnTo>
                  <a:pt x="7380" y="2374"/>
                </a:lnTo>
                <a:lnTo>
                  <a:pt x="7376" y="2402"/>
                </a:lnTo>
                <a:lnTo>
                  <a:pt x="7369" y="2428"/>
                </a:lnTo>
                <a:lnTo>
                  <a:pt x="7361" y="2454"/>
                </a:lnTo>
                <a:lnTo>
                  <a:pt x="7352" y="2477"/>
                </a:lnTo>
                <a:lnTo>
                  <a:pt x="7342" y="2500"/>
                </a:lnTo>
                <a:lnTo>
                  <a:pt x="7331" y="2522"/>
                </a:lnTo>
                <a:lnTo>
                  <a:pt x="7319" y="2543"/>
                </a:lnTo>
                <a:lnTo>
                  <a:pt x="7307" y="2564"/>
                </a:lnTo>
                <a:lnTo>
                  <a:pt x="7293" y="2583"/>
                </a:lnTo>
                <a:lnTo>
                  <a:pt x="7278" y="2601"/>
                </a:lnTo>
                <a:lnTo>
                  <a:pt x="7263" y="2619"/>
                </a:lnTo>
                <a:lnTo>
                  <a:pt x="7246" y="2634"/>
                </a:lnTo>
                <a:lnTo>
                  <a:pt x="7228" y="2650"/>
                </a:lnTo>
                <a:lnTo>
                  <a:pt x="7211" y="2664"/>
                </a:lnTo>
                <a:lnTo>
                  <a:pt x="7192" y="2676"/>
                </a:lnTo>
                <a:lnTo>
                  <a:pt x="7172" y="2688"/>
                </a:lnTo>
                <a:lnTo>
                  <a:pt x="7152" y="2700"/>
                </a:lnTo>
                <a:lnTo>
                  <a:pt x="7131" y="2710"/>
                </a:lnTo>
                <a:lnTo>
                  <a:pt x="7110" y="2720"/>
                </a:lnTo>
                <a:lnTo>
                  <a:pt x="7088" y="2729"/>
                </a:lnTo>
                <a:lnTo>
                  <a:pt x="7065" y="2737"/>
                </a:lnTo>
                <a:lnTo>
                  <a:pt x="7041" y="2744"/>
                </a:lnTo>
                <a:lnTo>
                  <a:pt x="7018" y="2750"/>
                </a:lnTo>
                <a:lnTo>
                  <a:pt x="6994" y="2756"/>
                </a:lnTo>
                <a:lnTo>
                  <a:pt x="6969" y="2760"/>
                </a:lnTo>
                <a:lnTo>
                  <a:pt x="6944" y="2765"/>
                </a:lnTo>
                <a:lnTo>
                  <a:pt x="6919" y="2767"/>
                </a:lnTo>
                <a:lnTo>
                  <a:pt x="6893" y="2769"/>
                </a:lnTo>
                <a:lnTo>
                  <a:pt x="6867" y="2771"/>
                </a:lnTo>
                <a:lnTo>
                  <a:pt x="6838" y="2771"/>
                </a:lnTo>
                <a:lnTo>
                  <a:pt x="6808" y="2770"/>
                </a:lnTo>
                <a:lnTo>
                  <a:pt x="6779" y="2768"/>
                </a:lnTo>
                <a:lnTo>
                  <a:pt x="6750" y="2765"/>
                </a:lnTo>
                <a:lnTo>
                  <a:pt x="6724" y="2760"/>
                </a:lnTo>
                <a:lnTo>
                  <a:pt x="6696" y="2755"/>
                </a:lnTo>
                <a:lnTo>
                  <a:pt x="6671" y="2748"/>
                </a:lnTo>
                <a:lnTo>
                  <a:pt x="6644" y="2740"/>
                </a:lnTo>
                <a:lnTo>
                  <a:pt x="6619" y="2731"/>
                </a:lnTo>
                <a:lnTo>
                  <a:pt x="6594" y="2720"/>
                </a:lnTo>
                <a:lnTo>
                  <a:pt x="6572" y="2709"/>
                </a:lnTo>
                <a:lnTo>
                  <a:pt x="6549" y="2697"/>
                </a:lnTo>
                <a:lnTo>
                  <a:pt x="6527" y="2684"/>
                </a:lnTo>
                <a:lnTo>
                  <a:pt x="6506" y="2669"/>
                </a:lnTo>
                <a:lnTo>
                  <a:pt x="6485" y="2654"/>
                </a:lnTo>
                <a:lnTo>
                  <a:pt x="6466" y="2637"/>
                </a:lnTo>
                <a:lnTo>
                  <a:pt x="6447" y="2621"/>
                </a:lnTo>
                <a:lnTo>
                  <a:pt x="6430" y="2602"/>
                </a:lnTo>
                <a:lnTo>
                  <a:pt x="6414" y="2583"/>
                </a:lnTo>
                <a:lnTo>
                  <a:pt x="6399" y="2563"/>
                </a:lnTo>
                <a:lnTo>
                  <a:pt x="6384" y="2543"/>
                </a:lnTo>
                <a:lnTo>
                  <a:pt x="6371" y="2521"/>
                </a:lnTo>
                <a:lnTo>
                  <a:pt x="6359" y="2499"/>
                </a:lnTo>
                <a:lnTo>
                  <a:pt x="6349" y="2476"/>
                </a:lnTo>
                <a:lnTo>
                  <a:pt x="6339" y="2451"/>
                </a:lnTo>
                <a:lnTo>
                  <a:pt x="6330" y="2426"/>
                </a:lnTo>
                <a:lnTo>
                  <a:pt x="6323" y="2401"/>
                </a:lnTo>
                <a:lnTo>
                  <a:pt x="6318" y="2375"/>
                </a:lnTo>
                <a:lnTo>
                  <a:pt x="6312" y="2347"/>
                </a:lnTo>
                <a:lnTo>
                  <a:pt x="6309" y="2321"/>
                </a:lnTo>
                <a:lnTo>
                  <a:pt x="6308" y="2292"/>
                </a:lnTo>
                <a:lnTo>
                  <a:pt x="6308" y="2264"/>
                </a:lnTo>
                <a:lnTo>
                  <a:pt x="6309" y="2230"/>
                </a:lnTo>
                <a:lnTo>
                  <a:pt x="6313" y="2197"/>
                </a:lnTo>
                <a:lnTo>
                  <a:pt x="6318" y="2165"/>
                </a:lnTo>
                <a:lnTo>
                  <a:pt x="6326" y="2133"/>
                </a:lnTo>
                <a:lnTo>
                  <a:pt x="6334" y="2102"/>
                </a:lnTo>
                <a:lnTo>
                  <a:pt x="6345" y="2070"/>
                </a:lnTo>
                <a:lnTo>
                  <a:pt x="6359" y="2040"/>
                </a:lnTo>
                <a:lnTo>
                  <a:pt x="6373" y="2010"/>
                </a:lnTo>
                <a:lnTo>
                  <a:pt x="6391" y="1980"/>
                </a:lnTo>
                <a:lnTo>
                  <a:pt x="6410" y="1951"/>
                </a:lnTo>
                <a:lnTo>
                  <a:pt x="6430" y="1924"/>
                </a:lnTo>
                <a:lnTo>
                  <a:pt x="6453" y="1895"/>
                </a:lnTo>
                <a:lnTo>
                  <a:pt x="6477" y="1867"/>
                </a:lnTo>
                <a:lnTo>
                  <a:pt x="6505" y="1840"/>
                </a:lnTo>
                <a:lnTo>
                  <a:pt x="6534" y="1813"/>
                </a:lnTo>
                <a:lnTo>
                  <a:pt x="6563" y="1785"/>
                </a:lnTo>
                <a:close/>
                <a:moveTo>
                  <a:pt x="5914" y="1726"/>
                </a:moveTo>
                <a:lnTo>
                  <a:pt x="5946" y="1684"/>
                </a:lnTo>
                <a:lnTo>
                  <a:pt x="5976" y="1643"/>
                </a:lnTo>
                <a:lnTo>
                  <a:pt x="6004" y="1601"/>
                </a:lnTo>
                <a:lnTo>
                  <a:pt x="6029" y="1560"/>
                </a:lnTo>
                <a:lnTo>
                  <a:pt x="6053" y="1517"/>
                </a:lnTo>
                <a:lnTo>
                  <a:pt x="6074" y="1473"/>
                </a:lnTo>
                <a:lnTo>
                  <a:pt x="6094" y="1430"/>
                </a:lnTo>
                <a:lnTo>
                  <a:pt x="6112" y="1387"/>
                </a:lnTo>
                <a:lnTo>
                  <a:pt x="6129" y="1343"/>
                </a:lnTo>
                <a:lnTo>
                  <a:pt x="6143" y="1298"/>
                </a:lnTo>
                <a:lnTo>
                  <a:pt x="6156" y="1251"/>
                </a:lnTo>
                <a:lnTo>
                  <a:pt x="6167" y="1205"/>
                </a:lnTo>
                <a:lnTo>
                  <a:pt x="6177" y="1156"/>
                </a:lnTo>
                <a:lnTo>
                  <a:pt x="6186" y="1106"/>
                </a:lnTo>
                <a:lnTo>
                  <a:pt x="6194" y="1056"/>
                </a:lnTo>
                <a:lnTo>
                  <a:pt x="6199" y="1004"/>
                </a:lnTo>
                <a:lnTo>
                  <a:pt x="6207" y="1030"/>
                </a:lnTo>
                <a:lnTo>
                  <a:pt x="6213" y="1057"/>
                </a:lnTo>
                <a:lnTo>
                  <a:pt x="6218" y="1085"/>
                </a:lnTo>
                <a:lnTo>
                  <a:pt x="6221" y="1115"/>
                </a:lnTo>
                <a:lnTo>
                  <a:pt x="6224" y="1146"/>
                </a:lnTo>
                <a:lnTo>
                  <a:pt x="6225" y="1177"/>
                </a:lnTo>
                <a:lnTo>
                  <a:pt x="6225" y="1210"/>
                </a:lnTo>
                <a:lnTo>
                  <a:pt x="6224" y="1243"/>
                </a:lnTo>
                <a:lnTo>
                  <a:pt x="6220" y="1278"/>
                </a:lnTo>
                <a:lnTo>
                  <a:pt x="6218" y="1313"/>
                </a:lnTo>
                <a:lnTo>
                  <a:pt x="6213" y="1348"/>
                </a:lnTo>
                <a:lnTo>
                  <a:pt x="6207" y="1384"/>
                </a:lnTo>
                <a:lnTo>
                  <a:pt x="6200" y="1421"/>
                </a:lnTo>
                <a:lnTo>
                  <a:pt x="6193" y="1459"/>
                </a:lnTo>
                <a:lnTo>
                  <a:pt x="6183" y="1496"/>
                </a:lnTo>
                <a:lnTo>
                  <a:pt x="6173" y="1534"/>
                </a:lnTo>
                <a:lnTo>
                  <a:pt x="6162" y="1571"/>
                </a:lnTo>
                <a:lnTo>
                  <a:pt x="6150" y="1610"/>
                </a:lnTo>
                <a:lnTo>
                  <a:pt x="6136" y="1648"/>
                </a:lnTo>
                <a:lnTo>
                  <a:pt x="6121" y="1686"/>
                </a:lnTo>
                <a:lnTo>
                  <a:pt x="6106" y="1725"/>
                </a:lnTo>
                <a:lnTo>
                  <a:pt x="6090" y="1761"/>
                </a:lnTo>
                <a:lnTo>
                  <a:pt x="6073" y="1800"/>
                </a:lnTo>
                <a:lnTo>
                  <a:pt x="6053" y="1836"/>
                </a:lnTo>
                <a:lnTo>
                  <a:pt x="6035" y="1874"/>
                </a:lnTo>
                <a:lnTo>
                  <a:pt x="6015" y="1910"/>
                </a:lnTo>
                <a:lnTo>
                  <a:pt x="5994" y="1947"/>
                </a:lnTo>
                <a:lnTo>
                  <a:pt x="5971" y="1981"/>
                </a:lnTo>
                <a:lnTo>
                  <a:pt x="5949" y="2016"/>
                </a:lnTo>
                <a:lnTo>
                  <a:pt x="5925" y="2050"/>
                </a:lnTo>
                <a:lnTo>
                  <a:pt x="5900" y="2083"/>
                </a:lnTo>
                <a:lnTo>
                  <a:pt x="5875" y="2115"/>
                </a:lnTo>
                <a:lnTo>
                  <a:pt x="5854" y="2141"/>
                </a:lnTo>
                <a:lnTo>
                  <a:pt x="5832" y="2165"/>
                </a:lnTo>
                <a:lnTo>
                  <a:pt x="5809" y="2188"/>
                </a:lnTo>
                <a:lnTo>
                  <a:pt x="5786" y="2210"/>
                </a:lnTo>
                <a:lnTo>
                  <a:pt x="5761" y="2231"/>
                </a:lnTo>
                <a:lnTo>
                  <a:pt x="5736" y="2252"/>
                </a:lnTo>
                <a:lnTo>
                  <a:pt x="5710" y="2271"/>
                </a:lnTo>
                <a:lnTo>
                  <a:pt x="5685" y="2290"/>
                </a:lnTo>
                <a:lnTo>
                  <a:pt x="5658" y="2310"/>
                </a:lnTo>
                <a:lnTo>
                  <a:pt x="5632" y="2326"/>
                </a:lnTo>
                <a:lnTo>
                  <a:pt x="5604" y="2344"/>
                </a:lnTo>
                <a:lnTo>
                  <a:pt x="5576" y="2361"/>
                </a:lnTo>
                <a:lnTo>
                  <a:pt x="5520" y="2393"/>
                </a:lnTo>
                <a:lnTo>
                  <a:pt x="5462" y="2424"/>
                </a:lnTo>
                <a:lnTo>
                  <a:pt x="5404" y="2454"/>
                </a:lnTo>
                <a:lnTo>
                  <a:pt x="5345" y="2484"/>
                </a:lnTo>
                <a:lnTo>
                  <a:pt x="5288" y="2512"/>
                </a:lnTo>
                <a:lnTo>
                  <a:pt x="5229" y="2543"/>
                </a:lnTo>
                <a:lnTo>
                  <a:pt x="5171" y="2573"/>
                </a:lnTo>
                <a:lnTo>
                  <a:pt x="5114" y="2605"/>
                </a:lnTo>
                <a:lnTo>
                  <a:pt x="5087" y="2621"/>
                </a:lnTo>
                <a:lnTo>
                  <a:pt x="5059" y="2638"/>
                </a:lnTo>
                <a:lnTo>
                  <a:pt x="5032" y="2655"/>
                </a:lnTo>
                <a:lnTo>
                  <a:pt x="5006" y="2674"/>
                </a:lnTo>
                <a:lnTo>
                  <a:pt x="4977" y="2695"/>
                </a:lnTo>
                <a:lnTo>
                  <a:pt x="4949" y="2716"/>
                </a:lnTo>
                <a:lnTo>
                  <a:pt x="4925" y="2737"/>
                </a:lnTo>
                <a:lnTo>
                  <a:pt x="4903" y="2759"/>
                </a:lnTo>
                <a:lnTo>
                  <a:pt x="4880" y="2781"/>
                </a:lnTo>
                <a:lnTo>
                  <a:pt x="4862" y="2803"/>
                </a:lnTo>
                <a:lnTo>
                  <a:pt x="4845" y="2827"/>
                </a:lnTo>
                <a:lnTo>
                  <a:pt x="4830" y="2851"/>
                </a:lnTo>
                <a:lnTo>
                  <a:pt x="4816" y="2875"/>
                </a:lnTo>
                <a:lnTo>
                  <a:pt x="4805" y="2900"/>
                </a:lnTo>
                <a:lnTo>
                  <a:pt x="4795" y="2926"/>
                </a:lnTo>
                <a:lnTo>
                  <a:pt x="4786" y="2953"/>
                </a:lnTo>
                <a:lnTo>
                  <a:pt x="4781" y="2981"/>
                </a:lnTo>
                <a:lnTo>
                  <a:pt x="4774" y="3010"/>
                </a:lnTo>
                <a:lnTo>
                  <a:pt x="4770" y="3041"/>
                </a:lnTo>
                <a:lnTo>
                  <a:pt x="4769" y="3073"/>
                </a:lnTo>
                <a:lnTo>
                  <a:pt x="4760" y="3062"/>
                </a:lnTo>
                <a:lnTo>
                  <a:pt x="4752" y="3048"/>
                </a:lnTo>
                <a:lnTo>
                  <a:pt x="4744" y="3033"/>
                </a:lnTo>
                <a:lnTo>
                  <a:pt x="4737" y="3017"/>
                </a:lnTo>
                <a:lnTo>
                  <a:pt x="4731" y="2999"/>
                </a:lnTo>
                <a:lnTo>
                  <a:pt x="4726" y="2980"/>
                </a:lnTo>
                <a:lnTo>
                  <a:pt x="4720" y="2960"/>
                </a:lnTo>
                <a:lnTo>
                  <a:pt x="4716" y="2940"/>
                </a:lnTo>
                <a:lnTo>
                  <a:pt x="4711" y="2918"/>
                </a:lnTo>
                <a:lnTo>
                  <a:pt x="4707" y="2896"/>
                </a:lnTo>
                <a:lnTo>
                  <a:pt x="4705" y="2873"/>
                </a:lnTo>
                <a:lnTo>
                  <a:pt x="4703" y="2849"/>
                </a:lnTo>
                <a:lnTo>
                  <a:pt x="4702" y="2824"/>
                </a:lnTo>
                <a:lnTo>
                  <a:pt x="4701" y="2799"/>
                </a:lnTo>
                <a:lnTo>
                  <a:pt x="4702" y="2776"/>
                </a:lnTo>
                <a:lnTo>
                  <a:pt x="4705" y="2750"/>
                </a:lnTo>
                <a:lnTo>
                  <a:pt x="4706" y="2725"/>
                </a:lnTo>
                <a:lnTo>
                  <a:pt x="4710" y="2699"/>
                </a:lnTo>
                <a:lnTo>
                  <a:pt x="4715" y="2675"/>
                </a:lnTo>
                <a:lnTo>
                  <a:pt x="4720" y="2651"/>
                </a:lnTo>
                <a:lnTo>
                  <a:pt x="4727" y="2626"/>
                </a:lnTo>
                <a:lnTo>
                  <a:pt x="4736" y="2602"/>
                </a:lnTo>
                <a:lnTo>
                  <a:pt x="4744" y="2579"/>
                </a:lnTo>
                <a:lnTo>
                  <a:pt x="4755" y="2557"/>
                </a:lnTo>
                <a:lnTo>
                  <a:pt x="4767" y="2534"/>
                </a:lnTo>
                <a:lnTo>
                  <a:pt x="4780" y="2513"/>
                </a:lnTo>
                <a:lnTo>
                  <a:pt x="4794" y="2495"/>
                </a:lnTo>
                <a:lnTo>
                  <a:pt x="4811" y="2476"/>
                </a:lnTo>
                <a:lnTo>
                  <a:pt x="4827" y="2458"/>
                </a:lnTo>
                <a:lnTo>
                  <a:pt x="4847" y="2442"/>
                </a:lnTo>
                <a:lnTo>
                  <a:pt x="4867" y="2427"/>
                </a:lnTo>
                <a:lnTo>
                  <a:pt x="4889" y="2413"/>
                </a:lnTo>
                <a:lnTo>
                  <a:pt x="4968" y="2372"/>
                </a:lnTo>
                <a:lnTo>
                  <a:pt x="5043" y="2333"/>
                </a:lnTo>
                <a:lnTo>
                  <a:pt x="5114" y="2298"/>
                </a:lnTo>
                <a:lnTo>
                  <a:pt x="5184" y="2264"/>
                </a:lnTo>
                <a:lnTo>
                  <a:pt x="5251" y="2232"/>
                </a:lnTo>
                <a:lnTo>
                  <a:pt x="5315" y="2200"/>
                </a:lnTo>
                <a:lnTo>
                  <a:pt x="5378" y="2168"/>
                </a:lnTo>
                <a:lnTo>
                  <a:pt x="5440" y="2134"/>
                </a:lnTo>
                <a:lnTo>
                  <a:pt x="5470" y="2117"/>
                </a:lnTo>
                <a:lnTo>
                  <a:pt x="5500" y="2100"/>
                </a:lnTo>
                <a:lnTo>
                  <a:pt x="5530" y="2081"/>
                </a:lnTo>
                <a:lnTo>
                  <a:pt x="5560" y="2061"/>
                </a:lnTo>
                <a:lnTo>
                  <a:pt x="5589" y="2041"/>
                </a:lnTo>
                <a:lnTo>
                  <a:pt x="5618" y="2019"/>
                </a:lnTo>
                <a:lnTo>
                  <a:pt x="5647" y="1997"/>
                </a:lnTo>
                <a:lnTo>
                  <a:pt x="5677" y="1972"/>
                </a:lnTo>
                <a:lnTo>
                  <a:pt x="5707" y="1947"/>
                </a:lnTo>
                <a:lnTo>
                  <a:pt x="5736" y="1922"/>
                </a:lnTo>
                <a:lnTo>
                  <a:pt x="5766" y="1893"/>
                </a:lnTo>
                <a:lnTo>
                  <a:pt x="5794" y="1863"/>
                </a:lnTo>
                <a:lnTo>
                  <a:pt x="5823" y="1832"/>
                </a:lnTo>
                <a:lnTo>
                  <a:pt x="5854" y="1799"/>
                </a:lnTo>
                <a:lnTo>
                  <a:pt x="5884" y="1763"/>
                </a:lnTo>
                <a:lnTo>
                  <a:pt x="5914" y="1726"/>
                </a:lnTo>
                <a:close/>
                <a:moveTo>
                  <a:pt x="5638" y="1595"/>
                </a:moveTo>
                <a:lnTo>
                  <a:pt x="5675" y="1566"/>
                </a:lnTo>
                <a:lnTo>
                  <a:pt x="5709" y="1538"/>
                </a:lnTo>
                <a:lnTo>
                  <a:pt x="5741" y="1508"/>
                </a:lnTo>
                <a:lnTo>
                  <a:pt x="5771" y="1479"/>
                </a:lnTo>
                <a:lnTo>
                  <a:pt x="5799" y="1449"/>
                </a:lnTo>
                <a:lnTo>
                  <a:pt x="5826" y="1419"/>
                </a:lnTo>
                <a:lnTo>
                  <a:pt x="5852" y="1389"/>
                </a:lnTo>
                <a:lnTo>
                  <a:pt x="5875" y="1361"/>
                </a:lnTo>
                <a:lnTo>
                  <a:pt x="5896" y="1330"/>
                </a:lnTo>
                <a:lnTo>
                  <a:pt x="5916" y="1300"/>
                </a:lnTo>
                <a:lnTo>
                  <a:pt x="5934" y="1271"/>
                </a:lnTo>
                <a:lnTo>
                  <a:pt x="5952" y="1240"/>
                </a:lnTo>
                <a:lnTo>
                  <a:pt x="5966" y="1210"/>
                </a:lnTo>
                <a:lnTo>
                  <a:pt x="5980" y="1180"/>
                </a:lnTo>
                <a:lnTo>
                  <a:pt x="5994" y="1149"/>
                </a:lnTo>
                <a:lnTo>
                  <a:pt x="6005" y="1118"/>
                </a:lnTo>
                <a:lnTo>
                  <a:pt x="6015" y="1088"/>
                </a:lnTo>
                <a:lnTo>
                  <a:pt x="6023" y="1057"/>
                </a:lnTo>
                <a:lnTo>
                  <a:pt x="6031" y="1028"/>
                </a:lnTo>
                <a:lnTo>
                  <a:pt x="6038" y="996"/>
                </a:lnTo>
                <a:lnTo>
                  <a:pt x="6042" y="965"/>
                </a:lnTo>
                <a:lnTo>
                  <a:pt x="6047" y="934"/>
                </a:lnTo>
                <a:lnTo>
                  <a:pt x="6051" y="903"/>
                </a:lnTo>
                <a:lnTo>
                  <a:pt x="6053" y="871"/>
                </a:lnTo>
                <a:lnTo>
                  <a:pt x="6054" y="840"/>
                </a:lnTo>
                <a:lnTo>
                  <a:pt x="6054" y="807"/>
                </a:lnTo>
                <a:lnTo>
                  <a:pt x="6054" y="775"/>
                </a:lnTo>
                <a:lnTo>
                  <a:pt x="6054" y="743"/>
                </a:lnTo>
                <a:lnTo>
                  <a:pt x="6053" y="711"/>
                </a:lnTo>
                <a:lnTo>
                  <a:pt x="6051" y="679"/>
                </a:lnTo>
                <a:lnTo>
                  <a:pt x="6048" y="647"/>
                </a:lnTo>
                <a:lnTo>
                  <a:pt x="6044" y="614"/>
                </a:lnTo>
                <a:lnTo>
                  <a:pt x="6058" y="643"/>
                </a:lnTo>
                <a:lnTo>
                  <a:pt x="6070" y="671"/>
                </a:lnTo>
                <a:lnTo>
                  <a:pt x="6081" y="701"/>
                </a:lnTo>
                <a:lnTo>
                  <a:pt x="6090" y="731"/>
                </a:lnTo>
                <a:lnTo>
                  <a:pt x="6099" y="761"/>
                </a:lnTo>
                <a:lnTo>
                  <a:pt x="6106" y="791"/>
                </a:lnTo>
                <a:lnTo>
                  <a:pt x="6112" y="822"/>
                </a:lnTo>
                <a:lnTo>
                  <a:pt x="6117" y="853"/>
                </a:lnTo>
                <a:lnTo>
                  <a:pt x="6121" y="885"/>
                </a:lnTo>
                <a:lnTo>
                  <a:pt x="6123" y="918"/>
                </a:lnTo>
                <a:lnTo>
                  <a:pt x="6124" y="950"/>
                </a:lnTo>
                <a:lnTo>
                  <a:pt x="6124" y="982"/>
                </a:lnTo>
                <a:lnTo>
                  <a:pt x="6123" y="1015"/>
                </a:lnTo>
                <a:lnTo>
                  <a:pt x="6121" y="1049"/>
                </a:lnTo>
                <a:lnTo>
                  <a:pt x="6117" y="1082"/>
                </a:lnTo>
                <a:lnTo>
                  <a:pt x="6112" y="1116"/>
                </a:lnTo>
                <a:lnTo>
                  <a:pt x="6105" y="1150"/>
                </a:lnTo>
                <a:lnTo>
                  <a:pt x="6098" y="1184"/>
                </a:lnTo>
                <a:lnTo>
                  <a:pt x="6089" y="1218"/>
                </a:lnTo>
                <a:lnTo>
                  <a:pt x="6079" y="1252"/>
                </a:lnTo>
                <a:lnTo>
                  <a:pt x="6067" y="1288"/>
                </a:lnTo>
                <a:lnTo>
                  <a:pt x="6053" y="1323"/>
                </a:lnTo>
                <a:lnTo>
                  <a:pt x="6040" y="1357"/>
                </a:lnTo>
                <a:lnTo>
                  <a:pt x="6023" y="1393"/>
                </a:lnTo>
                <a:lnTo>
                  <a:pt x="6007" y="1428"/>
                </a:lnTo>
                <a:lnTo>
                  <a:pt x="5988" y="1464"/>
                </a:lnTo>
                <a:lnTo>
                  <a:pt x="5968" y="1499"/>
                </a:lnTo>
                <a:lnTo>
                  <a:pt x="5947" y="1535"/>
                </a:lnTo>
                <a:lnTo>
                  <a:pt x="5925" y="1571"/>
                </a:lnTo>
                <a:lnTo>
                  <a:pt x="5901" y="1606"/>
                </a:lnTo>
                <a:lnTo>
                  <a:pt x="5876" y="1642"/>
                </a:lnTo>
                <a:lnTo>
                  <a:pt x="5849" y="1678"/>
                </a:lnTo>
                <a:lnTo>
                  <a:pt x="5821" y="1714"/>
                </a:lnTo>
                <a:lnTo>
                  <a:pt x="5792" y="1748"/>
                </a:lnTo>
                <a:lnTo>
                  <a:pt x="5763" y="1780"/>
                </a:lnTo>
                <a:lnTo>
                  <a:pt x="5734" y="1810"/>
                </a:lnTo>
                <a:lnTo>
                  <a:pt x="5704" y="1839"/>
                </a:lnTo>
                <a:lnTo>
                  <a:pt x="5674" y="1866"/>
                </a:lnTo>
                <a:lnTo>
                  <a:pt x="5644" y="1892"/>
                </a:lnTo>
                <a:lnTo>
                  <a:pt x="5613" y="1916"/>
                </a:lnTo>
                <a:lnTo>
                  <a:pt x="5582" y="1940"/>
                </a:lnTo>
                <a:lnTo>
                  <a:pt x="5551" y="1962"/>
                </a:lnTo>
                <a:lnTo>
                  <a:pt x="5520" y="1983"/>
                </a:lnTo>
                <a:lnTo>
                  <a:pt x="5489" y="2003"/>
                </a:lnTo>
                <a:lnTo>
                  <a:pt x="5456" y="2023"/>
                </a:lnTo>
                <a:lnTo>
                  <a:pt x="5425" y="2042"/>
                </a:lnTo>
                <a:lnTo>
                  <a:pt x="5393" y="2060"/>
                </a:lnTo>
                <a:lnTo>
                  <a:pt x="5361" y="2078"/>
                </a:lnTo>
                <a:lnTo>
                  <a:pt x="5297" y="2111"/>
                </a:lnTo>
                <a:lnTo>
                  <a:pt x="5232" y="2142"/>
                </a:lnTo>
                <a:lnTo>
                  <a:pt x="5168" y="2172"/>
                </a:lnTo>
                <a:lnTo>
                  <a:pt x="5103" y="2201"/>
                </a:lnTo>
                <a:lnTo>
                  <a:pt x="5039" y="2234"/>
                </a:lnTo>
                <a:lnTo>
                  <a:pt x="4976" y="2266"/>
                </a:lnTo>
                <a:lnTo>
                  <a:pt x="4945" y="2281"/>
                </a:lnTo>
                <a:lnTo>
                  <a:pt x="4914" y="2300"/>
                </a:lnTo>
                <a:lnTo>
                  <a:pt x="4882" y="2316"/>
                </a:lnTo>
                <a:lnTo>
                  <a:pt x="4851" y="2335"/>
                </a:lnTo>
                <a:lnTo>
                  <a:pt x="4830" y="2350"/>
                </a:lnTo>
                <a:lnTo>
                  <a:pt x="4809" y="2365"/>
                </a:lnTo>
                <a:lnTo>
                  <a:pt x="4790" y="2380"/>
                </a:lnTo>
                <a:lnTo>
                  <a:pt x="4770" y="2397"/>
                </a:lnTo>
                <a:lnTo>
                  <a:pt x="4753" y="2414"/>
                </a:lnTo>
                <a:lnTo>
                  <a:pt x="4737" y="2433"/>
                </a:lnTo>
                <a:lnTo>
                  <a:pt x="4721" y="2450"/>
                </a:lnTo>
                <a:lnTo>
                  <a:pt x="4707" y="2470"/>
                </a:lnTo>
                <a:lnTo>
                  <a:pt x="4694" y="2489"/>
                </a:lnTo>
                <a:lnTo>
                  <a:pt x="4681" y="2510"/>
                </a:lnTo>
                <a:lnTo>
                  <a:pt x="4670" y="2532"/>
                </a:lnTo>
                <a:lnTo>
                  <a:pt x="4659" y="2553"/>
                </a:lnTo>
                <a:lnTo>
                  <a:pt x="4649" y="2575"/>
                </a:lnTo>
                <a:lnTo>
                  <a:pt x="4640" y="2599"/>
                </a:lnTo>
                <a:lnTo>
                  <a:pt x="4634" y="2621"/>
                </a:lnTo>
                <a:lnTo>
                  <a:pt x="4627" y="2644"/>
                </a:lnTo>
                <a:lnTo>
                  <a:pt x="4622" y="2668"/>
                </a:lnTo>
                <a:lnTo>
                  <a:pt x="4617" y="2693"/>
                </a:lnTo>
                <a:lnTo>
                  <a:pt x="4615" y="2717"/>
                </a:lnTo>
                <a:lnTo>
                  <a:pt x="4612" y="2742"/>
                </a:lnTo>
                <a:lnTo>
                  <a:pt x="4611" y="2767"/>
                </a:lnTo>
                <a:lnTo>
                  <a:pt x="4611" y="2793"/>
                </a:lnTo>
                <a:lnTo>
                  <a:pt x="4611" y="2819"/>
                </a:lnTo>
                <a:lnTo>
                  <a:pt x="4613" y="2844"/>
                </a:lnTo>
                <a:lnTo>
                  <a:pt x="4615" y="2871"/>
                </a:lnTo>
                <a:lnTo>
                  <a:pt x="4618" y="2897"/>
                </a:lnTo>
                <a:lnTo>
                  <a:pt x="4623" y="2923"/>
                </a:lnTo>
                <a:lnTo>
                  <a:pt x="4628" y="2949"/>
                </a:lnTo>
                <a:lnTo>
                  <a:pt x="4635" y="2976"/>
                </a:lnTo>
                <a:lnTo>
                  <a:pt x="4643" y="3002"/>
                </a:lnTo>
                <a:lnTo>
                  <a:pt x="4650" y="3029"/>
                </a:lnTo>
                <a:lnTo>
                  <a:pt x="4660" y="3056"/>
                </a:lnTo>
                <a:lnTo>
                  <a:pt x="4613" y="3017"/>
                </a:lnTo>
                <a:lnTo>
                  <a:pt x="4570" y="2978"/>
                </a:lnTo>
                <a:lnTo>
                  <a:pt x="4530" y="2939"/>
                </a:lnTo>
                <a:lnTo>
                  <a:pt x="4494" y="2900"/>
                </a:lnTo>
                <a:lnTo>
                  <a:pt x="4463" y="2861"/>
                </a:lnTo>
                <a:lnTo>
                  <a:pt x="4437" y="2821"/>
                </a:lnTo>
                <a:lnTo>
                  <a:pt x="4412" y="2783"/>
                </a:lnTo>
                <a:lnTo>
                  <a:pt x="4394" y="2744"/>
                </a:lnTo>
                <a:lnTo>
                  <a:pt x="4377" y="2706"/>
                </a:lnTo>
                <a:lnTo>
                  <a:pt x="4365" y="2666"/>
                </a:lnTo>
                <a:lnTo>
                  <a:pt x="4357" y="2630"/>
                </a:lnTo>
                <a:lnTo>
                  <a:pt x="4352" y="2591"/>
                </a:lnTo>
                <a:lnTo>
                  <a:pt x="4351" y="2554"/>
                </a:lnTo>
                <a:lnTo>
                  <a:pt x="4353" y="2517"/>
                </a:lnTo>
                <a:lnTo>
                  <a:pt x="4358" y="2480"/>
                </a:lnTo>
                <a:lnTo>
                  <a:pt x="4367" y="2444"/>
                </a:lnTo>
                <a:lnTo>
                  <a:pt x="4379" y="2411"/>
                </a:lnTo>
                <a:lnTo>
                  <a:pt x="4395" y="2375"/>
                </a:lnTo>
                <a:lnTo>
                  <a:pt x="4412" y="2342"/>
                </a:lnTo>
                <a:lnTo>
                  <a:pt x="4433" y="2309"/>
                </a:lnTo>
                <a:lnTo>
                  <a:pt x="4458" y="2277"/>
                </a:lnTo>
                <a:lnTo>
                  <a:pt x="4484" y="2245"/>
                </a:lnTo>
                <a:lnTo>
                  <a:pt x="4515" y="2215"/>
                </a:lnTo>
                <a:lnTo>
                  <a:pt x="4549" y="2185"/>
                </a:lnTo>
                <a:lnTo>
                  <a:pt x="4583" y="2156"/>
                </a:lnTo>
                <a:lnTo>
                  <a:pt x="4622" y="2130"/>
                </a:lnTo>
                <a:lnTo>
                  <a:pt x="4663" y="2103"/>
                </a:lnTo>
                <a:lnTo>
                  <a:pt x="4706" y="2080"/>
                </a:lnTo>
                <a:lnTo>
                  <a:pt x="4751" y="2055"/>
                </a:lnTo>
                <a:lnTo>
                  <a:pt x="4800" y="2033"/>
                </a:lnTo>
                <a:lnTo>
                  <a:pt x="4850" y="2013"/>
                </a:lnTo>
                <a:lnTo>
                  <a:pt x="4903" y="1992"/>
                </a:lnTo>
                <a:lnTo>
                  <a:pt x="4960" y="1972"/>
                </a:lnTo>
                <a:lnTo>
                  <a:pt x="5013" y="1954"/>
                </a:lnTo>
                <a:lnTo>
                  <a:pt x="5065" y="1934"/>
                </a:lnTo>
                <a:lnTo>
                  <a:pt x="5113" y="1914"/>
                </a:lnTo>
                <a:lnTo>
                  <a:pt x="5159" y="1894"/>
                </a:lnTo>
                <a:lnTo>
                  <a:pt x="5204" y="1874"/>
                </a:lnTo>
                <a:lnTo>
                  <a:pt x="5247" y="1853"/>
                </a:lnTo>
                <a:lnTo>
                  <a:pt x="5290" y="1832"/>
                </a:lnTo>
                <a:lnTo>
                  <a:pt x="5331" y="1809"/>
                </a:lnTo>
                <a:lnTo>
                  <a:pt x="5372" y="1784"/>
                </a:lnTo>
                <a:lnTo>
                  <a:pt x="5414" y="1759"/>
                </a:lnTo>
                <a:lnTo>
                  <a:pt x="5456" y="1730"/>
                </a:lnTo>
                <a:lnTo>
                  <a:pt x="5499" y="1700"/>
                </a:lnTo>
                <a:lnTo>
                  <a:pt x="5544" y="1668"/>
                </a:lnTo>
                <a:lnTo>
                  <a:pt x="5590" y="1634"/>
                </a:lnTo>
                <a:lnTo>
                  <a:pt x="5638" y="1595"/>
                </a:lnTo>
                <a:close/>
                <a:moveTo>
                  <a:pt x="5744" y="393"/>
                </a:moveTo>
                <a:lnTo>
                  <a:pt x="5778" y="419"/>
                </a:lnTo>
                <a:lnTo>
                  <a:pt x="5810" y="446"/>
                </a:lnTo>
                <a:lnTo>
                  <a:pt x="5840" y="474"/>
                </a:lnTo>
                <a:lnTo>
                  <a:pt x="5865" y="504"/>
                </a:lnTo>
                <a:lnTo>
                  <a:pt x="5890" y="535"/>
                </a:lnTo>
                <a:lnTo>
                  <a:pt x="5911" y="568"/>
                </a:lnTo>
                <a:lnTo>
                  <a:pt x="5929" y="602"/>
                </a:lnTo>
                <a:lnTo>
                  <a:pt x="5945" y="636"/>
                </a:lnTo>
                <a:lnTo>
                  <a:pt x="5958" y="671"/>
                </a:lnTo>
                <a:lnTo>
                  <a:pt x="5968" y="709"/>
                </a:lnTo>
                <a:lnTo>
                  <a:pt x="5976" y="744"/>
                </a:lnTo>
                <a:lnTo>
                  <a:pt x="5981" y="783"/>
                </a:lnTo>
                <a:lnTo>
                  <a:pt x="5985" y="821"/>
                </a:lnTo>
                <a:lnTo>
                  <a:pt x="5985" y="859"/>
                </a:lnTo>
                <a:lnTo>
                  <a:pt x="5983" y="898"/>
                </a:lnTo>
                <a:lnTo>
                  <a:pt x="5977" y="939"/>
                </a:lnTo>
                <a:lnTo>
                  <a:pt x="5970" y="978"/>
                </a:lnTo>
                <a:lnTo>
                  <a:pt x="5961" y="1018"/>
                </a:lnTo>
                <a:lnTo>
                  <a:pt x="5949" y="1059"/>
                </a:lnTo>
                <a:lnTo>
                  <a:pt x="5935" y="1097"/>
                </a:lnTo>
                <a:lnTo>
                  <a:pt x="5918" y="1138"/>
                </a:lnTo>
                <a:lnTo>
                  <a:pt x="5898" y="1178"/>
                </a:lnTo>
                <a:lnTo>
                  <a:pt x="5877" y="1217"/>
                </a:lnTo>
                <a:lnTo>
                  <a:pt x="5854" y="1257"/>
                </a:lnTo>
                <a:lnTo>
                  <a:pt x="5829" y="1294"/>
                </a:lnTo>
                <a:lnTo>
                  <a:pt x="5801" y="1333"/>
                </a:lnTo>
                <a:lnTo>
                  <a:pt x="5771" y="1372"/>
                </a:lnTo>
                <a:lnTo>
                  <a:pt x="5739" y="1408"/>
                </a:lnTo>
                <a:lnTo>
                  <a:pt x="5705" y="1445"/>
                </a:lnTo>
                <a:lnTo>
                  <a:pt x="5668" y="1480"/>
                </a:lnTo>
                <a:lnTo>
                  <a:pt x="5631" y="1514"/>
                </a:lnTo>
                <a:lnTo>
                  <a:pt x="5590" y="1549"/>
                </a:lnTo>
                <a:lnTo>
                  <a:pt x="5552" y="1576"/>
                </a:lnTo>
                <a:lnTo>
                  <a:pt x="5511" y="1605"/>
                </a:lnTo>
                <a:lnTo>
                  <a:pt x="5467" y="1635"/>
                </a:lnTo>
                <a:lnTo>
                  <a:pt x="5419" y="1663"/>
                </a:lnTo>
                <a:lnTo>
                  <a:pt x="5370" y="1693"/>
                </a:lnTo>
                <a:lnTo>
                  <a:pt x="5320" y="1720"/>
                </a:lnTo>
                <a:lnTo>
                  <a:pt x="5268" y="1748"/>
                </a:lnTo>
                <a:lnTo>
                  <a:pt x="5217" y="1773"/>
                </a:lnTo>
                <a:lnTo>
                  <a:pt x="5166" y="1798"/>
                </a:lnTo>
                <a:lnTo>
                  <a:pt x="5115" y="1822"/>
                </a:lnTo>
                <a:lnTo>
                  <a:pt x="5069" y="1843"/>
                </a:lnTo>
                <a:lnTo>
                  <a:pt x="5022" y="1863"/>
                </a:lnTo>
                <a:lnTo>
                  <a:pt x="4979" y="1881"/>
                </a:lnTo>
                <a:lnTo>
                  <a:pt x="4939" y="1895"/>
                </a:lnTo>
                <a:lnTo>
                  <a:pt x="4904" y="1907"/>
                </a:lnTo>
                <a:lnTo>
                  <a:pt x="4874" y="1917"/>
                </a:lnTo>
                <a:lnTo>
                  <a:pt x="4820" y="1934"/>
                </a:lnTo>
                <a:lnTo>
                  <a:pt x="4768" y="1953"/>
                </a:lnTo>
                <a:lnTo>
                  <a:pt x="4717" y="1972"/>
                </a:lnTo>
                <a:lnTo>
                  <a:pt x="4669" y="1995"/>
                </a:lnTo>
                <a:lnTo>
                  <a:pt x="4623" y="2019"/>
                </a:lnTo>
                <a:lnTo>
                  <a:pt x="4578" y="2045"/>
                </a:lnTo>
                <a:lnTo>
                  <a:pt x="4539" y="2072"/>
                </a:lnTo>
                <a:lnTo>
                  <a:pt x="4499" y="2102"/>
                </a:lnTo>
                <a:lnTo>
                  <a:pt x="4462" y="2132"/>
                </a:lnTo>
                <a:lnTo>
                  <a:pt x="4429" y="2163"/>
                </a:lnTo>
                <a:lnTo>
                  <a:pt x="4398" y="2195"/>
                </a:lnTo>
                <a:lnTo>
                  <a:pt x="4370" y="2229"/>
                </a:lnTo>
                <a:lnTo>
                  <a:pt x="4345" y="2264"/>
                </a:lnTo>
                <a:lnTo>
                  <a:pt x="4323" y="2300"/>
                </a:lnTo>
                <a:lnTo>
                  <a:pt x="4304" y="2336"/>
                </a:lnTo>
                <a:lnTo>
                  <a:pt x="4287" y="2375"/>
                </a:lnTo>
                <a:lnTo>
                  <a:pt x="4275" y="2413"/>
                </a:lnTo>
                <a:lnTo>
                  <a:pt x="4265" y="2453"/>
                </a:lnTo>
                <a:lnTo>
                  <a:pt x="4260" y="2492"/>
                </a:lnTo>
                <a:lnTo>
                  <a:pt x="4256" y="2532"/>
                </a:lnTo>
                <a:lnTo>
                  <a:pt x="4258" y="2574"/>
                </a:lnTo>
                <a:lnTo>
                  <a:pt x="4262" y="2615"/>
                </a:lnTo>
                <a:lnTo>
                  <a:pt x="4270" y="2657"/>
                </a:lnTo>
                <a:lnTo>
                  <a:pt x="4282" y="2699"/>
                </a:lnTo>
                <a:lnTo>
                  <a:pt x="4297" y="2741"/>
                </a:lnTo>
                <a:lnTo>
                  <a:pt x="4317" y="2783"/>
                </a:lnTo>
                <a:lnTo>
                  <a:pt x="4339" y="2827"/>
                </a:lnTo>
                <a:lnTo>
                  <a:pt x="4367" y="2869"/>
                </a:lnTo>
                <a:lnTo>
                  <a:pt x="4399" y="2909"/>
                </a:lnTo>
                <a:lnTo>
                  <a:pt x="4435" y="2953"/>
                </a:lnTo>
                <a:lnTo>
                  <a:pt x="4474" y="2995"/>
                </a:lnTo>
                <a:lnTo>
                  <a:pt x="4519" y="3036"/>
                </a:lnTo>
                <a:lnTo>
                  <a:pt x="4443" y="2996"/>
                </a:lnTo>
                <a:lnTo>
                  <a:pt x="4374" y="2953"/>
                </a:lnTo>
                <a:lnTo>
                  <a:pt x="4312" y="2908"/>
                </a:lnTo>
                <a:lnTo>
                  <a:pt x="4255" y="2863"/>
                </a:lnTo>
                <a:lnTo>
                  <a:pt x="4206" y="2814"/>
                </a:lnTo>
                <a:lnTo>
                  <a:pt x="4161" y="2766"/>
                </a:lnTo>
                <a:lnTo>
                  <a:pt x="4123" y="2716"/>
                </a:lnTo>
                <a:lnTo>
                  <a:pt x="4090" y="2665"/>
                </a:lnTo>
                <a:lnTo>
                  <a:pt x="4064" y="2612"/>
                </a:lnTo>
                <a:lnTo>
                  <a:pt x="4042" y="2560"/>
                </a:lnTo>
                <a:lnTo>
                  <a:pt x="4026" y="2507"/>
                </a:lnTo>
                <a:lnTo>
                  <a:pt x="4016" y="2454"/>
                </a:lnTo>
                <a:lnTo>
                  <a:pt x="4010" y="2399"/>
                </a:lnTo>
                <a:lnTo>
                  <a:pt x="4009" y="2347"/>
                </a:lnTo>
                <a:lnTo>
                  <a:pt x="4013" y="2295"/>
                </a:lnTo>
                <a:lnTo>
                  <a:pt x="4021" y="2243"/>
                </a:lnTo>
                <a:lnTo>
                  <a:pt x="4034" y="2191"/>
                </a:lnTo>
                <a:lnTo>
                  <a:pt x="4052" y="2142"/>
                </a:lnTo>
                <a:lnTo>
                  <a:pt x="4073" y="2093"/>
                </a:lnTo>
                <a:lnTo>
                  <a:pt x="4097" y="2047"/>
                </a:lnTo>
                <a:lnTo>
                  <a:pt x="4127" y="2000"/>
                </a:lnTo>
                <a:lnTo>
                  <a:pt x="4159" y="1957"/>
                </a:lnTo>
                <a:lnTo>
                  <a:pt x="4196" y="1914"/>
                </a:lnTo>
                <a:lnTo>
                  <a:pt x="4235" y="1875"/>
                </a:lnTo>
                <a:lnTo>
                  <a:pt x="4277" y="1837"/>
                </a:lnTo>
                <a:lnTo>
                  <a:pt x="4324" y="1803"/>
                </a:lnTo>
                <a:lnTo>
                  <a:pt x="4373" y="1771"/>
                </a:lnTo>
                <a:lnTo>
                  <a:pt x="4425" y="1742"/>
                </a:lnTo>
                <a:lnTo>
                  <a:pt x="4479" y="1717"/>
                </a:lnTo>
                <a:lnTo>
                  <a:pt x="4536" y="1695"/>
                </a:lnTo>
                <a:lnTo>
                  <a:pt x="4595" y="1676"/>
                </a:lnTo>
                <a:lnTo>
                  <a:pt x="4657" y="1662"/>
                </a:lnTo>
                <a:lnTo>
                  <a:pt x="4696" y="1654"/>
                </a:lnTo>
                <a:lnTo>
                  <a:pt x="4740" y="1644"/>
                </a:lnTo>
                <a:lnTo>
                  <a:pt x="4788" y="1633"/>
                </a:lnTo>
                <a:lnTo>
                  <a:pt x="4838" y="1620"/>
                </a:lnTo>
                <a:lnTo>
                  <a:pt x="4892" y="1605"/>
                </a:lnTo>
                <a:lnTo>
                  <a:pt x="4948" y="1590"/>
                </a:lnTo>
                <a:lnTo>
                  <a:pt x="5007" y="1571"/>
                </a:lnTo>
                <a:lnTo>
                  <a:pt x="5066" y="1552"/>
                </a:lnTo>
                <a:lnTo>
                  <a:pt x="5126" y="1531"/>
                </a:lnTo>
                <a:lnTo>
                  <a:pt x="5188" y="1507"/>
                </a:lnTo>
                <a:lnTo>
                  <a:pt x="5249" y="1482"/>
                </a:lnTo>
                <a:lnTo>
                  <a:pt x="5310" y="1455"/>
                </a:lnTo>
                <a:lnTo>
                  <a:pt x="5370" y="1426"/>
                </a:lnTo>
                <a:lnTo>
                  <a:pt x="5428" y="1394"/>
                </a:lnTo>
                <a:lnTo>
                  <a:pt x="5486" y="1361"/>
                </a:lnTo>
                <a:lnTo>
                  <a:pt x="5540" y="1324"/>
                </a:lnTo>
                <a:lnTo>
                  <a:pt x="5592" y="1285"/>
                </a:lnTo>
                <a:lnTo>
                  <a:pt x="5642" y="1244"/>
                </a:lnTo>
                <a:lnTo>
                  <a:pt x="5687" y="1201"/>
                </a:lnTo>
                <a:lnTo>
                  <a:pt x="5728" y="1156"/>
                </a:lnTo>
                <a:lnTo>
                  <a:pt x="5765" y="1107"/>
                </a:lnTo>
                <a:lnTo>
                  <a:pt x="5797" y="1057"/>
                </a:lnTo>
                <a:lnTo>
                  <a:pt x="5822" y="1003"/>
                </a:lnTo>
                <a:lnTo>
                  <a:pt x="5843" y="948"/>
                </a:lnTo>
                <a:lnTo>
                  <a:pt x="5857" y="888"/>
                </a:lnTo>
                <a:lnTo>
                  <a:pt x="5865" y="826"/>
                </a:lnTo>
                <a:lnTo>
                  <a:pt x="5865" y="762"/>
                </a:lnTo>
                <a:lnTo>
                  <a:pt x="5859" y="695"/>
                </a:lnTo>
                <a:lnTo>
                  <a:pt x="5843" y="624"/>
                </a:lnTo>
                <a:lnTo>
                  <a:pt x="5819" y="550"/>
                </a:lnTo>
                <a:lnTo>
                  <a:pt x="5786" y="473"/>
                </a:lnTo>
                <a:lnTo>
                  <a:pt x="5744" y="393"/>
                </a:lnTo>
                <a:close/>
                <a:moveTo>
                  <a:pt x="5392" y="681"/>
                </a:moveTo>
                <a:lnTo>
                  <a:pt x="5409" y="675"/>
                </a:lnTo>
                <a:lnTo>
                  <a:pt x="5425" y="670"/>
                </a:lnTo>
                <a:lnTo>
                  <a:pt x="5441" y="664"/>
                </a:lnTo>
                <a:lnTo>
                  <a:pt x="5456" y="657"/>
                </a:lnTo>
                <a:lnTo>
                  <a:pt x="5470" y="650"/>
                </a:lnTo>
                <a:lnTo>
                  <a:pt x="5484" y="643"/>
                </a:lnTo>
                <a:lnTo>
                  <a:pt x="5496" y="635"/>
                </a:lnTo>
                <a:lnTo>
                  <a:pt x="5507" y="628"/>
                </a:lnTo>
                <a:lnTo>
                  <a:pt x="5518" y="620"/>
                </a:lnTo>
                <a:lnTo>
                  <a:pt x="5528" y="611"/>
                </a:lnTo>
                <a:lnTo>
                  <a:pt x="5537" y="602"/>
                </a:lnTo>
                <a:lnTo>
                  <a:pt x="5545" y="594"/>
                </a:lnTo>
                <a:lnTo>
                  <a:pt x="5554" y="584"/>
                </a:lnTo>
                <a:lnTo>
                  <a:pt x="5562" y="575"/>
                </a:lnTo>
                <a:lnTo>
                  <a:pt x="5568" y="565"/>
                </a:lnTo>
                <a:lnTo>
                  <a:pt x="5575" y="554"/>
                </a:lnTo>
                <a:lnTo>
                  <a:pt x="5580" y="544"/>
                </a:lnTo>
                <a:lnTo>
                  <a:pt x="5586" y="533"/>
                </a:lnTo>
                <a:lnTo>
                  <a:pt x="5590" y="523"/>
                </a:lnTo>
                <a:lnTo>
                  <a:pt x="5595" y="511"/>
                </a:lnTo>
                <a:lnTo>
                  <a:pt x="5602" y="489"/>
                </a:lnTo>
                <a:lnTo>
                  <a:pt x="5607" y="466"/>
                </a:lnTo>
                <a:lnTo>
                  <a:pt x="5612" y="441"/>
                </a:lnTo>
                <a:lnTo>
                  <a:pt x="5615" y="416"/>
                </a:lnTo>
                <a:lnTo>
                  <a:pt x="5617" y="389"/>
                </a:lnTo>
                <a:lnTo>
                  <a:pt x="5620" y="363"/>
                </a:lnTo>
                <a:lnTo>
                  <a:pt x="5648" y="395"/>
                </a:lnTo>
                <a:lnTo>
                  <a:pt x="5675" y="428"/>
                </a:lnTo>
                <a:lnTo>
                  <a:pt x="5699" y="461"/>
                </a:lnTo>
                <a:lnTo>
                  <a:pt x="5719" y="495"/>
                </a:lnTo>
                <a:lnTo>
                  <a:pt x="5737" y="530"/>
                </a:lnTo>
                <a:lnTo>
                  <a:pt x="5751" y="565"/>
                </a:lnTo>
                <a:lnTo>
                  <a:pt x="5765" y="599"/>
                </a:lnTo>
                <a:lnTo>
                  <a:pt x="5773" y="635"/>
                </a:lnTo>
                <a:lnTo>
                  <a:pt x="5780" y="671"/>
                </a:lnTo>
                <a:lnTo>
                  <a:pt x="5784" y="707"/>
                </a:lnTo>
                <a:lnTo>
                  <a:pt x="5787" y="742"/>
                </a:lnTo>
                <a:lnTo>
                  <a:pt x="5786" y="778"/>
                </a:lnTo>
                <a:lnTo>
                  <a:pt x="5782" y="813"/>
                </a:lnTo>
                <a:lnTo>
                  <a:pt x="5777" y="850"/>
                </a:lnTo>
                <a:lnTo>
                  <a:pt x="5769" y="884"/>
                </a:lnTo>
                <a:lnTo>
                  <a:pt x="5759" y="918"/>
                </a:lnTo>
                <a:lnTo>
                  <a:pt x="5746" y="951"/>
                </a:lnTo>
                <a:lnTo>
                  <a:pt x="5732" y="986"/>
                </a:lnTo>
                <a:lnTo>
                  <a:pt x="5716" y="1018"/>
                </a:lnTo>
                <a:lnTo>
                  <a:pt x="5697" y="1051"/>
                </a:lnTo>
                <a:lnTo>
                  <a:pt x="5677" y="1083"/>
                </a:lnTo>
                <a:lnTo>
                  <a:pt x="5654" y="1113"/>
                </a:lnTo>
                <a:lnTo>
                  <a:pt x="5630" y="1142"/>
                </a:lnTo>
                <a:lnTo>
                  <a:pt x="5603" y="1170"/>
                </a:lnTo>
                <a:lnTo>
                  <a:pt x="5575" y="1198"/>
                </a:lnTo>
                <a:lnTo>
                  <a:pt x="5544" y="1223"/>
                </a:lnTo>
                <a:lnTo>
                  <a:pt x="5513" y="1249"/>
                </a:lnTo>
                <a:lnTo>
                  <a:pt x="5480" y="1272"/>
                </a:lnTo>
                <a:lnTo>
                  <a:pt x="5446" y="1294"/>
                </a:lnTo>
                <a:lnTo>
                  <a:pt x="5410" y="1315"/>
                </a:lnTo>
                <a:lnTo>
                  <a:pt x="5372" y="1333"/>
                </a:lnTo>
                <a:lnTo>
                  <a:pt x="5333" y="1350"/>
                </a:lnTo>
                <a:lnTo>
                  <a:pt x="5279" y="1373"/>
                </a:lnTo>
                <a:lnTo>
                  <a:pt x="5227" y="1394"/>
                </a:lnTo>
                <a:lnTo>
                  <a:pt x="5180" y="1412"/>
                </a:lnTo>
                <a:lnTo>
                  <a:pt x="5136" y="1428"/>
                </a:lnTo>
                <a:lnTo>
                  <a:pt x="5094" y="1444"/>
                </a:lnTo>
                <a:lnTo>
                  <a:pt x="5055" y="1458"/>
                </a:lnTo>
                <a:lnTo>
                  <a:pt x="5015" y="1471"/>
                </a:lnTo>
                <a:lnTo>
                  <a:pt x="4978" y="1482"/>
                </a:lnTo>
                <a:lnTo>
                  <a:pt x="4939" y="1494"/>
                </a:lnTo>
                <a:lnTo>
                  <a:pt x="4902" y="1506"/>
                </a:lnTo>
                <a:lnTo>
                  <a:pt x="4861" y="1517"/>
                </a:lnTo>
                <a:lnTo>
                  <a:pt x="4819" y="1528"/>
                </a:lnTo>
                <a:lnTo>
                  <a:pt x="4774" y="1539"/>
                </a:lnTo>
                <a:lnTo>
                  <a:pt x="4727" y="1550"/>
                </a:lnTo>
                <a:lnTo>
                  <a:pt x="4675" y="1562"/>
                </a:lnTo>
                <a:lnTo>
                  <a:pt x="4618" y="1575"/>
                </a:lnTo>
                <a:lnTo>
                  <a:pt x="4552" y="1593"/>
                </a:lnTo>
                <a:lnTo>
                  <a:pt x="4488" y="1614"/>
                </a:lnTo>
                <a:lnTo>
                  <a:pt x="4428" y="1637"/>
                </a:lnTo>
                <a:lnTo>
                  <a:pt x="4369" y="1663"/>
                </a:lnTo>
                <a:lnTo>
                  <a:pt x="4314" y="1691"/>
                </a:lnTo>
                <a:lnTo>
                  <a:pt x="4262" y="1722"/>
                </a:lnTo>
                <a:lnTo>
                  <a:pt x="4213" y="1757"/>
                </a:lnTo>
                <a:lnTo>
                  <a:pt x="4168" y="1792"/>
                </a:lnTo>
                <a:lnTo>
                  <a:pt x="4127" y="1830"/>
                </a:lnTo>
                <a:lnTo>
                  <a:pt x="4087" y="1870"/>
                </a:lnTo>
                <a:lnTo>
                  <a:pt x="4052" y="1913"/>
                </a:lnTo>
                <a:lnTo>
                  <a:pt x="4021" y="1956"/>
                </a:lnTo>
                <a:lnTo>
                  <a:pt x="3993" y="2001"/>
                </a:lnTo>
                <a:lnTo>
                  <a:pt x="3969" y="2047"/>
                </a:lnTo>
                <a:lnTo>
                  <a:pt x="3949" y="2095"/>
                </a:lnTo>
                <a:lnTo>
                  <a:pt x="3931" y="2145"/>
                </a:lnTo>
                <a:lnTo>
                  <a:pt x="3919" y="2194"/>
                </a:lnTo>
                <a:lnTo>
                  <a:pt x="3909" y="2245"/>
                </a:lnTo>
                <a:lnTo>
                  <a:pt x="3906" y="2297"/>
                </a:lnTo>
                <a:lnTo>
                  <a:pt x="3905" y="2349"/>
                </a:lnTo>
                <a:lnTo>
                  <a:pt x="3908" y="2401"/>
                </a:lnTo>
                <a:lnTo>
                  <a:pt x="3916" y="2455"/>
                </a:lnTo>
                <a:lnTo>
                  <a:pt x="3928" y="2508"/>
                </a:lnTo>
                <a:lnTo>
                  <a:pt x="3943" y="2561"/>
                </a:lnTo>
                <a:lnTo>
                  <a:pt x="3964" y="2613"/>
                </a:lnTo>
                <a:lnTo>
                  <a:pt x="3990" y="2666"/>
                </a:lnTo>
                <a:lnTo>
                  <a:pt x="4020" y="2719"/>
                </a:lnTo>
                <a:lnTo>
                  <a:pt x="4054" y="2771"/>
                </a:lnTo>
                <a:lnTo>
                  <a:pt x="4094" y="2822"/>
                </a:lnTo>
                <a:lnTo>
                  <a:pt x="4138" y="2873"/>
                </a:lnTo>
                <a:lnTo>
                  <a:pt x="4186" y="2922"/>
                </a:lnTo>
                <a:lnTo>
                  <a:pt x="4240" y="2971"/>
                </a:lnTo>
                <a:lnTo>
                  <a:pt x="4162" y="2950"/>
                </a:lnTo>
                <a:lnTo>
                  <a:pt x="4090" y="2925"/>
                </a:lnTo>
                <a:lnTo>
                  <a:pt x="4024" y="2895"/>
                </a:lnTo>
                <a:lnTo>
                  <a:pt x="3963" y="2862"/>
                </a:lnTo>
                <a:lnTo>
                  <a:pt x="3908" y="2823"/>
                </a:lnTo>
                <a:lnTo>
                  <a:pt x="3856" y="2783"/>
                </a:lnTo>
                <a:lnTo>
                  <a:pt x="3811" y="2739"/>
                </a:lnTo>
                <a:lnTo>
                  <a:pt x="3771" y="2692"/>
                </a:lnTo>
                <a:lnTo>
                  <a:pt x="3734" y="2643"/>
                </a:lnTo>
                <a:lnTo>
                  <a:pt x="3704" y="2591"/>
                </a:lnTo>
                <a:lnTo>
                  <a:pt x="3678" y="2538"/>
                </a:lnTo>
                <a:lnTo>
                  <a:pt x="3657" y="2482"/>
                </a:lnTo>
                <a:lnTo>
                  <a:pt x="3641" y="2425"/>
                </a:lnTo>
                <a:lnTo>
                  <a:pt x="3630" y="2367"/>
                </a:lnTo>
                <a:lnTo>
                  <a:pt x="3622" y="2310"/>
                </a:lnTo>
                <a:lnTo>
                  <a:pt x="3620" y="2250"/>
                </a:lnTo>
                <a:lnTo>
                  <a:pt x="3622" y="2190"/>
                </a:lnTo>
                <a:lnTo>
                  <a:pt x="3630" y="2132"/>
                </a:lnTo>
                <a:lnTo>
                  <a:pt x="3640" y="2072"/>
                </a:lnTo>
                <a:lnTo>
                  <a:pt x="3656" y="2013"/>
                </a:lnTo>
                <a:lnTo>
                  <a:pt x="3676" y="1957"/>
                </a:lnTo>
                <a:lnTo>
                  <a:pt x="3699" y="1901"/>
                </a:lnTo>
                <a:lnTo>
                  <a:pt x="3728" y="1845"/>
                </a:lnTo>
                <a:lnTo>
                  <a:pt x="3759" y="1792"/>
                </a:lnTo>
                <a:lnTo>
                  <a:pt x="3795" y="1741"/>
                </a:lnTo>
                <a:lnTo>
                  <a:pt x="3835" y="1693"/>
                </a:lnTo>
                <a:lnTo>
                  <a:pt x="3878" y="1646"/>
                </a:lnTo>
                <a:lnTo>
                  <a:pt x="3927" y="1604"/>
                </a:lnTo>
                <a:lnTo>
                  <a:pt x="3978" y="1563"/>
                </a:lnTo>
                <a:lnTo>
                  <a:pt x="4033" y="1527"/>
                </a:lnTo>
                <a:lnTo>
                  <a:pt x="4092" y="1494"/>
                </a:lnTo>
                <a:lnTo>
                  <a:pt x="4154" y="1466"/>
                </a:lnTo>
                <a:lnTo>
                  <a:pt x="4204" y="1446"/>
                </a:lnTo>
                <a:lnTo>
                  <a:pt x="4259" y="1427"/>
                </a:lnTo>
                <a:lnTo>
                  <a:pt x="4315" y="1407"/>
                </a:lnTo>
                <a:lnTo>
                  <a:pt x="4373" y="1389"/>
                </a:lnTo>
                <a:lnTo>
                  <a:pt x="4435" y="1372"/>
                </a:lnTo>
                <a:lnTo>
                  <a:pt x="4497" y="1354"/>
                </a:lnTo>
                <a:lnTo>
                  <a:pt x="4561" y="1339"/>
                </a:lnTo>
                <a:lnTo>
                  <a:pt x="4627" y="1322"/>
                </a:lnTo>
                <a:lnTo>
                  <a:pt x="4692" y="1306"/>
                </a:lnTo>
                <a:lnTo>
                  <a:pt x="4759" y="1293"/>
                </a:lnTo>
                <a:lnTo>
                  <a:pt x="4825" y="1280"/>
                </a:lnTo>
                <a:lnTo>
                  <a:pt x="4892" y="1268"/>
                </a:lnTo>
                <a:lnTo>
                  <a:pt x="4958" y="1257"/>
                </a:lnTo>
                <a:lnTo>
                  <a:pt x="5024" y="1247"/>
                </a:lnTo>
                <a:lnTo>
                  <a:pt x="5089" y="1237"/>
                </a:lnTo>
                <a:lnTo>
                  <a:pt x="5152" y="1228"/>
                </a:lnTo>
                <a:lnTo>
                  <a:pt x="5171" y="1226"/>
                </a:lnTo>
                <a:lnTo>
                  <a:pt x="5191" y="1220"/>
                </a:lnTo>
                <a:lnTo>
                  <a:pt x="5212" y="1215"/>
                </a:lnTo>
                <a:lnTo>
                  <a:pt x="5231" y="1207"/>
                </a:lnTo>
                <a:lnTo>
                  <a:pt x="5250" y="1198"/>
                </a:lnTo>
                <a:lnTo>
                  <a:pt x="5269" y="1188"/>
                </a:lnTo>
                <a:lnTo>
                  <a:pt x="5288" y="1177"/>
                </a:lnTo>
                <a:lnTo>
                  <a:pt x="5304" y="1165"/>
                </a:lnTo>
                <a:lnTo>
                  <a:pt x="5322" y="1152"/>
                </a:lnTo>
                <a:lnTo>
                  <a:pt x="5337" y="1138"/>
                </a:lnTo>
                <a:lnTo>
                  <a:pt x="5353" y="1123"/>
                </a:lnTo>
                <a:lnTo>
                  <a:pt x="5367" y="1106"/>
                </a:lnTo>
                <a:lnTo>
                  <a:pt x="5381" y="1090"/>
                </a:lnTo>
                <a:lnTo>
                  <a:pt x="5394" y="1072"/>
                </a:lnTo>
                <a:lnTo>
                  <a:pt x="5406" y="1052"/>
                </a:lnTo>
                <a:lnTo>
                  <a:pt x="5416" y="1033"/>
                </a:lnTo>
                <a:lnTo>
                  <a:pt x="5426" y="1014"/>
                </a:lnTo>
                <a:lnTo>
                  <a:pt x="5434" y="993"/>
                </a:lnTo>
                <a:lnTo>
                  <a:pt x="5441" y="973"/>
                </a:lnTo>
                <a:lnTo>
                  <a:pt x="5447" y="951"/>
                </a:lnTo>
                <a:lnTo>
                  <a:pt x="5451" y="929"/>
                </a:lnTo>
                <a:lnTo>
                  <a:pt x="5455" y="907"/>
                </a:lnTo>
                <a:lnTo>
                  <a:pt x="5456" y="885"/>
                </a:lnTo>
                <a:lnTo>
                  <a:pt x="5456" y="863"/>
                </a:lnTo>
                <a:lnTo>
                  <a:pt x="5455" y="841"/>
                </a:lnTo>
                <a:lnTo>
                  <a:pt x="5451" y="817"/>
                </a:lnTo>
                <a:lnTo>
                  <a:pt x="5445" y="794"/>
                </a:lnTo>
                <a:lnTo>
                  <a:pt x="5439" y="772"/>
                </a:lnTo>
                <a:lnTo>
                  <a:pt x="5430" y="749"/>
                </a:lnTo>
                <a:lnTo>
                  <a:pt x="5419" y="726"/>
                </a:lnTo>
                <a:lnTo>
                  <a:pt x="5406" y="703"/>
                </a:lnTo>
                <a:lnTo>
                  <a:pt x="5392" y="681"/>
                </a:lnTo>
                <a:close/>
                <a:moveTo>
                  <a:pt x="5129" y="335"/>
                </a:moveTo>
                <a:lnTo>
                  <a:pt x="5106" y="367"/>
                </a:lnTo>
                <a:lnTo>
                  <a:pt x="5084" y="398"/>
                </a:lnTo>
                <a:lnTo>
                  <a:pt x="5062" y="426"/>
                </a:lnTo>
                <a:lnTo>
                  <a:pt x="5039" y="453"/>
                </a:lnTo>
                <a:lnTo>
                  <a:pt x="5027" y="466"/>
                </a:lnTo>
                <a:lnTo>
                  <a:pt x="5014" y="479"/>
                </a:lnTo>
                <a:lnTo>
                  <a:pt x="5001" y="491"/>
                </a:lnTo>
                <a:lnTo>
                  <a:pt x="4988" y="503"/>
                </a:lnTo>
                <a:lnTo>
                  <a:pt x="4972" y="514"/>
                </a:lnTo>
                <a:lnTo>
                  <a:pt x="4958" y="525"/>
                </a:lnTo>
                <a:lnTo>
                  <a:pt x="4940" y="535"/>
                </a:lnTo>
                <a:lnTo>
                  <a:pt x="4924" y="545"/>
                </a:lnTo>
                <a:lnTo>
                  <a:pt x="4906" y="554"/>
                </a:lnTo>
                <a:lnTo>
                  <a:pt x="4890" y="560"/>
                </a:lnTo>
                <a:lnTo>
                  <a:pt x="4874" y="565"/>
                </a:lnTo>
                <a:lnTo>
                  <a:pt x="4858" y="570"/>
                </a:lnTo>
                <a:lnTo>
                  <a:pt x="4841" y="573"/>
                </a:lnTo>
                <a:lnTo>
                  <a:pt x="4824" y="575"/>
                </a:lnTo>
                <a:lnTo>
                  <a:pt x="4805" y="576"/>
                </a:lnTo>
                <a:lnTo>
                  <a:pt x="4786" y="575"/>
                </a:lnTo>
                <a:lnTo>
                  <a:pt x="4773" y="573"/>
                </a:lnTo>
                <a:lnTo>
                  <a:pt x="4761" y="570"/>
                </a:lnTo>
                <a:lnTo>
                  <a:pt x="4750" y="565"/>
                </a:lnTo>
                <a:lnTo>
                  <a:pt x="4739" y="562"/>
                </a:lnTo>
                <a:lnTo>
                  <a:pt x="4730" y="556"/>
                </a:lnTo>
                <a:lnTo>
                  <a:pt x="4721" y="552"/>
                </a:lnTo>
                <a:lnTo>
                  <a:pt x="4713" y="545"/>
                </a:lnTo>
                <a:lnTo>
                  <a:pt x="4706" y="539"/>
                </a:lnTo>
                <a:lnTo>
                  <a:pt x="4699" y="532"/>
                </a:lnTo>
                <a:lnTo>
                  <a:pt x="4694" y="523"/>
                </a:lnTo>
                <a:lnTo>
                  <a:pt x="4688" y="514"/>
                </a:lnTo>
                <a:lnTo>
                  <a:pt x="4684" y="505"/>
                </a:lnTo>
                <a:lnTo>
                  <a:pt x="4680" y="495"/>
                </a:lnTo>
                <a:lnTo>
                  <a:pt x="4678" y="484"/>
                </a:lnTo>
                <a:lnTo>
                  <a:pt x="4675" y="473"/>
                </a:lnTo>
                <a:lnTo>
                  <a:pt x="4674" y="460"/>
                </a:lnTo>
                <a:lnTo>
                  <a:pt x="4675" y="445"/>
                </a:lnTo>
                <a:lnTo>
                  <a:pt x="4678" y="430"/>
                </a:lnTo>
                <a:lnTo>
                  <a:pt x="4681" y="416"/>
                </a:lnTo>
                <a:lnTo>
                  <a:pt x="4686" y="403"/>
                </a:lnTo>
                <a:lnTo>
                  <a:pt x="4691" y="390"/>
                </a:lnTo>
                <a:lnTo>
                  <a:pt x="4697" y="377"/>
                </a:lnTo>
                <a:lnTo>
                  <a:pt x="4705" y="365"/>
                </a:lnTo>
                <a:lnTo>
                  <a:pt x="4713" y="352"/>
                </a:lnTo>
                <a:lnTo>
                  <a:pt x="4664" y="354"/>
                </a:lnTo>
                <a:lnTo>
                  <a:pt x="4614" y="355"/>
                </a:lnTo>
                <a:lnTo>
                  <a:pt x="4564" y="357"/>
                </a:lnTo>
                <a:lnTo>
                  <a:pt x="4515" y="359"/>
                </a:lnTo>
                <a:lnTo>
                  <a:pt x="4466" y="362"/>
                </a:lnTo>
                <a:lnTo>
                  <a:pt x="4417" y="364"/>
                </a:lnTo>
                <a:lnTo>
                  <a:pt x="4367" y="366"/>
                </a:lnTo>
                <a:lnTo>
                  <a:pt x="4317" y="366"/>
                </a:lnTo>
                <a:lnTo>
                  <a:pt x="4325" y="400"/>
                </a:lnTo>
                <a:lnTo>
                  <a:pt x="4331" y="435"/>
                </a:lnTo>
                <a:lnTo>
                  <a:pt x="4337" y="469"/>
                </a:lnTo>
                <a:lnTo>
                  <a:pt x="4344" y="503"/>
                </a:lnTo>
                <a:lnTo>
                  <a:pt x="4351" y="538"/>
                </a:lnTo>
                <a:lnTo>
                  <a:pt x="4356" y="572"/>
                </a:lnTo>
                <a:lnTo>
                  <a:pt x="4362" y="606"/>
                </a:lnTo>
                <a:lnTo>
                  <a:pt x="4369" y="640"/>
                </a:lnTo>
                <a:lnTo>
                  <a:pt x="4389" y="627"/>
                </a:lnTo>
                <a:lnTo>
                  <a:pt x="4409" y="615"/>
                </a:lnTo>
                <a:lnTo>
                  <a:pt x="4429" y="604"/>
                </a:lnTo>
                <a:lnTo>
                  <a:pt x="4450" y="594"/>
                </a:lnTo>
                <a:lnTo>
                  <a:pt x="4470" y="586"/>
                </a:lnTo>
                <a:lnTo>
                  <a:pt x="4490" y="577"/>
                </a:lnTo>
                <a:lnTo>
                  <a:pt x="4510" y="572"/>
                </a:lnTo>
                <a:lnTo>
                  <a:pt x="4530" y="566"/>
                </a:lnTo>
                <a:lnTo>
                  <a:pt x="4550" y="563"/>
                </a:lnTo>
                <a:lnTo>
                  <a:pt x="4572" y="560"/>
                </a:lnTo>
                <a:lnTo>
                  <a:pt x="4592" y="559"/>
                </a:lnTo>
                <a:lnTo>
                  <a:pt x="4612" y="559"/>
                </a:lnTo>
                <a:lnTo>
                  <a:pt x="4632" y="560"/>
                </a:lnTo>
                <a:lnTo>
                  <a:pt x="4651" y="563"/>
                </a:lnTo>
                <a:lnTo>
                  <a:pt x="4671" y="566"/>
                </a:lnTo>
                <a:lnTo>
                  <a:pt x="4694" y="572"/>
                </a:lnTo>
                <a:lnTo>
                  <a:pt x="4716" y="580"/>
                </a:lnTo>
                <a:lnTo>
                  <a:pt x="4738" y="588"/>
                </a:lnTo>
                <a:lnTo>
                  <a:pt x="4759" y="598"/>
                </a:lnTo>
                <a:lnTo>
                  <a:pt x="4776" y="609"/>
                </a:lnTo>
                <a:lnTo>
                  <a:pt x="4793" y="620"/>
                </a:lnTo>
                <a:lnTo>
                  <a:pt x="4809" y="633"/>
                </a:lnTo>
                <a:lnTo>
                  <a:pt x="4823" y="646"/>
                </a:lnTo>
                <a:lnTo>
                  <a:pt x="4835" y="660"/>
                </a:lnTo>
                <a:lnTo>
                  <a:pt x="4846" y="675"/>
                </a:lnTo>
                <a:lnTo>
                  <a:pt x="4855" y="690"/>
                </a:lnTo>
                <a:lnTo>
                  <a:pt x="4863" y="706"/>
                </a:lnTo>
                <a:lnTo>
                  <a:pt x="4869" y="722"/>
                </a:lnTo>
                <a:lnTo>
                  <a:pt x="4876" y="740"/>
                </a:lnTo>
                <a:lnTo>
                  <a:pt x="4880" y="758"/>
                </a:lnTo>
                <a:lnTo>
                  <a:pt x="4884" y="776"/>
                </a:lnTo>
                <a:lnTo>
                  <a:pt x="4886" y="796"/>
                </a:lnTo>
                <a:lnTo>
                  <a:pt x="4887" y="810"/>
                </a:lnTo>
                <a:lnTo>
                  <a:pt x="4886" y="824"/>
                </a:lnTo>
                <a:lnTo>
                  <a:pt x="4885" y="837"/>
                </a:lnTo>
                <a:lnTo>
                  <a:pt x="4883" y="851"/>
                </a:lnTo>
                <a:lnTo>
                  <a:pt x="4880" y="863"/>
                </a:lnTo>
                <a:lnTo>
                  <a:pt x="4876" y="875"/>
                </a:lnTo>
                <a:lnTo>
                  <a:pt x="4871" y="887"/>
                </a:lnTo>
                <a:lnTo>
                  <a:pt x="4866" y="898"/>
                </a:lnTo>
                <a:lnTo>
                  <a:pt x="4859" y="909"/>
                </a:lnTo>
                <a:lnTo>
                  <a:pt x="4853" y="920"/>
                </a:lnTo>
                <a:lnTo>
                  <a:pt x="4845" y="930"/>
                </a:lnTo>
                <a:lnTo>
                  <a:pt x="4836" y="940"/>
                </a:lnTo>
                <a:lnTo>
                  <a:pt x="4826" y="950"/>
                </a:lnTo>
                <a:lnTo>
                  <a:pt x="4817" y="959"/>
                </a:lnTo>
                <a:lnTo>
                  <a:pt x="4806" y="968"/>
                </a:lnTo>
                <a:lnTo>
                  <a:pt x="4796" y="976"/>
                </a:lnTo>
                <a:lnTo>
                  <a:pt x="4781" y="984"/>
                </a:lnTo>
                <a:lnTo>
                  <a:pt x="4768" y="994"/>
                </a:lnTo>
                <a:lnTo>
                  <a:pt x="4753" y="1002"/>
                </a:lnTo>
                <a:lnTo>
                  <a:pt x="4740" y="1009"/>
                </a:lnTo>
                <a:lnTo>
                  <a:pt x="4727" y="1017"/>
                </a:lnTo>
                <a:lnTo>
                  <a:pt x="4713" y="1022"/>
                </a:lnTo>
                <a:lnTo>
                  <a:pt x="4700" y="1028"/>
                </a:lnTo>
                <a:lnTo>
                  <a:pt x="4687" y="1032"/>
                </a:lnTo>
                <a:lnTo>
                  <a:pt x="4660" y="1040"/>
                </a:lnTo>
                <a:lnTo>
                  <a:pt x="4636" y="1044"/>
                </a:lnTo>
                <a:lnTo>
                  <a:pt x="4612" y="1049"/>
                </a:lnTo>
                <a:lnTo>
                  <a:pt x="4587" y="1050"/>
                </a:lnTo>
                <a:lnTo>
                  <a:pt x="4564" y="1050"/>
                </a:lnTo>
                <a:lnTo>
                  <a:pt x="4541" y="1049"/>
                </a:lnTo>
                <a:lnTo>
                  <a:pt x="4518" y="1045"/>
                </a:lnTo>
                <a:lnTo>
                  <a:pt x="4495" y="1042"/>
                </a:lnTo>
                <a:lnTo>
                  <a:pt x="4452" y="1033"/>
                </a:lnTo>
                <a:lnTo>
                  <a:pt x="4409" y="1022"/>
                </a:lnTo>
                <a:lnTo>
                  <a:pt x="4411" y="1055"/>
                </a:lnTo>
                <a:lnTo>
                  <a:pt x="4414" y="1088"/>
                </a:lnTo>
                <a:lnTo>
                  <a:pt x="4416" y="1122"/>
                </a:lnTo>
                <a:lnTo>
                  <a:pt x="4417" y="1155"/>
                </a:lnTo>
                <a:lnTo>
                  <a:pt x="4428" y="1149"/>
                </a:lnTo>
                <a:lnTo>
                  <a:pt x="4439" y="1144"/>
                </a:lnTo>
                <a:lnTo>
                  <a:pt x="4452" y="1139"/>
                </a:lnTo>
                <a:lnTo>
                  <a:pt x="4466" y="1134"/>
                </a:lnTo>
                <a:lnTo>
                  <a:pt x="4481" y="1128"/>
                </a:lnTo>
                <a:lnTo>
                  <a:pt x="4495" y="1125"/>
                </a:lnTo>
                <a:lnTo>
                  <a:pt x="4512" y="1122"/>
                </a:lnTo>
                <a:lnTo>
                  <a:pt x="4530" y="1118"/>
                </a:lnTo>
                <a:lnTo>
                  <a:pt x="4550" y="1116"/>
                </a:lnTo>
                <a:lnTo>
                  <a:pt x="4570" y="1115"/>
                </a:lnTo>
                <a:lnTo>
                  <a:pt x="4591" y="1114"/>
                </a:lnTo>
                <a:lnTo>
                  <a:pt x="4614" y="1114"/>
                </a:lnTo>
                <a:lnTo>
                  <a:pt x="4638" y="1114"/>
                </a:lnTo>
                <a:lnTo>
                  <a:pt x="4664" y="1116"/>
                </a:lnTo>
                <a:lnTo>
                  <a:pt x="4691" y="1118"/>
                </a:lnTo>
                <a:lnTo>
                  <a:pt x="4720" y="1122"/>
                </a:lnTo>
                <a:lnTo>
                  <a:pt x="4764" y="1129"/>
                </a:lnTo>
                <a:lnTo>
                  <a:pt x="4809" y="1138"/>
                </a:lnTo>
                <a:lnTo>
                  <a:pt x="4852" y="1147"/>
                </a:lnTo>
                <a:lnTo>
                  <a:pt x="4894" y="1155"/>
                </a:lnTo>
                <a:lnTo>
                  <a:pt x="4915" y="1159"/>
                </a:lnTo>
                <a:lnTo>
                  <a:pt x="4936" y="1161"/>
                </a:lnTo>
                <a:lnTo>
                  <a:pt x="4958" y="1165"/>
                </a:lnTo>
                <a:lnTo>
                  <a:pt x="4978" y="1167"/>
                </a:lnTo>
                <a:lnTo>
                  <a:pt x="4998" y="1168"/>
                </a:lnTo>
                <a:lnTo>
                  <a:pt x="5018" y="1168"/>
                </a:lnTo>
                <a:lnTo>
                  <a:pt x="5037" y="1167"/>
                </a:lnTo>
                <a:lnTo>
                  <a:pt x="5056" y="1165"/>
                </a:lnTo>
                <a:lnTo>
                  <a:pt x="5080" y="1161"/>
                </a:lnTo>
                <a:lnTo>
                  <a:pt x="5102" y="1157"/>
                </a:lnTo>
                <a:lnTo>
                  <a:pt x="5124" y="1150"/>
                </a:lnTo>
                <a:lnTo>
                  <a:pt x="5145" y="1145"/>
                </a:lnTo>
                <a:lnTo>
                  <a:pt x="5166" y="1139"/>
                </a:lnTo>
                <a:lnTo>
                  <a:pt x="5186" y="1131"/>
                </a:lnTo>
                <a:lnTo>
                  <a:pt x="5206" y="1122"/>
                </a:lnTo>
                <a:lnTo>
                  <a:pt x="5225" y="1113"/>
                </a:lnTo>
                <a:lnTo>
                  <a:pt x="5242" y="1103"/>
                </a:lnTo>
                <a:lnTo>
                  <a:pt x="5259" y="1092"/>
                </a:lnTo>
                <a:lnTo>
                  <a:pt x="5275" y="1080"/>
                </a:lnTo>
                <a:lnTo>
                  <a:pt x="5290" y="1066"/>
                </a:lnTo>
                <a:lnTo>
                  <a:pt x="5304" y="1052"/>
                </a:lnTo>
                <a:lnTo>
                  <a:pt x="5316" y="1038"/>
                </a:lnTo>
                <a:lnTo>
                  <a:pt x="5329" y="1021"/>
                </a:lnTo>
                <a:lnTo>
                  <a:pt x="5339" y="1005"/>
                </a:lnTo>
                <a:lnTo>
                  <a:pt x="5347" y="987"/>
                </a:lnTo>
                <a:lnTo>
                  <a:pt x="5356" y="970"/>
                </a:lnTo>
                <a:lnTo>
                  <a:pt x="5363" y="952"/>
                </a:lnTo>
                <a:lnTo>
                  <a:pt x="5368" y="937"/>
                </a:lnTo>
                <a:lnTo>
                  <a:pt x="5373" y="920"/>
                </a:lnTo>
                <a:lnTo>
                  <a:pt x="5376" y="906"/>
                </a:lnTo>
                <a:lnTo>
                  <a:pt x="5378" y="890"/>
                </a:lnTo>
                <a:lnTo>
                  <a:pt x="5378" y="876"/>
                </a:lnTo>
                <a:lnTo>
                  <a:pt x="5378" y="863"/>
                </a:lnTo>
                <a:lnTo>
                  <a:pt x="5378" y="850"/>
                </a:lnTo>
                <a:lnTo>
                  <a:pt x="5376" y="837"/>
                </a:lnTo>
                <a:lnTo>
                  <a:pt x="5373" y="824"/>
                </a:lnTo>
                <a:lnTo>
                  <a:pt x="5368" y="813"/>
                </a:lnTo>
                <a:lnTo>
                  <a:pt x="5364" y="801"/>
                </a:lnTo>
                <a:lnTo>
                  <a:pt x="5357" y="790"/>
                </a:lnTo>
                <a:lnTo>
                  <a:pt x="5352" y="780"/>
                </a:lnTo>
                <a:lnTo>
                  <a:pt x="5345" y="769"/>
                </a:lnTo>
                <a:lnTo>
                  <a:pt x="5336" y="760"/>
                </a:lnTo>
                <a:lnTo>
                  <a:pt x="5327" y="750"/>
                </a:lnTo>
                <a:lnTo>
                  <a:pt x="5319" y="741"/>
                </a:lnTo>
                <a:lnTo>
                  <a:pt x="5310" y="731"/>
                </a:lnTo>
                <a:lnTo>
                  <a:pt x="5300" y="722"/>
                </a:lnTo>
                <a:lnTo>
                  <a:pt x="5289" y="715"/>
                </a:lnTo>
                <a:lnTo>
                  <a:pt x="5278" y="707"/>
                </a:lnTo>
                <a:lnTo>
                  <a:pt x="5254" y="691"/>
                </a:lnTo>
                <a:lnTo>
                  <a:pt x="5229" y="676"/>
                </a:lnTo>
                <a:lnTo>
                  <a:pt x="5202" y="664"/>
                </a:lnTo>
                <a:lnTo>
                  <a:pt x="5177" y="650"/>
                </a:lnTo>
                <a:lnTo>
                  <a:pt x="5223" y="644"/>
                </a:lnTo>
                <a:lnTo>
                  <a:pt x="5271" y="638"/>
                </a:lnTo>
                <a:lnTo>
                  <a:pt x="5295" y="635"/>
                </a:lnTo>
                <a:lnTo>
                  <a:pt x="5319" y="632"/>
                </a:lnTo>
                <a:lnTo>
                  <a:pt x="5342" y="627"/>
                </a:lnTo>
                <a:lnTo>
                  <a:pt x="5364" y="622"/>
                </a:lnTo>
                <a:lnTo>
                  <a:pt x="5385" y="617"/>
                </a:lnTo>
                <a:lnTo>
                  <a:pt x="5406" y="609"/>
                </a:lnTo>
                <a:lnTo>
                  <a:pt x="5425" y="603"/>
                </a:lnTo>
                <a:lnTo>
                  <a:pt x="5444" y="594"/>
                </a:lnTo>
                <a:lnTo>
                  <a:pt x="5453" y="588"/>
                </a:lnTo>
                <a:lnTo>
                  <a:pt x="5460" y="584"/>
                </a:lnTo>
                <a:lnTo>
                  <a:pt x="5468" y="577"/>
                </a:lnTo>
                <a:lnTo>
                  <a:pt x="5476" y="572"/>
                </a:lnTo>
                <a:lnTo>
                  <a:pt x="5482" y="565"/>
                </a:lnTo>
                <a:lnTo>
                  <a:pt x="5489" y="557"/>
                </a:lnTo>
                <a:lnTo>
                  <a:pt x="5495" y="551"/>
                </a:lnTo>
                <a:lnTo>
                  <a:pt x="5500" y="543"/>
                </a:lnTo>
                <a:lnTo>
                  <a:pt x="5510" y="528"/>
                </a:lnTo>
                <a:lnTo>
                  <a:pt x="5518" y="511"/>
                </a:lnTo>
                <a:lnTo>
                  <a:pt x="5524" y="497"/>
                </a:lnTo>
                <a:lnTo>
                  <a:pt x="5530" y="480"/>
                </a:lnTo>
                <a:lnTo>
                  <a:pt x="5533" y="466"/>
                </a:lnTo>
                <a:lnTo>
                  <a:pt x="5533" y="451"/>
                </a:lnTo>
                <a:lnTo>
                  <a:pt x="5534" y="443"/>
                </a:lnTo>
                <a:lnTo>
                  <a:pt x="5533" y="437"/>
                </a:lnTo>
                <a:lnTo>
                  <a:pt x="5533" y="430"/>
                </a:lnTo>
                <a:lnTo>
                  <a:pt x="5532" y="422"/>
                </a:lnTo>
                <a:lnTo>
                  <a:pt x="5530" y="417"/>
                </a:lnTo>
                <a:lnTo>
                  <a:pt x="5527" y="410"/>
                </a:lnTo>
                <a:lnTo>
                  <a:pt x="5523" y="404"/>
                </a:lnTo>
                <a:lnTo>
                  <a:pt x="5520" y="398"/>
                </a:lnTo>
                <a:lnTo>
                  <a:pt x="5516" y="393"/>
                </a:lnTo>
                <a:lnTo>
                  <a:pt x="5511" y="387"/>
                </a:lnTo>
                <a:lnTo>
                  <a:pt x="5506" y="382"/>
                </a:lnTo>
                <a:lnTo>
                  <a:pt x="5500" y="377"/>
                </a:lnTo>
                <a:lnTo>
                  <a:pt x="5492" y="372"/>
                </a:lnTo>
                <a:lnTo>
                  <a:pt x="5486" y="367"/>
                </a:lnTo>
                <a:lnTo>
                  <a:pt x="5478" y="364"/>
                </a:lnTo>
                <a:lnTo>
                  <a:pt x="5468" y="359"/>
                </a:lnTo>
                <a:lnTo>
                  <a:pt x="5459" y="356"/>
                </a:lnTo>
                <a:lnTo>
                  <a:pt x="5449" y="353"/>
                </a:lnTo>
                <a:lnTo>
                  <a:pt x="5438" y="351"/>
                </a:lnTo>
                <a:lnTo>
                  <a:pt x="5427" y="347"/>
                </a:lnTo>
                <a:lnTo>
                  <a:pt x="5391" y="342"/>
                </a:lnTo>
                <a:lnTo>
                  <a:pt x="5352" y="336"/>
                </a:lnTo>
                <a:lnTo>
                  <a:pt x="5312" y="333"/>
                </a:lnTo>
                <a:lnTo>
                  <a:pt x="5271" y="331"/>
                </a:lnTo>
                <a:lnTo>
                  <a:pt x="5232" y="330"/>
                </a:lnTo>
                <a:lnTo>
                  <a:pt x="5195" y="330"/>
                </a:lnTo>
                <a:lnTo>
                  <a:pt x="5177" y="331"/>
                </a:lnTo>
                <a:lnTo>
                  <a:pt x="5159" y="333"/>
                </a:lnTo>
                <a:lnTo>
                  <a:pt x="5145" y="333"/>
                </a:lnTo>
                <a:lnTo>
                  <a:pt x="5129" y="335"/>
                </a:lnTo>
                <a:close/>
                <a:moveTo>
                  <a:pt x="4737" y="447"/>
                </a:moveTo>
                <a:lnTo>
                  <a:pt x="4739" y="432"/>
                </a:lnTo>
                <a:lnTo>
                  <a:pt x="4744" y="420"/>
                </a:lnTo>
                <a:lnTo>
                  <a:pt x="4750" y="408"/>
                </a:lnTo>
                <a:lnTo>
                  <a:pt x="4758" y="396"/>
                </a:lnTo>
                <a:lnTo>
                  <a:pt x="4765" y="384"/>
                </a:lnTo>
                <a:lnTo>
                  <a:pt x="4774" y="372"/>
                </a:lnTo>
                <a:lnTo>
                  <a:pt x="4784" y="361"/>
                </a:lnTo>
                <a:lnTo>
                  <a:pt x="4794" y="349"/>
                </a:lnTo>
                <a:lnTo>
                  <a:pt x="4825" y="346"/>
                </a:lnTo>
                <a:lnTo>
                  <a:pt x="4859" y="344"/>
                </a:lnTo>
                <a:lnTo>
                  <a:pt x="4896" y="341"/>
                </a:lnTo>
                <a:lnTo>
                  <a:pt x="4932" y="338"/>
                </a:lnTo>
                <a:lnTo>
                  <a:pt x="4969" y="336"/>
                </a:lnTo>
                <a:lnTo>
                  <a:pt x="5002" y="335"/>
                </a:lnTo>
                <a:lnTo>
                  <a:pt x="5031" y="334"/>
                </a:lnTo>
                <a:lnTo>
                  <a:pt x="5054" y="334"/>
                </a:lnTo>
                <a:lnTo>
                  <a:pt x="5037" y="357"/>
                </a:lnTo>
                <a:lnTo>
                  <a:pt x="5021" y="379"/>
                </a:lnTo>
                <a:lnTo>
                  <a:pt x="5004" y="400"/>
                </a:lnTo>
                <a:lnTo>
                  <a:pt x="4988" y="421"/>
                </a:lnTo>
                <a:lnTo>
                  <a:pt x="4979" y="430"/>
                </a:lnTo>
                <a:lnTo>
                  <a:pt x="4969" y="440"/>
                </a:lnTo>
                <a:lnTo>
                  <a:pt x="4959" y="449"/>
                </a:lnTo>
                <a:lnTo>
                  <a:pt x="4948" y="458"/>
                </a:lnTo>
                <a:lnTo>
                  <a:pt x="4936" y="466"/>
                </a:lnTo>
                <a:lnTo>
                  <a:pt x="4925" y="476"/>
                </a:lnTo>
                <a:lnTo>
                  <a:pt x="4910" y="483"/>
                </a:lnTo>
                <a:lnTo>
                  <a:pt x="4896" y="491"/>
                </a:lnTo>
                <a:lnTo>
                  <a:pt x="4880" y="499"/>
                </a:lnTo>
                <a:lnTo>
                  <a:pt x="4865" y="504"/>
                </a:lnTo>
                <a:lnTo>
                  <a:pt x="4850" y="509"/>
                </a:lnTo>
                <a:lnTo>
                  <a:pt x="4835" y="512"/>
                </a:lnTo>
                <a:lnTo>
                  <a:pt x="4821" y="514"/>
                </a:lnTo>
                <a:lnTo>
                  <a:pt x="4806" y="514"/>
                </a:lnTo>
                <a:lnTo>
                  <a:pt x="4793" y="514"/>
                </a:lnTo>
                <a:lnTo>
                  <a:pt x="4781" y="512"/>
                </a:lnTo>
                <a:lnTo>
                  <a:pt x="4770" y="509"/>
                </a:lnTo>
                <a:lnTo>
                  <a:pt x="4760" y="504"/>
                </a:lnTo>
                <a:lnTo>
                  <a:pt x="4755" y="501"/>
                </a:lnTo>
                <a:lnTo>
                  <a:pt x="4751" y="499"/>
                </a:lnTo>
                <a:lnTo>
                  <a:pt x="4749" y="494"/>
                </a:lnTo>
                <a:lnTo>
                  <a:pt x="4744" y="490"/>
                </a:lnTo>
                <a:lnTo>
                  <a:pt x="4742" y="487"/>
                </a:lnTo>
                <a:lnTo>
                  <a:pt x="4739" y="481"/>
                </a:lnTo>
                <a:lnTo>
                  <a:pt x="4737" y="477"/>
                </a:lnTo>
                <a:lnTo>
                  <a:pt x="4737" y="471"/>
                </a:lnTo>
                <a:lnTo>
                  <a:pt x="4736" y="466"/>
                </a:lnTo>
                <a:lnTo>
                  <a:pt x="4736" y="460"/>
                </a:lnTo>
                <a:lnTo>
                  <a:pt x="4736" y="455"/>
                </a:lnTo>
                <a:lnTo>
                  <a:pt x="4737" y="447"/>
                </a:lnTo>
                <a:close/>
                <a:moveTo>
                  <a:pt x="4702" y="92"/>
                </a:moveTo>
                <a:lnTo>
                  <a:pt x="4709" y="117"/>
                </a:lnTo>
                <a:lnTo>
                  <a:pt x="4716" y="141"/>
                </a:lnTo>
                <a:lnTo>
                  <a:pt x="4721" y="166"/>
                </a:lnTo>
                <a:lnTo>
                  <a:pt x="4727" y="189"/>
                </a:lnTo>
                <a:lnTo>
                  <a:pt x="4734" y="211"/>
                </a:lnTo>
                <a:lnTo>
                  <a:pt x="4740" y="235"/>
                </a:lnTo>
                <a:lnTo>
                  <a:pt x="4747" y="260"/>
                </a:lnTo>
                <a:lnTo>
                  <a:pt x="4753" y="285"/>
                </a:lnTo>
                <a:lnTo>
                  <a:pt x="4799" y="280"/>
                </a:lnTo>
                <a:lnTo>
                  <a:pt x="4845" y="276"/>
                </a:lnTo>
                <a:lnTo>
                  <a:pt x="4892" y="273"/>
                </a:lnTo>
                <a:lnTo>
                  <a:pt x="4940" y="270"/>
                </a:lnTo>
                <a:lnTo>
                  <a:pt x="4990" y="268"/>
                </a:lnTo>
                <a:lnTo>
                  <a:pt x="5041" y="266"/>
                </a:lnTo>
                <a:lnTo>
                  <a:pt x="5092" y="266"/>
                </a:lnTo>
                <a:lnTo>
                  <a:pt x="5145" y="266"/>
                </a:lnTo>
                <a:lnTo>
                  <a:pt x="5198" y="266"/>
                </a:lnTo>
                <a:lnTo>
                  <a:pt x="5252" y="268"/>
                </a:lnTo>
                <a:lnTo>
                  <a:pt x="5308" y="270"/>
                </a:lnTo>
                <a:lnTo>
                  <a:pt x="5365" y="272"/>
                </a:lnTo>
                <a:lnTo>
                  <a:pt x="5423" y="274"/>
                </a:lnTo>
                <a:lnTo>
                  <a:pt x="5481" y="278"/>
                </a:lnTo>
                <a:lnTo>
                  <a:pt x="5542" y="281"/>
                </a:lnTo>
                <a:lnTo>
                  <a:pt x="5604" y="285"/>
                </a:lnTo>
                <a:lnTo>
                  <a:pt x="5612" y="265"/>
                </a:lnTo>
                <a:lnTo>
                  <a:pt x="5621" y="244"/>
                </a:lnTo>
                <a:lnTo>
                  <a:pt x="5628" y="223"/>
                </a:lnTo>
                <a:lnTo>
                  <a:pt x="5636" y="203"/>
                </a:lnTo>
                <a:lnTo>
                  <a:pt x="5644" y="182"/>
                </a:lnTo>
                <a:lnTo>
                  <a:pt x="5654" y="162"/>
                </a:lnTo>
                <a:lnTo>
                  <a:pt x="5662" y="141"/>
                </a:lnTo>
                <a:lnTo>
                  <a:pt x="5669" y="122"/>
                </a:lnTo>
                <a:lnTo>
                  <a:pt x="5644" y="120"/>
                </a:lnTo>
                <a:lnTo>
                  <a:pt x="5621" y="118"/>
                </a:lnTo>
                <a:lnTo>
                  <a:pt x="5595" y="117"/>
                </a:lnTo>
                <a:lnTo>
                  <a:pt x="5571" y="116"/>
                </a:lnTo>
                <a:lnTo>
                  <a:pt x="5561" y="129"/>
                </a:lnTo>
                <a:lnTo>
                  <a:pt x="5551" y="143"/>
                </a:lnTo>
                <a:lnTo>
                  <a:pt x="5541" y="154"/>
                </a:lnTo>
                <a:lnTo>
                  <a:pt x="5530" y="165"/>
                </a:lnTo>
                <a:lnTo>
                  <a:pt x="5520" y="175"/>
                </a:lnTo>
                <a:lnTo>
                  <a:pt x="5510" y="182"/>
                </a:lnTo>
                <a:lnTo>
                  <a:pt x="5500" y="190"/>
                </a:lnTo>
                <a:lnTo>
                  <a:pt x="5489" y="198"/>
                </a:lnTo>
                <a:lnTo>
                  <a:pt x="5478" y="203"/>
                </a:lnTo>
                <a:lnTo>
                  <a:pt x="5468" y="209"/>
                </a:lnTo>
                <a:lnTo>
                  <a:pt x="5458" y="212"/>
                </a:lnTo>
                <a:lnTo>
                  <a:pt x="5447" y="217"/>
                </a:lnTo>
                <a:lnTo>
                  <a:pt x="5437" y="219"/>
                </a:lnTo>
                <a:lnTo>
                  <a:pt x="5426" y="221"/>
                </a:lnTo>
                <a:lnTo>
                  <a:pt x="5416" y="221"/>
                </a:lnTo>
                <a:lnTo>
                  <a:pt x="5405" y="221"/>
                </a:lnTo>
                <a:lnTo>
                  <a:pt x="5395" y="220"/>
                </a:lnTo>
                <a:lnTo>
                  <a:pt x="5384" y="218"/>
                </a:lnTo>
                <a:lnTo>
                  <a:pt x="5374" y="214"/>
                </a:lnTo>
                <a:lnTo>
                  <a:pt x="5363" y="211"/>
                </a:lnTo>
                <a:lnTo>
                  <a:pt x="5353" y="207"/>
                </a:lnTo>
                <a:lnTo>
                  <a:pt x="5342" y="201"/>
                </a:lnTo>
                <a:lnTo>
                  <a:pt x="5331" y="195"/>
                </a:lnTo>
                <a:lnTo>
                  <a:pt x="5320" y="188"/>
                </a:lnTo>
                <a:lnTo>
                  <a:pt x="5310" y="180"/>
                </a:lnTo>
                <a:lnTo>
                  <a:pt x="5299" y="171"/>
                </a:lnTo>
                <a:lnTo>
                  <a:pt x="5288" y="161"/>
                </a:lnTo>
                <a:lnTo>
                  <a:pt x="5277" y="151"/>
                </a:lnTo>
                <a:lnTo>
                  <a:pt x="5266" y="140"/>
                </a:lnTo>
                <a:lnTo>
                  <a:pt x="5254" y="128"/>
                </a:lnTo>
                <a:lnTo>
                  <a:pt x="5245" y="115"/>
                </a:lnTo>
                <a:lnTo>
                  <a:pt x="5233" y="102"/>
                </a:lnTo>
                <a:lnTo>
                  <a:pt x="5212" y="102"/>
                </a:lnTo>
                <a:lnTo>
                  <a:pt x="5190" y="101"/>
                </a:lnTo>
                <a:lnTo>
                  <a:pt x="5168" y="101"/>
                </a:lnTo>
                <a:lnTo>
                  <a:pt x="5147" y="101"/>
                </a:lnTo>
                <a:lnTo>
                  <a:pt x="5139" y="115"/>
                </a:lnTo>
                <a:lnTo>
                  <a:pt x="5131" y="129"/>
                </a:lnTo>
                <a:lnTo>
                  <a:pt x="5121" y="141"/>
                </a:lnTo>
                <a:lnTo>
                  <a:pt x="5111" y="154"/>
                </a:lnTo>
                <a:lnTo>
                  <a:pt x="5101" y="165"/>
                </a:lnTo>
                <a:lnTo>
                  <a:pt x="5090" y="175"/>
                </a:lnTo>
                <a:lnTo>
                  <a:pt x="5077" y="182"/>
                </a:lnTo>
                <a:lnTo>
                  <a:pt x="5066" y="190"/>
                </a:lnTo>
                <a:lnTo>
                  <a:pt x="5054" y="198"/>
                </a:lnTo>
                <a:lnTo>
                  <a:pt x="5041" y="205"/>
                </a:lnTo>
                <a:lnTo>
                  <a:pt x="5029" y="210"/>
                </a:lnTo>
                <a:lnTo>
                  <a:pt x="5015" y="213"/>
                </a:lnTo>
                <a:lnTo>
                  <a:pt x="5002" y="217"/>
                </a:lnTo>
                <a:lnTo>
                  <a:pt x="4990" y="219"/>
                </a:lnTo>
                <a:lnTo>
                  <a:pt x="4977" y="221"/>
                </a:lnTo>
                <a:lnTo>
                  <a:pt x="4962" y="221"/>
                </a:lnTo>
                <a:lnTo>
                  <a:pt x="4949" y="220"/>
                </a:lnTo>
                <a:lnTo>
                  <a:pt x="4936" y="219"/>
                </a:lnTo>
                <a:lnTo>
                  <a:pt x="4924" y="216"/>
                </a:lnTo>
                <a:lnTo>
                  <a:pt x="4910" y="211"/>
                </a:lnTo>
                <a:lnTo>
                  <a:pt x="4898" y="208"/>
                </a:lnTo>
                <a:lnTo>
                  <a:pt x="4885" y="201"/>
                </a:lnTo>
                <a:lnTo>
                  <a:pt x="4873" y="195"/>
                </a:lnTo>
                <a:lnTo>
                  <a:pt x="4861" y="187"/>
                </a:lnTo>
                <a:lnTo>
                  <a:pt x="4848" y="178"/>
                </a:lnTo>
                <a:lnTo>
                  <a:pt x="4837" y="168"/>
                </a:lnTo>
                <a:lnTo>
                  <a:pt x="4826" y="157"/>
                </a:lnTo>
                <a:lnTo>
                  <a:pt x="4816" y="145"/>
                </a:lnTo>
                <a:lnTo>
                  <a:pt x="4806" y="133"/>
                </a:lnTo>
                <a:lnTo>
                  <a:pt x="4798" y="118"/>
                </a:lnTo>
                <a:lnTo>
                  <a:pt x="4789" y="103"/>
                </a:lnTo>
                <a:lnTo>
                  <a:pt x="4781" y="87"/>
                </a:lnTo>
                <a:lnTo>
                  <a:pt x="4761" y="88"/>
                </a:lnTo>
                <a:lnTo>
                  <a:pt x="4741" y="89"/>
                </a:lnTo>
                <a:lnTo>
                  <a:pt x="4722" y="91"/>
                </a:lnTo>
                <a:lnTo>
                  <a:pt x="4702" y="92"/>
                </a:lnTo>
                <a:close/>
                <a:moveTo>
                  <a:pt x="1175" y="1360"/>
                </a:moveTo>
                <a:lnTo>
                  <a:pt x="132" y="5515"/>
                </a:lnTo>
                <a:lnTo>
                  <a:pt x="323" y="5339"/>
                </a:lnTo>
                <a:lnTo>
                  <a:pt x="796" y="3365"/>
                </a:lnTo>
                <a:lnTo>
                  <a:pt x="1109" y="3197"/>
                </a:lnTo>
                <a:lnTo>
                  <a:pt x="1446" y="1709"/>
                </a:lnTo>
                <a:lnTo>
                  <a:pt x="1392" y="1451"/>
                </a:lnTo>
                <a:lnTo>
                  <a:pt x="1363" y="1444"/>
                </a:lnTo>
                <a:lnTo>
                  <a:pt x="1334" y="1435"/>
                </a:lnTo>
                <a:lnTo>
                  <a:pt x="1307" y="1425"/>
                </a:lnTo>
                <a:lnTo>
                  <a:pt x="1279" y="1415"/>
                </a:lnTo>
                <a:lnTo>
                  <a:pt x="1252" y="1403"/>
                </a:lnTo>
                <a:lnTo>
                  <a:pt x="1226" y="1389"/>
                </a:lnTo>
                <a:lnTo>
                  <a:pt x="1199" y="1375"/>
                </a:lnTo>
                <a:lnTo>
                  <a:pt x="1175" y="1360"/>
                </a:lnTo>
                <a:close/>
                <a:moveTo>
                  <a:pt x="2582" y="4562"/>
                </a:moveTo>
                <a:lnTo>
                  <a:pt x="2599" y="4545"/>
                </a:lnTo>
                <a:lnTo>
                  <a:pt x="2616" y="4526"/>
                </a:lnTo>
                <a:lnTo>
                  <a:pt x="2634" y="4508"/>
                </a:lnTo>
                <a:lnTo>
                  <a:pt x="2652" y="4490"/>
                </a:lnTo>
                <a:lnTo>
                  <a:pt x="2672" y="4474"/>
                </a:lnTo>
                <a:lnTo>
                  <a:pt x="2692" y="4457"/>
                </a:lnTo>
                <a:lnTo>
                  <a:pt x="2714" y="4443"/>
                </a:lnTo>
                <a:lnTo>
                  <a:pt x="2735" y="4428"/>
                </a:lnTo>
                <a:lnTo>
                  <a:pt x="2757" y="4415"/>
                </a:lnTo>
                <a:lnTo>
                  <a:pt x="2780" y="4403"/>
                </a:lnTo>
                <a:lnTo>
                  <a:pt x="2803" y="4393"/>
                </a:lnTo>
                <a:lnTo>
                  <a:pt x="2826" y="4384"/>
                </a:lnTo>
                <a:lnTo>
                  <a:pt x="2850" y="4376"/>
                </a:lnTo>
                <a:lnTo>
                  <a:pt x="2875" y="4370"/>
                </a:lnTo>
                <a:lnTo>
                  <a:pt x="2900" y="4365"/>
                </a:lnTo>
                <a:lnTo>
                  <a:pt x="2924" y="4362"/>
                </a:lnTo>
                <a:lnTo>
                  <a:pt x="2946" y="4361"/>
                </a:lnTo>
                <a:lnTo>
                  <a:pt x="2967" y="4361"/>
                </a:lnTo>
                <a:lnTo>
                  <a:pt x="2988" y="4363"/>
                </a:lnTo>
                <a:lnTo>
                  <a:pt x="3008" y="4365"/>
                </a:lnTo>
                <a:lnTo>
                  <a:pt x="3027" y="4369"/>
                </a:lnTo>
                <a:lnTo>
                  <a:pt x="3046" y="4374"/>
                </a:lnTo>
                <a:lnTo>
                  <a:pt x="3065" y="4379"/>
                </a:lnTo>
                <a:lnTo>
                  <a:pt x="3081" y="4386"/>
                </a:lnTo>
                <a:lnTo>
                  <a:pt x="3099" y="4393"/>
                </a:lnTo>
                <a:lnTo>
                  <a:pt x="3115" y="4402"/>
                </a:lnTo>
                <a:lnTo>
                  <a:pt x="3131" y="4412"/>
                </a:lnTo>
                <a:lnTo>
                  <a:pt x="3146" y="4422"/>
                </a:lnTo>
                <a:lnTo>
                  <a:pt x="3161" y="4433"/>
                </a:lnTo>
                <a:lnTo>
                  <a:pt x="3174" y="4445"/>
                </a:lnTo>
                <a:lnTo>
                  <a:pt x="3189" y="4456"/>
                </a:lnTo>
                <a:lnTo>
                  <a:pt x="3201" y="4469"/>
                </a:lnTo>
                <a:lnTo>
                  <a:pt x="3213" y="4484"/>
                </a:lnTo>
                <a:lnTo>
                  <a:pt x="3225" y="4498"/>
                </a:lnTo>
                <a:lnTo>
                  <a:pt x="3236" y="4511"/>
                </a:lnTo>
                <a:lnTo>
                  <a:pt x="3247" y="4528"/>
                </a:lnTo>
                <a:lnTo>
                  <a:pt x="3258" y="4544"/>
                </a:lnTo>
                <a:lnTo>
                  <a:pt x="3268" y="4559"/>
                </a:lnTo>
                <a:lnTo>
                  <a:pt x="3278" y="4576"/>
                </a:lnTo>
                <a:lnTo>
                  <a:pt x="3287" y="4592"/>
                </a:lnTo>
                <a:lnTo>
                  <a:pt x="3304" y="4627"/>
                </a:lnTo>
                <a:lnTo>
                  <a:pt x="3319" y="4662"/>
                </a:lnTo>
                <a:lnTo>
                  <a:pt x="3334" y="4697"/>
                </a:lnTo>
                <a:lnTo>
                  <a:pt x="3345" y="4733"/>
                </a:lnTo>
                <a:lnTo>
                  <a:pt x="3354" y="4758"/>
                </a:lnTo>
                <a:lnTo>
                  <a:pt x="3362" y="4785"/>
                </a:lnTo>
                <a:lnTo>
                  <a:pt x="3374" y="4811"/>
                </a:lnTo>
                <a:lnTo>
                  <a:pt x="3386" y="4840"/>
                </a:lnTo>
                <a:lnTo>
                  <a:pt x="3398" y="4867"/>
                </a:lnTo>
                <a:lnTo>
                  <a:pt x="3412" y="4894"/>
                </a:lnTo>
                <a:lnTo>
                  <a:pt x="3428" y="4921"/>
                </a:lnTo>
                <a:lnTo>
                  <a:pt x="3444" y="4945"/>
                </a:lnTo>
                <a:lnTo>
                  <a:pt x="3454" y="4958"/>
                </a:lnTo>
                <a:lnTo>
                  <a:pt x="3463" y="4969"/>
                </a:lnTo>
                <a:lnTo>
                  <a:pt x="3473" y="4981"/>
                </a:lnTo>
                <a:lnTo>
                  <a:pt x="3483" y="4992"/>
                </a:lnTo>
                <a:lnTo>
                  <a:pt x="3493" y="5002"/>
                </a:lnTo>
                <a:lnTo>
                  <a:pt x="3504" y="5012"/>
                </a:lnTo>
                <a:lnTo>
                  <a:pt x="3515" y="5020"/>
                </a:lnTo>
                <a:lnTo>
                  <a:pt x="3527" y="5029"/>
                </a:lnTo>
                <a:lnTo>
                  <a:pt x="3539" y="5036"/>
                </a:lnTo>
                <a:lnTo>
                  <a:pt x="3552" y="5042"/>
                </a:lnTo>
                <a:lnTo>
                  <a:pt x="3565" y="5049"/>
                </a:lnTo>
                <a:lnTo>
                  <a:pt x="3577" y="5054"/>
                </a:lnTo>
                <a:lnTo>
                  <a:pt x="3590" y="5058"/>
                </a:lnTo>
                <a:lnTo>
                  <a:pt x="3606" y="5061"/>
                </a:lnTo>
                <a:lnTo>
                  <a:pt x="3620" y="5064"/>
                </a:lnTo>
                <a:lnTo>
                  <a:pt x="3635" y="5064"/>
                </a:lnTo>
                <a:lnTo>
                  <a:pt x="3653" y="5064"/>
                </a:lnTo>
                <a:lnTo>
                  <a:pt x="3673" y="5064"/>
                </a:lnTo>
                <a:lnTo>
                  <a:pt x="3690" y="5061"/>
                </a:lnTo>
                <a:lnTo>
                  <a:pt x="3707" y="5058"/>
                </a:lnTo>
                <a:lnTo>
                  <a:pt x="3722" y="5054"/>
                </a:lnTo>
                <a:lnTo>
                  <a:pt x="3736" y="5049"/>
                </a:lnTo>
                <a:lnTo>
                  <a:pt x="3751" y="5042"/>
                </a:lnTo>
                <a:lnTo>
                  <a:pt x="3764" y="5036"/>
                </a:lnTo>
                <a:lnTo>
                  <a:pt x="3775" y="5028"/>
                </a:lnTo>
                <a:lnTo>
                  <a:pt x="3786" y="5019"/>
                </a:lnTo>
                <a:lnTo>
                  <a:pt x="3797" y="5009"/>
                </a:lnTo>
                <a:lnTo>
                  <a:pt x="3807" y="4999"/>
                </a:lnTo>
                <a:lnTo>
                  <a:pt x="3816" y="4988"/>
                </a:lnTo>
                <a:lnTo>
                  <a:pt x="3824" y="4977"/>
                </a:lnTo>
                <a:lnTo>
                  <a:pt x="3832" y="4965"/>
                </a:lnTo>
                <a:lnTo>
                  <a:pt x="3839" y="4953"/>
                </a:lnTo>
                <a:lnTo>
                  <a:pt x="3845" y="4940"/>
                </a:lnTo>
                <a:lnTo>
                  <a:pt x="3850" y="4926"/>
                </a:lnTo>
                <a:lnTo>
                  <a:pt x="3855" y="4912"/>
                </a:lnTo>
                <a:lnTo>
                  <a:pt x="3859" y="4898"/>
                </a:lnTo>
                <a:lnTo>
                  <a:pt x="3864" y="4883"/>
                </a:lnTo>
                <a:lnTo>
                  <a:pt x="3866" y="4867"/>
                </a:lnTo>
                <a:lnTo>
                  <a:pt x="3868" y="4852"/>
                </a:lnTo>
                <a:lnTo>
                  <a:pt x="3870" y="4836"/>
                </a:lnTo>
                <a:lnTo>
                  <a:pt x="3873" y="4805"/>
                </a:lnTo>
                <a:lnTo>
                  <a:pt x="3874" y="4771"/>
                </a:lnTo>
                <a:lnTo>
                  <a:pt x="3871" y="4739"/>
                </a:lnTo>
                <a:lnTo>
                  <a:pt x="3868" y="4707"/>
                </a:lnTo>
                <a:lnTo>
                  <a:pt x="3864" y="4675"/>
                </a:lnTo>
                <a:lnTo>
                  <a:pt x="3860" y="4644"/>
                </a:lnTo>
                <a:lnTo>
                  <a:pt x="3854" y="4614"/>
                </a:lnTo>
                <a:lnTo>
                  <a:pt x="3848" y="4586"/>
                </a:lnTo>
                <a:lnTo>
                  <a:pt x="3842" y="4557"/>
                </a:lnTo>
                <a:lnTo>
                  <a:pt x="3833" y="4530"/>
                </a:lnTo>
                <a:lnTo>
                  <a:pt x="3825" y="4503"/>
                </a:lnTo>
                <a:lnTo>
                  <a:pt x="3815" y="4477"/>
                </a:lnTo>
                <a:lnTo>
                  <a:pt x="3806" y="4451"/>
                </a:lnTo>
                <a:lnTo>
                  <a:pt x="3795" y="4424"/>
                </a:lnTo>
                <a:lnTo>
                  <a:pt x="3784" y="4399"/>
                </a:lnTo>
                <a:lnTo>
                  <a:pt x="3772" y="4371"/>
                </a:lnTo>
                <a:lnTo>
                  <a:pt x="3745" y="4317"/>
                </a:lnTo>
                <a:lnTo>
                  <a:pt x="3717" y="4259"/>
                </a:lnTo>
                <a:lnTo>
                  <a:pt x="3680" y="4191"/>
                </a:lnTo>
                <a:lnTo>
                  <a:pt x="3642" y="4119"/>
                </a:lnTo>
                <a:lnTo>
                  <a:pt x="3622" y="4082"/>
                </a:lnTo>
                <a:lnTo>
                  <a:pt x="3605" y="4046"/>
                </a:lnTo>
                <a:lnTo>
                  <a:pt x="3587" y="4008"/>
                </a:lnTo>
                <a:lnTo>
                  <a:pt x="3569" y="3969"/>
                </a:lnTo>
                <a:lnTo>
                  <a:pt x="3554" y="3931"/>
                </a:lnTo>
                <a:lnTo>
                  <a:pt x="3539" y="3892"/>
                </a:lnTo>
                <a:lnTo>
                  <a:pt x="3526" y="3853"/>
                </a:lnTo>
                <a:lnTo>
                  <a:pt x="3515" y="3813"/>
                </a:lnTo>
                <a:lnTo>
                  <a:pt x="3511" y="3793"/>
                </a:lnTo>
                <a:lnTo>
                  <a:pt x="3507" y="3774"/>
                </a:lnTo>
                <a:lnTo>
                  <a:pt x="3503" y="3754"/>
                </a:lnTo>
                <a:lnTo>
                  <a:pt x="3501" y="3734"/>
                </a:lnTo>
                <a:lnTo>
                  <a:pt x="3499" y="3714"/>
                </a:lnTo>
                <a:lnTo>
                  <a:pt x="3499" y="3693"/>
                </a:lnTo>
                <a:lnTo>
                  <a:pt x="3497" y="3672"/>
                </a:lnTo>
                <a:lnTo>
                  <a:pt x="3497" y="3652"/>
                </a:lnTo>
                <a:lnTo>
                  <a:pt x="3499" y="3634"/>
                </a:lnTo>
                <a:lnTo>
                  <a:pt x="3500" y="3615"/>
                </a:lnTo>
                <a:lnTo>
                  <a:pt x="3503" y="3599"/>
                </a:lnTo>
                <a:lnTo>
                  <a:pt x="3507" y="3582"/>
                </a:lnTo>
                <a:lnTo>
                  <a:pt x="3511" y="3564"/>
                </a:lnTo>
                <a:lnTo>
                  <a:pt x="3516" y="3549"/>
                </a:lnTo>
                <a:lnTo>
                  <a:pt x="3522" y="3532"/>
                </a:lnTo>
                <a:lnTo>
                  <a:pt x="3530" y="3517"/>
                </a:lnTo>
                <a:lnTo>
                  <a:pt x="3536" y="3502"/>
                </a:lnTo>
                <a:lnTo>
                  <a:pt x="3544" y="3487"/>
                </a:lnTo>
                <a:lnTo>
                  <a:pt x="3553" y="3473"/>
                </a:lnTo>
                <a:lnTo>
                  <a:pt x="3562" y="3460"/>
                </a:lnTo>
                <a:lnTo>
                  <a:pt x="3572" y="3446"/>
                </a:lnTo>
                <a:lnTo>
                  <a:pt x="3582" y="3433"/>
                </a:lnTo>
                <a:lnTo>
                  <a:pt x="3593" y="3421"/>
                </a:lnTo>
                <a:lnTo>
                  <a:pt x="3604" y="3408"/>
                </a:lnTo>
                <a:lnTo>
                  <a:pt x="3616" y="3396"/>
                </a:lnTo>
                <a:lnTo>
                  <a:pt x="3628" y="3385"/>
                </a:lnTo>
                <a:lnTo>
                  <a:pt x="3641" y="3374"/>
                </a:lnTo>
                <a:lnTo>
                  <a:pt x="3653" y="3363"/>
                </a:lnTo>
                <a:lnTo>
                  <a:pt x="3681" y="3344"/>
                </a:lnTo>
                <a:lnTo>
                  <a:pt x="3710" y="3325"/>
                </a:lnTo>
                <a:lnTo>
                  <a:pt x="3740" y="3308"/>
                </a:lnTo>
                <a:lnTo>
                  <a:pt x="3771" y="3293"/>
                </a:lnTo>
                <a:lnTo>
                  <a:pt x="3802" y="3279"/>
                </a:lnTo>
                <a:lnTo>
                  <a:pt x="3834" y="3267"/>
                </a:lnTo>
                <a:lnTo>
                  <a:pt x="3873" y="3252"/>
                </a:lnTo>
                <a:lnTo>
                  <a:pt x="3911" y="3240"/>
                </a:lnTo>
                <a:lnTo>
                  <a:pt x="3950" y="3228"/>
                </a:lnTo>
                <a:lnTo>
                  <a:pt x="3989" y="3216"/>
                </a:lnTo>
                <a:lnTo>
                  <a:pt x="4068" y="3193"/>
                </a:lnTo>
                <a:lnTo>
                  <a:pt x="4148" y="3172"/>
                </a:lnTo>
                <a:lnTo>
                  <a:pt x="4228" y="3151"/>
                </a:lnTo>
                <a:lnTo>
                  <a:pt x="4307" y="3130"/>
                </a:lnTo>
                <a:lnTo>
                  <a:pt x="4387" y="3110"/>
                </a:lnTo>
                <a:lnTo>
                  <a:pt x="4467" y="3090"/>
                </a:lnTo>
                <a:lnTo>
                  <a:pt x="4412" y="3079"/>
                </a:lnTo>
                <a:lnTo>
                  <a:pt x="4358" y="3068"/>
                </a:lnTo>
                <a:lnTo>
                  <a:pt x="4304" y="3056"/>
                </a:lnTo>
                <a:lnTo>
                  <a:pt x="4251" y="3042"/>
                </a:lnTo>
                <a:lnTo>
                  <a:pt x="4196" y="3028"/>
                </a:lnTo>
                <a:lnTo>
                  <a:pt x="4141" y="3011"/>
                </a:lnTo>
                <a:lnTo>
                  <a:pt x="4087" y="2995"/>
                </a:lnTo>
                <a:lnTo>
                  <a:pt x="4034" y="2975"/>
                </a:lnTo>
                <a:lnTo>
                  <a:pt x="4016" y="2998"/>
                </a:lnTo>
                <a:lnTo>
                  <a:pt x="3996" y="3019"/>
                </a:lnTo>
                <a:lnTo>
                  <a:pt x="3975" y="3039"/>
                </a:lnTo>
                <a:lnTo>
                  <a:pt x="3954" y="3058"/>
                </a:lnTo>
                <a:lnTo>
                  <a:pt x="3932" y="3074"/>
                </a:lnTo>
                <a:lnTo>
                  <a:pt x="3909" y="3091"/>
                </a:lnTo>
                <a:lnTo>
                  <a:pt x="3886" y="3106"/>
                </a:lnTo>
                <a:lnTo>
                  <a:pt x="3859" y="3120"/>
                </a:lnTo>
                <a:lnTo>
                  <a:pt x="3833" y="3133"/>
                </a:lnTo>
                <a:lnTo>
                  <a:pt x="3806" y="3145"/>
                </a:lnTo>
                <a:lnTo>
                  <a:pt x="3777" y="3156"/>
                </a:lnTo>
                <a:lnTo>
                  <a:pt x="3749" y="3166"/>
                </a:lnTo>
                <a:lnTo>
                  <a:pt x="3720" y="3175"/>
                </a:lnTo>
                <a:lnTo>
                  <a:pt x="3688" y="3184"/>
                </a:lnTo>
                <a:lnTo>
                  <a:pt x="3657" y="3190"/>
                </a:lnTo>
                <a:lnTo>
                  <a:pt x="3625" y="3196"/>
                </a:lnTo>
                <a:lnTo>
                  <a:pt x="3629" y="3161"/>
                </a:lnTo>
                <a:lnTo>
                  <a:pt x="3628" y="3129"/>
                </a:lnTo>
                <a:lnTo>
                  <a:pt x="3622" y="3099"/>
                </a:lnTo>
                <a:lnTo>
                  <a:pt x="3615" y="3074"/>
                </a:lnTo>
                <a:lnTo>
                  <a:pt x="3603" y="3052"/>
                </a:lnTo>
                <a:lnTo>
                  <a:pt x="3587" y="3036"/>
                </a:lnTo>
                <a:lnTo>
                  <a:pt x="3568" y="3020"/>
                </a:lnTo>
                <a:lnTo>
                  <a:pt x="3547" y="3009"/>
                </a:lnTo>
                <a:lnTo>
                  <a:pt x="3523" y="3001"/>
                </a:lnTo>
                <a:lnTo>
                  <a:pt x="3497" y="2997"/>
                </a:lnTo>
                <a:lnTo>
                  <a:pt x="3469" y="2994"/>
                </a:lnTo>
                <a:lnTo>
                  <a:pt x="3439" y="2994"/>
                </a:lnTo>
                <a:lnTo>
                  <a:pt x="3408" y="2997"/>
                </a:lnTo>
                <a:lnTo>
                  <a:pt x="3376" y="3001"/>
                </a:lnTo>
                <a:lnTo>
                  <a:pt x="3341" y="3008"/>
                </a:lnTo>
                <a:lnTo>
                  <a:pt x="3307" y="3018"/>
                </a:lnTo>
                <a:lnTo>
                  <a:pt x="3273" y="3029"/>
                </a:lnTo>
                <a:lnTo>
                  <a:pt x="3239" y="3041"/>
                </a:lnTo>
                <a:lnTo>
                  <a:pt x="3204" y="3056"/>
                </a:lnTo>
                <a:lnTo>
                  <a:pt x="3170" y="3071"/>
                </a:lnTo>
                <a:lnTo>
                  <a:pt x="3137" y="3089"/>
                </a:lnTo>
                <a:lnTo>
                  <a:pt x="3105" y="3108"/>
                </a:lnTo>
                <a:lnTo>
                  <a:pt x="3074" y="3126"/>
                </a:lnTo>
                <a:lnTo>
                  <a:pt x="3045" y="3147"/>
                </a:lnTo>
                <a:lnTo>
                  <a:pt x="3016" y="3168"/>
                </a:lnTo>
                <a:lnTo>
                  <a:pt x="2991" y="3189"/>
                </a:lnTo>
                <a:lnTo>
                  <a:pt x="2967" y="3212"/>
                </a:lnTo>
                <a:lnTo>
                  <a:pt x="2946" y="3235"/>
                </a:lnTo>
                <a:lnTo>
                  <a:pt x="2929" y="3258"/>
                </a:lnTo>
                <a:lnTo>
                  <a:pt x="2913" y="3280"/>
                </a:lnTo>
                <a:lnTo>
                  <a:pt x="2902" y="3303"/>
                </a:lnTo>
                <a:lnTo>
                  <a:pt x="2894" y="3325"/>
                </a:lnTo>
                <a:lnTo>
                  <a:pt x="2884" y="3363"/>
                </a:lnTo>
                <a:lnTo>
                  <a:pt x="2873" y="3398"/>
                </a:lnTo>
                <a:lnTo>
                  <a:pt x="2868" y="3415"/>
                </a:lnTo>
                <a:lnTo>
                  <a:pt x="2861" y="3429"/>
                </a:lnTo>
                <a:lnTo>
                  <a:pt x="2856" y="3445"/>
                </a:lnTo>
                <a:lnTo>
                  <a:pt x="2848" y="3459"/>
                </a:lnTo>
                <a:lnTo>
                  <a:pt x="2841" y="3473"/>
                </a:lnTo>
                <a:lnTo>
                  <a:pt x="2835" y="3484"/>
                </a:lnTo>
                <a:lnTo>
                  <a:pt x="2826" y="3496"/>
                </a:lnTo>
                <a:lnTo>
                  <a:pt x="2818" y="3507"/>
                </a:lnTo>
                <a:lnTo>
                  <a:pt x="2809" y="3518"/>
                </a:lnTo>
                <a:lnTo>
                  <a:pt x="2799" y="3527"/>
                </a:lnTo>
                <a:lnTo>
                  <a:pt x="2789" y="3537"/>
                </a:lnTo>
                <a:lnTo>
                  <a:pt x="2779" y="3546"/>
                </a:lnTo>
                <a:lnTo>
                  <a:pt x="2767" y="3553"/>
                </a:lnTo>
                <a:lnTo>
                  <a:pt x="2755" y="3560"/>
                </a:lnTo>
                <a:lnTo>
                  <a:pt x="2742" y="3567"/>
                </a:lnTo>
                <a:lnTo>
                  <a:pt x="2727" y="3572"/>
                </a:lnTo>
                <a:lnTo>
                  <a:pt x="2714" y="3579"/>
                </a:lnTo>
                <a:lnTo>
                  <a:pt x="2699" y="3583"/>
                </a:lnTo>
                <a:lnTo>
                  <a:pt x="2681" y="3588"/>
                </a:lnTo>
                <a:lnTo>
                  <a:pt x="2664" y="3592"/>
                </a:lnTo>
                <a:lnTo>
                  <a:pt x="2647" y="3594"/>
                </a:lnTo>
                <a:lnTo>
                  <a:pt x="2626" y="3597"/>
                </a:lnTo>
                <a:lnTo>
                  <a:pt x="2606" y="3600"/>
                </a:lnTo>
                <a:lnTo>
                  <a:pt x="2584" y="3601"/>
                </a:lnTo>
                <a:lnTo>
                  <a:pt x="2537" y="3603"/>
                </a:lnTo>
                <a:lnTo>
                  <a:pt x="2485" y="3603"/>
                </a:lnTo>
                <a:lnTo>
                  <a:pt x="2509" y="3582"/>
                </a:lnTo>
                <a:lnTo>
                  <a:pt x="2529" y="3560"/>
                </a:lnTo>
                <a:lnTo>
                  <a:pt x="2548" y="3541"/>
                </a:lnTo>
                <a:lnTo>
                  <a:pt x="2561" y="3521"/>
                </a:lnTo>
                <a:lnTo>
                  <a:pt x="2568" y="3512"/>
                </a:lnTo>
                <a:lnTo>
                  <a:pt x="2574" y="3504"/>
                </a:lnTo>
                <a:lnTo>
                  <a:pt x="2578" y="3494"/>
                </a:lnTo>
                <a:lnTo>
                  <a:pt x="2581" y="3486"/>
                </a:lnTo>
                <a:lnTo>
                  <a:pt x="2585" y="3477"/>
                </a:lnTo>
                <a:lnTo>
                  <a:pt x="2587" y="3469"/>
                </a:lnTo>
                <a:lnTo>
                  <a:pt x="2588" y="3462"/>
                </a:lnTo>
                <a:lnTo>
                  <a:pt x="2589" y="3454"/>
                </a:lnTo>
                <a:lnTo>
                  <a:pt x="2588" y="3446"/>
                </a:lnTo>
                <a:lnTo>
                  <a:pt x="2587" y="3439"/>
                </a:lnTo>
                <a:lnTo>
                  <a:pt x="2585" y="3433"/>
                </a:lnTo>
                <a:lnTo>
                  <a:pt x="2581" y="3426"/>
                </a:lnTo>
                <a:lnTo>
                  <a:pt x="2578" y="3420"/>
                </a:lnTo>
                <a:lnTo>
                  <a:pt x="2572" y="3414"/>
                </a:lnTo>
                <a:lnTo>
                  <a:pt x="2568" y="3407"/>
                </a:lnTo>
                <a:lnTo>
                  <a:pt x="2560" y="3403"/>
                </a:lnTo>
                <a:lnTo>
                  <a:pt x="2553" y="3397"/>
                </a:lnTo>
                <a:lnTo>
                  <a:pt x="2545" y="3393"/>
                </a:lnTo>
                <a:lnTo>
                  <a:pt x="2535" y="3389"/>
                </a:lnTo>
                <a:lnTo>
                  <a:pt x="2525" y="3384"/>
                </a:lnTo>
                <a:lnTo>
                  <a:pt x="2514" y="3381"/>
                </a:lnTo>
                <a:lnTo>
                  <a:pt x="2501" y="3377"/>
                </a:lnTo>
                <a:lnTo>
                  <a:pt x="2487" y="3374"/>
                </a:lnTo>
                <a:lnTo>
                  <a:pt x="2472" y="3372"/>
                </a:lnTo>
                <a:lnTo>
                  <a:pt x="2455" y="3370"/>
                </a:lnTo>
                <a:lnTo>
                  <a:pt x="2437" y="3370"/>
                </a:lnTo>
                <a:lnTo>
                  <a:pt x="2420" y="3370"/>
                </a:lnTo>
                <a:lnTo>
                  <a:pt x="2402" y="3371"/>
                </a:lnTo>
                <a:lnTo>
                  <a:pt x="2367" y="3373"/>
                </a:lnTo>
                <a:lnTo>
                  <a:pt x="2330" y="3375"/>
                </a:lnTo>
                <a:lnTo>
                  <a:pt x="2347" y="3450"/>
                </a:lnTo>
                <a:lnTo>
                  <a:pt x="2361" y="3526"/>
                </a:lnTo>
                <a:lnTo>
                  <a:pt x="2378" y="3600"/>
                </a:lnTo>
                <a:lnTo>
                  <a:pt x="2393" y="3674"/>
                </a:lnTo>
                <a:lnTo>
                  <a:pt x="2409" y="3748"/>
                </a:lnTo>
                <a:lnTo>
                  <a:pt x="2425" y="3822"/>
                </a:lnTo>
                <a:lnTo>
                  <a:pt x="2440" y="3895"/>
                </a:lnTo>
                <a:lnTo>
                  <a:pt x="2456" y="3969"/>
                </a:lnTo>
                <a:lnTo>
                  <a:pt x="2472" y="4043"/>
                </a:lnTo>
                <a:lnTo>
                  <a:pt x="2488" y="4116"/>
                </a:lnTo>
                <a:lnTo>
                  <a:pt x="2504" y="4191"/>
                </a:lnTo>
                <a:lnTo>
                  <a:pt x="2519" y="4265"/>
                </a:lnTo>
                <a:lnTo>
                  <a:pt x="2536" y="4339"/>
                </a:lnTo>
                <a:lnTo>
                  <a:pt x="2551" y="4412"/>
                </a:lnTo>
                <a:lnTo>
                  <a:pt x="2567" y="4488"/>
                </a:lnTo>
                <a:lnTo>
                  <a:pt x="2582" y="4562"/>
                </a:lnTo>
                <a:close/>
                <a:moveTo>
                  <a:pt x="2644" y="5338"/>
                </a:moveTo>
                <a:lnTo>
                  <a:pt x="2633" y="5345"/>
                </a:lnTo>
                <a:lnTo>
                  <a:pt x="2621" y="5352"/>
                </a:lnTo>
                <a:lnTo>
                  <a:pt x="2608" y="5360"/>
                </a:lnTo>
                <a:lnTo>
                  <a:pt x="2596" y="5368"/>
                </a:lnTo>
                <a:lnTo>
                  <a:pt x="2672" y="5047"/>
                </a:lnTo>
                <a:lnTo>
                  <a:pt x="2658" y="5046"/>
                </a:lnTo>
                <a:lnTo>
                  <a:pt x="2642" y="5045"/>
                </a:lnTo>
                <a:lnTo>
                  <a:pt x="2628" y="5045"/>
                </a:lnTo>
                <a:lnTo>
                  <a:pt x="2615" y="5046"/>
                </a:lnTo>
                <a:lnTo>
                  <a:pt x="2602" y="5047"/>
                </a:lnTo>
                <a:lnTo>
                  <a:pt x="2590" y="5049"/>
                </a:lnTo>
                <a:lnTo>
                  <a:pt x="2578" y="5052"/>
                </a:lnTo>
                <a:lnTo>
                  <a:pt x="2567" y="5055"/>
                </a:lnTo>
                <a:lnTo>
                  <a:pt x="2546" y="5061"/>
                </a:lnTo>
                <a:lnTo>
                  <a:pt x="2526" y="5069"/>
                </a:lnTo>
                <a:lnTo>
                  <a:pt x="2507" y="5077"/>
                </a:lnTo>
                <a:lnTo>
                  <a:pt x="2492" y="5086"/>
                </a:lnTo>
                <a:lnTo>
                  <a:pt x="2503" y="5057"/>
                </a:lnTo>
                <a:lnTo>
                  <a:pt x="2515" y="5027"/>
                </a:lnTo>
                <a:lnTo>
                  <a:pt x="2532" y="4994"/>
                </a:lnTo>
                <a:lnTo>
                  <a:pt x="2549" y="4960"/>
                </a:lnTo>
                <a:lnTo>
                  <a:pt x="2568" y="4925"/>
                </a:lnTo>
                <a:lnTo>
                  <a:pt x="2587" y="4891"/>
                </a:lnTo>
                <a:lnTo>
                  <a:pt x="2606" y="4859"/>
                </a:lnTo>
                <a:lnTo>
                  <a:pt x="2623" y="4829"/>
                </a:lnTo>
                <a:lnTo>
                  <a:pt x="2605" y="4823"/>
                </a:lnTo>
                <a:lnTo>
                  <a:pt x="2585" y="4820"/>
                </a:lnTo>
                <a:lnTo>
                  <a:pt x="2561" y="4815"/>
                </a:lnTo>
                <a:lnTo>
                  <a:pt x="2537" y="4811"/>
                </a:lnTo>
                <a:lnTo>
                  <a:pt x="2512" y="4809"/>
                </a:lnTo>
                <a:lnTo>
                  <a:pt x="2484" y="4807"/>
                </a:lnTo>
                <a:lnTo>
                  <a:pt x="2457" y="4807"/>
                </a:lnTo>
                <a:lnTo>
                  <a:pt x="2430" y="4808"/>
                </a:lnTo>
                <a:lnTo>
                  <a:pt x="2440" y="4787"/>
                </a:lnTo>
                <a:lnTo>
                  <a:pt x="2449" y="4766"/>
                </a:lnTo>
                <a:lnTo>
                  <a:pt x="2460" y="4746"/>
                </a:lnTo>
                <a:lnTo>
                  <a:pt x="2471" y="4726"/>
                </a:lnTo>
                <a:lnTo>
                  <a:pt x="2482" y="4706"/>
                </a:lnTo>
                <a:lnTo>
                  <a:pt x="2493" y="4687"/>
                </a:lnTo>
                <a:lnTo>
                  <a:pt x="2504" y="4669"/>
                </a:lnTo>
                <a:lnTo>
                  <a:pt x="2515" y="4650"/>
                </a:lnTo>
                <a:lnTo>
                  <a:pt x="2258" y="3371"/>
                </a:lnTo>
                <a:lnTo>
                  <a:pt x="2238" y="3371"/>
                </a:lnTo>
                <a:lnTo>
                  <a:pt x="2218" y="3370"/>
                </a:lnTo>
                <a:lnTo>
                  <a:pt x="2200" y="3366"/>
                </a:lnTo>
                <a:lnTo>
                  <a:pt x="2182" y="3362"/>
                </a:lnTo>
                <a:lnTo>
                  <a:pt x="2163" y="3358"/>
                </a:lnTo>
                <a:lnTo>
                  <a:pt x="2146" y="3351"/>
                </a:lnTo>
                <a:lnTo>
                  <a:pt x="2129" y="3344"/>
                </a:lnTo>
                <a:lnTo>
                  <a:pt x="2113" y="3335"/>
                </a:lnTo>
                <a:lnTo>
                  <a:pt x="2097" y="3325"/>
                </a:lnTo>
                <a:lnTo>
                  <a:pt x="2083" y="3314"/>
                </a:lnTo>
                <a:lnTo>
                  <a:pt x="2069" y="3302"/>
                </a:lnTo>
                <a:lnTo>
                  <a:pt x="2055" y="3288"/>
                </a:lnTo>
                <a:lnTo>
                  <a:pt x="2041" y="3273"/>
                </a:lnTo>
                <a:lnTo>
                  <a:pt x="2030" y="3257"/>
                </a:lnTo>
                <a:lnTo>
                  <a:pt x="2018" y="3240"/>
                </a:lnTo>
                <a:lnTo>
                  <a:pt x="2008" y="3220"/>
                </a:lnTo>
                <a:lnTo>
                  <a:pt x="1981" y="3167"/>
                </a:lnTo>
                <a:lnTo>
                  <a:pt x="1954" y="3116"/>
                </a:lnTo>
                <a:lnTo>
                  <a:pt x="1927" y="3069"/>
                </a:lnTo>
                <a:lnTo>
                  <a:pt x="1901" y="3027"/>
                </a:lnTo>
                <a:lnTo>
                  <a:pt x="1888" y="3007"/>
                </a:lnTo>
                <a:lnTo>
                  <a:pt x="1874" y="2988"/>
                </a:lnTo>
                <a:lnTo>
                  <a:pt x="1862" y="2971"/>
                </a:lnTo>
                <a:lnTo>
                  <a:pt x="1849" y="2956"/>
                </a:lnTo>
                <a:lnTo>
                  <a:pt x="1836" y="2942"/>
                </a:lnTo>
                <a:lnTo>
                  <a:pt x="1821" y="2931"/>
                </a:lnTo>
                <a:lnTo>
                  <a:pt x="1808" y="2919"/>
                </a:lnTo>
                <a:lnTo>
                  <a:pt x="1795" y="2912"/>
                </a:lnTo>
                <a:lnTo>
                  <a:pt x="1858" y="3206"/>
                </a:lnTo>
                <a:lnTo>
                  <a:pt x="2098" y="3373"/>
                </a:lnTo>
                <a:lnTo>
                  <a:pt x="2123" y="3496"/>
                </a:lnTo>
                <a:lnTo>
                  <a:pt x="2149" y="3620"/>
                </a:lnTo>
                <a:lnTo>
                  <a:pt x="2173" y="3744"/>
                </a:lnTo>
                <a:lnTo>
                  <a:pt x="2198" y="3866"/>
                </a:lnTo>
                <a:lnTo>
                  <a:pt x="2224" y="3990"/>
                </a:lnTo>
                <a:lnTo>
                  <a:pt x="2249" y="4113"/>
                </a:lnTo>
                <a:lnTo>
                  <a:pt x="2274" y="4236"/>
                </a:lnTo>
                <a:lnTo>
                  <a:pt x="2299" y="4360"/>
                </a:lnTo>
                <a:lnTo>
                  <a:pt x="2325" y="4483"/>
                </a:lnTo>
                <a:lnTo>
                  <a:pt x="2349" y="4607"/>
                </a:lnTo>
                <a:lnTo>
                  <a:pt x="2374" y="4731"/>
                </a:lnTo>
                <a:lnTo>
                  <a:pt x="2400" y="4853"/>
                </a:lnTo>
                <a:lnTo>
                  <a:pt x="2425" y="4976"/>
                </a:lnTo>
                <a:lnTo>
                  <a:pt x="2450" y="5099"/>
                </a:lnTo>
                <a:lnTo>
                  <a:pt x="2475" y="5223"/>
                </a:lnTo>
                <a:lnTo>
                  <a:pt x="2501" y="5347"/>
                </a:lnTo>
                <a:lnTo>
                  <a:pt x="2680" y="5505"/>
                </a:lnTo>
                <a:lnTo>
                  <a:pt x="2644" y="5338"/>
                </a:lnTo>
                <a:close/>
                <a:moveTo>
                  <a:pt x="4882" y="3241"/>
                </a:moveTo>
                <a:lnTo>
                  <a:pt x="4890" y="3229"/>
                </a:lnTo>
                <a:lnTo>
                  <a:pt x="4897" y="3218"/>
                </a:lnTo>
                <a:lnTo>
                  <a:pt x="4904" y="3207"/>
                </a:lnTo>
                <a:lnTo>
                  <a:pt x="4911" y="3196"/>
                </a:lnTo>
                <a:lnTo>
                  <a:pt x="4928" y="3204"/>
                </a:lnTo>
                <a:lnTo>
                  <a:pt x="4946" y="3212"/>
                </a:lnTo>
                <a:lnTo>
                  <a:pt x="4962" y="3220"/>
                </a:lnTo>
                <a:lnTo>
                  <a:pt x="4979" y="3229"/>
                </a:lnTo>
                <a:lnTo>
                  <a:pt x="4996" y="3240"/>
                </a:lnTo>
                <a:lnTo>
                  <a:pt x="5012" y="3250"/>
                </a:lnTo>
                <a:lnTo>
                  <a:pt x="5028" y="3261"/>
                </a:lnTo>
                <a:lnTo>
                  <a:pt x="5043" y="3272"/>
                </a:lnTo>
                <a:lnTo>
                  <a:pt x="5059" y="3285"/>
                </a:lnTo>
                <a:lnTo>
                  <a:pt x="5074" y="3297"/>
                </a:lnTo>
                <a:lnTo>
                  <a:pt x="5091" y="3311"/>
                </a:lnTo>
                <a:lnTo>
                  <a:pt x="5104" y="3325"/>
                </a:lnTo>
                <a:lnTo>
                  <a:pt x="5119" y="3340"/>
                </a:lnTo>
                <a:lnTo>
                  <a:pt x="5135" y="3355"/>
                </a:lnTo>
                <a:lnTo>
                  <a:pt x="5148" y="3372"/>
                </a:lnTo>
                <a:lnTo>
                  <a:pt x="5163" y="3389"/>
                </a:lnTo>
                <a:lnTo>
                  <a:pt x="5177" y="3406"/>
                </a:lnTo>
                <a:lnTo>
                  <a:pt x="5190" y="3425"/>
                </a:lnTo>
                <a:lnTo>
                  <a:pt x="5204" y="3444"/>
                </a:lnTo>
                <a:lnTo>
                  <a:pt x="5217" y="3464"/>
                </a:lnTo>
                <a:lnTo>
                  <a:pt x="5230" y="3484"/>
                </a:lnTo>
                <a:lnTo>
                  <a:pt x="5243" y="3506"/>
                </a:lnTo>
                <a:lnTo>
                  <a:pt x="5257" y="3528"/>
                </a:lnTo>
                <a:lnTo>
                  <a:pt x="5268" y="3551"/>
                </a:lnTo>
                <a:lnTo>
                  <a:pt x="5280" y="3575"/>
                </a:lnTo>
                <a:lnTo>
                  <a:pt x="5291" y="3600"/>
                </a:lnTo>
                <a:lnTo>
                  <a:pt x="5303" y="3626"/>
                </a:lnTo>
                <a:lnTo>
                  <a:pt x="5314" y="3652"/>
                </a:lnTo>
                <a:lnTo>
                  <a:pt x="5325" y="3679"/>
                </a:lnTo>
                <a:lnTo>
                  <a:pt x="5336" y="3707"/>
                </a:lnTo>
                <a:lnTo>
                  <a:pt x="5346" y="3737"/>
                </a:lnTo>
                <a:lnTo>
                  <a:pt x="5356" y="3767"/>
                </a:lnTo>
                <a:lnTo>
                  <a:pt x="5337" y="3764"/>
                </a:lnTo>
                <a:lnTo>
                  <a:pt x="5319" y="3761"/>
                </a:lnTo>
                <a:lnTo>
                  <a:pt x="5300" y="3759"/>
                </a:lnTo>
                <a:lnTo>
                  <a:pt x="5280" y="3756"/>
                </a:lnTo>
                <a:lnTo>
                  <a:pt x="5261" y="3753"/>
                </a:lnTo>
                <a:lnTo>
                  <a:pt x="5242" y="3749"/>
                </a:lnTo>
                <a:lnTo>
                  <a:pt x="5223" y="3747"/>
                </a:lnTo>
                <a:lnTo>
                  <a:pt x="5204" y="3743"/>
                </a:lnTo>
                <a:lnTo>
                  <a:pt x="5194" y="3739"/>
                </a:lnTo>
                <a:lnTo>
                  <a:pt x="5185" y="3737"/>
                </a:lnTo>
                <a:lnTo>
                  <a:pt x="5177" y="3734"/>
                </a:lnTo>
                <a:lnTo>
                  <a:pt x="5168" y="3729"/>
                </a:lnTo>
                <a:lnTo>
                  <a:pt x="5160" y="3725"/>
                </a:lnTo>
                <a:lnTo>
                  <a:pt x="5154" y="3719"/>
                </a:lnTo>
                <a:lnTo>
                  <a:pt x="5147" y="3715"/>
                </a:lnTo>
                <a:lnTo>
                  <a:pt x="5143" y="3707"/>
                </a:lnTo>
                <a:lnTo>
                  <a:pt x="5137" y="3701"/>
                </a:lnTo>
                <a:lnTo>
                  <a:pt x="5134" y="3693"/>
                </a:lnTo>
                <a:lnTo>
                  <a:pt x="5129" y="3684"/>
                </a:lnTo>
                <a:lnTo>
                  <a:pt x="5127" y="3675"/>
                </a:lnTo>
                <a:lnTo>
                  <a:pt x="5125" y="3665"/>
                </a:lnTo>
                <a:lnTo>
                  <a:pt x="5124" y="3654"/>
                </a:lnTo>
                <a:lnTo>
                  <a:pt x="5124" y="3642"/>
                </a:lnTo>
                <a:lnTo>
                  <a:pt x="5125" y="3629"/>
                </a:lnTo>
                <a:lnTo>
                  <a:pt x="5127" y="3610"/>
                </a:lnTo>
                <a:lnTo>
                  <a:pt x="5128" y="3591"/>
                </a:lnTo>
                <a:lnTo>
                  <a:pt x="5128" y="3571"/>
                </a:lnTo>
                <a:lnTo>
                  <a:pt x="5128" y="3554"/>
                </a:lnTo>
                <a:lnTo>
                  <a:pt x="5127" y="3537"/>
                </a:lnTo>
                <a:lnTo>
                  <a:pt x="5125" y="3520"/>
                </a:lnTo>
                <a:lnTo>
                  <a:pt x="5124" y="3504"/>
                </a:lnTo>
                <a:lnTo>
                  <a:pt x="5121" y="3487"/>
                </a:lnTo>
                <a:lnTo>
                  <a:pt x="5116" y="3473"/>
                </a:lnTo>
                <a:lnTo>
                  <a:pt x="5113" y="3457"/>
                </a:lnTo>
                <a:lnTo>
                  <a:pt x="5107" y="3443"/>
                </a:lnTo>
                <a:lnTo>
                  <a:pt x="5102" y="3428"/>
                </a:lnTo>
                <a:lnTo>
                  <a:pt x="5096" y="3416"/>
                </a:lnTo>
                <a:lnTo>
                  <a:pt x="5090" y="3403"/>
                </a:lnTo>
                <a:lnTo>
                  <a:pt x="5082" y="3390"/>
                </a:lnTo>
                <a:lnTo>
                  <a:pt x="5074" y="3377"/>
                </a:lnTo>
                <a:lnTo>
                  <a:pt x="5066" y="3365"/>
                </a:lnTo>
                <a:lnTo>
                  <a:pt x="5058" y="3354"/>
                </a:lnTo>
                <a:lnTo>
                  <a:pt x="5048" y="3344"/>
                </a:lnTo>
                <a:lnTo>
                  <a:pt x="5038" y="3333"/>
                </a:lnTo>
                <a:lnTo>
                  <a:pt x="5028" y="3323"/>
                </a:lnTo>
                <a:lnTo>
                  <a:pt x="5017" y="3314"/>
                </a:lnTo>
                <a:lnTo>
                  <a:pt x="5006" y="3306"/>
                </a:lnTo>
                <a:lnTo>
                  <a:pt x="4993" y="3296"/>
                </a:lnTo>
                <a:lnTo>
                  <a:pt x="4981" y="3288"/>
                </a:lnTo>
                <a:lnTo>
                  <a:pt x="4969" y="3280"/>
                </a:lnTo>
                <a:lnTo>
                  <a:pt x="4956" y="3273"/>
                </a:lnTo>
                <a:lnTo>
                  <a:pt x="4941" y="3266"/>
                </a:lnTo>
                <a:lnTo>
                  <a:pt x="4927" y="3259"/>
                </a:lnTo>
                <a:lnTo>
                  <a:pt x="4914" y="3252"/>
                </a:lnTo>
                <a:lnTo>
                  <a:pt x="4898" y="3247"/>
                </a:lnTo>
                <a:lnTo>
                  <a:pt x="4882" y="3241"/>
                </a:lnTo>
                <a:close/>
                <a:moveTo>
                  <a:pt x="7493" y="632"/>
                </a:moveTo>
                <a:lnTo>
                  <a:pt x="7478" y="609"/>
                </a:lnTo>
                <a:lnTo>
                  <a:pt x="7463" y="590"/>
                </a:lnTo>
                <a:lnTo>
                  <a:pt x="7447" y="572"/>
                </a:lnTo>
                <a:lnTo>
                  <a:pt x="7431" y="556"/>
                </a:lnTo>
                <a:lnTo>
                  <a:pt x="7414" y="543"/>
                </a:lnTo>
                <a:lnTo>
                  <a:pt x="7398" y="531"/>
                </a:lnTo>
                <a:lnTo>
                  <a:pt x="7380" y="521"/>
                </a:lnTo>
                <a:lnTo>
                  <a:pt x="7361" y="511"/>
                </a:lnTo>
                <a:lnTo>
                  <a:pt x="7343" y="503"/>
                </a:lnTo>
                <a:lnTo>
                  <a:pt x="7325" y="497"/>
                </a:lnTo>
                <a:lnTo>
                  <a:pt x="7306" y="490"/>
                </a:lnTo>
                <a:lnTo>
                  <a:pt x="7288" y="486"/>
                </a:lnTo>
                <a:lnTo>
                  <a:pt x="7250" y="477"/>
                </a:lnTo>
                <a:lnTo>
                  <a:pt x="7214" y="469"/>
                </a:lnTo>
                <a:lnTo>
                  <a:pt x="7236" y="495"/>
                </a:lnTo>
                <a:lnTo>
                  <a:pt x="7255" y="521"/>
                </a:lnTo>
                <a:lnTo>
                  <a:pt x="7270" y="546"/>
                </a:lnTo>
                <a:lnTo>
                  <a:pt x="7285" y="572"/>
                </a:lnTo>
                <a:lnTo>
                  <a:pt x="7298" y="597"/>
                </a:lnTo>
                <a:lnTo>
                  <a:pt x="7308" y="622"/>
                </a:lnTo>
                <a:lnTo>
                  <a:pt x="7316" y="646"/>
                </a:lnTo>
                <a:lnTo>
                  <a:pt x="7324" y="671"/>
                </a:lnTo>
                <a:lnTo>
                  <a:pt x="7327" y="696"/>
                </a:lnTo>
                <a:lnTo>
                  <a:pt x="7330" y="719"/>
                </a:lnTo>
                <a:lnTo>
                  <a:pt x="7331" y="743"/>
                </a:lnTo>
                <a:lnTo>
                  <a:pt x="7331" y="767"/>
                </a:lnTo>
                <a:lnTo>
                  <a:pt x="7329" y="790"/>
                </a:lnTo>
                <a:lnTo>
                  <a:pt x="7325" y="813"/>
                </a:lnTo>
                <a:lnTo>
                  <a:pt x="7320" y="836"/>
                </a:lnTo>
                <a:lnTo>
                  <a:pt x="7314" y="859"/>
                </a:lnTo>
                <a:lnTo>
                  <a:pt x="7306" y="882"/>
                </a:lnTo>
                <a:lnTo>
                  <a:pt x="7297" y="904"/>
                </a:lnTo>
                <a:lnTo>
                  <a:pt x="7286" y="926"/>
                </a:lnTo>
                <a:lnTo>
                  <a:pt x="7275" y="947"/>
                </a:lnTo>
                <a:lnTo>
                  <a:pt x="7263" y="968"/>
                </a:lnTo>
                <a:lnTo>
                  <a:pt x="7248" y="989"/>
                </a:lnTo>
                <a:lnTo>
                  <a:pt x="7235" y="1010"/>
                </a:lnTo>
                <a:lnTo>
                  <a:pt x="7218" y="1030"/>
                </a:lnTo>
                <a:lnTo>
                  <a:pt x="7203" y="1051"/>
                </a:lnTo>
                <a:lnTo>
                  <a:pt x="7185" y="1071"/>
                </a:lnTo>
                <a:lnTo>
                  <a:pt x="7168" y="1090"/>
                </a:lnTo>
                <a:lnTo>
                  <a:pt x="7149" y="1108"/>
                </a:lnTo>
                <a:lnTo>
                  <a:pt x="7130" y="1128"/>
                </a:lnTo>
                <a:lnTo>
                  <a:pt x="7111" y="1146"/>
                </a:lnTo>
                <a:lnTo>
                  <a:pt x="7091" y="1164"/>
                </a:lnTo>
                <a:lnTo>
                  <a:pt x="7070" y="1183"/>
                </a:lnTo>
                <a:lnTo>
                  <a:pt x="6995" y="1246"/>
                </a:lnTo>
                <a:lnTo>
                  <a:pt x="6919" y="1309"/>
                </a:lnTo>
                <a:lnTo>
                  <a:pt x="6841" y="1372"/>
                </a:lnTo>
                <a:lnTo>
                  <a:pt x="6764" y="1434"/>
                </a:lnTo>
                <a:lnTo>
                  <a:pt x="6688" y="1494"/>
                </a:lnTo>
                <a:lnTo>
                  <a:pt x="6616" y="1554"/>
                </a:lnTo>
                <a:lnTo>
                  <a:pt x="6583" y="1583"/>
                </a:lnTo>
                <a:lnTo>
                  <a:pt x="6550" y="1613"/>
                </a:lnTo>
                <a:lnTo>
                  <a:pt x="6518" y="1639"/>
                </a:lnTo>
                <a:lnTo>
                  <a:pt x="6488" y="1667"/>
                </a:lnTo>
                <a:lnTo>
                  <a:pt x="6447" y="1707"/>
                </a:lnTo>
                <a:lnTo>
                  <a:pt x="6407" y="1746"/>
                </a:lnTo>
                <a:lnTo>
                  <a:pt x="6373" y="1781"/>
                </a:lnTo>
                <a:lnTo>
                  <a:pt x="6340" y="1818"/>
                </a:lnTo>
                <a:lnTo>
                  <a:pt x="6310" y="1854"/>
                </a:lnTo>
                <a:lnTo>
                  <a:pt x="6285" y="1888"/>
                </a:lnTo>
                <a:lnTo>
                  <a:pt x="6272" y="1905"/>
                </a:lnTo>
                <a:lnTo>
                  <a:pt x="6260" y="1924"/>
                </a:lnTo>
                <a:lnTo>
                  <a:pt x="6249" y="1940"/>
                </a:lnTo>
                <a:lnTo>
                  <a:pt x="6239" y="1958"/>
                </a:lnTo>
                <a:lnTo>
                  <a:pt x="6229" y="1975"/>
                </a:lnTo>
                <a:lnTo>
                  <a:pt x="6220" y="1992"/>
                </a:lnTo>
                <a:lnTo>
                  <a:pt x="6213" y="2010"/>
                </a:lnTo>
                <a:lnTo>
                  <a:pt x="6205" y="2028"/>
                </a:lnTo>
                <a:lnTo>
                  <a:pt x="6197" y="2047"/>
                </a:lnTo>
                <a:lnTo>
                  <a:pt x="6192" y="2064"/>
                </a:lnTo>
                <a:lnTo>
                  <a:pt x="6186" y="2082"/>
                </a:lnTo>
                <a:lnTo>
                  <a:pt x="6181" y="2101"/>
                </a:lnTo>
                <a:lnTo>
                  <a:pt x="6176" y="2120"/>
                </a:lnTo>
                <a:lnTo>
                  <a:pt x="6173" y="2138"/>
                </a:lnTo>
                <a:lnTo>
                  <a:pt x="6169" y="2158"/>
                </a:lnTo>
                <a:lnTo>
                  <a:pt x="6166" y="2178"/>
                </a:lnTo>
                <a:lnTo>
                  <a:pt x="6164" y="2199"/>
                </a:lnTo>
                <a:lnTo>
                  <a:pt x="6163" y="2220"/>
                </a:lnTo>
                <a:lnTo>
                  <a:pt x="6162" y="2241"/>
                </a:lnTo>
                <a:lnTo>
                  <a:pt x="6161" y="2262"/>
                </a:lnTo>
                <a:lnTo>
                  <a:pt x="6161" y="2302"/>
                </a:lnTo>
                <a:lnTo>
                  <a:pt x="6162" y="2341"/>
                </a:lnTo>
                <a:lnTo>
                  <a:pt x="6164" y="2377"/>
                </a:lnTo>
                <a:lnTo>
                  <a:pt x="6168" y="2414"/>
                </a:lnTo>
                <a:lnTo>
                  <a:pt x="6174" y="2449"/>
                </a:lnTo>
                <a:lnTo>
                  <a:pt x="6182" y="2482"/>
                </a:lnTo>
                <a:lnTo>
                  <a:pt x="6189" y="2516"/>
                </a:lnTo>
                <a:lnTo>
                  <a:pt x="6199" y="2547"/>
                </a:lnTo>
                <a:lnTo>
                  <a:pt x="6210" y="2576"/>
                </a:lnTo>
                <a:lnTo>
                  <a:pt x="6224" y="2606"/>
                </a:lnTo>
                <a:lnTo>
                  <a:pt x="6238" y="2634"/>
                </a:lnTo>
                <a:lnTo>
                  <a:pt x="6252" y="2661"/>
                </a:lnTo>
                <a:lnTo>
                  <a:pt x="6270" y="2687"/>
                </a:lnTo>
                <a:lnTo>
                  <a:pt x="6289" y="2710"/>
                </a:lnTo>
                <a:lnTo>
                  <a:pt x="6309" y="2732"/>
                </a:lnTo>
                <a:lnTo>
                  <a:pt x="6330" y="2755"/>
                </a:lnTo>
                <a:lnTo>
                  <a:pt x="6353" y="2776"/>
                </a:lnTo>
                <a:lnTo>
                  <a:pt x="6378" y="2793"/>
                </a:lnTo>
                <a:lnTo>
                  <a:pt x="6404" y="2811"/>
                </a:lnTo>
                <a:lnTo>
                  <a:pt x="6431" y="2828"/>
                </a:lnTo>
                <a:lnTo>
                  <a:pt x="6460" y="2842"/>
                </a:lnTo>
                <a:lnTo>
                  <a:pt x="6490" y="2855"/>
                </a:lnTo>
                <a:lnTo>
                  <a:pt x="6522" y="2867"/>
                </a:lnTo>
                <a:lnTo>
                  <a:pt x="6556" y="2879"/>
                </a:lnTo>
                <a:lnTo>
                  <a:pt x="6591" y="2887"/>
                </a:lnTo>
                <a:lnTo>
                  <a:pt x="6628" y="2896"/>
                </a:lnTo>
                <a:lnTo>
                  <a:pt x="6665" y="2902"/>
                </a:lnTo>
                <a:lnTo>
                  <a:pt x="6705" y="2907"/>
                </a:lnTo>
                <a:lnTo>
                  <a:pt x="6747" y="2911"/>
                </a:lnTo>
                <a:lnTo>
                  <a:pt x="6789" y="2913"/>
                </a:lnTo>
                <a:lnTo>
                  <a:pt x="6833" y="2913"/>
                </a:lnTo>
                <a:lnTo>
                  <a:pt x="6880" y="2913"/>
                </a:lnTo>
                <a:lnTo>
                  <a:pt x="6846" y="2932"/>
                </a:lnTo>
                <a:lnTo>
                  <a:pt x="6812" y="2952"/>
                </a:lnTo>
                <a:lnTo>
                  <a:pt x="6778" y="2969"/>
                </a:lnTo>
                <a:lnTo>
                  <a:pt x="6744" y="2986"/>
                </a:lnTo>
                <a:lnTo>
                  <a:pt x="6709" y="3002"/>
                </a:lnTo>
                <a:lnTo>
                  <a:pt x="6676" y="3019"/>
                </a:lnTo>
                <a:lnTo>
                  <a:pt x="6642" y="3032"/>
                </a:lnTo>
                <a:lnTo>
                  <a:pt x="6608" y="3047"/>
                </a:lnTo>
                <a:lnTo>
                  <a:pt x="6573" y="3060"/>
                </a:lnTo>
                <a:lnTo>
                  <a:pt x="6540" y="3072"/>
                </a:lnTo>
                <a:lnTo>
                  <a:pt x="6506" y="3084"/>
                </a:lnTo>
                <a:lnTo>
                  <a:pt x="6473" y="3094"/>
                </a:lnTo>
                <a:lnTo>
                  <a:pt x="6439" y="3104"/>
                </a:lnTo>
                <a:lnTo>
                  <a:pt x="6405" y="3113"/>
                </a:lnTo>
                <a:lnTo>
                  <a:pt x="6372" y="3120"/>
                </a:lnTo>
                <a:lnTo>
                  <a:pt x="6338" y="3127"/>
                </a:lnTo>
                <a:lnTo>
                  <a:pt x="6304" y="3133"/>
                </a:lnTo>
                <a:lnTo>
                  <a:pt x="6270" y="3138"/>
                </a:lnTo>
                <a:lnTo>
                  <a:pt x="6237" y="3142"/>
                </a:lnTo>
                <a:lnTo>
                  <a:pt x="6204" y="3145"/>
                </a:lnTo>
                <a:lnTo>
                  <a:pt x="6171" y="3148"/>
                </a:lnTo>
                <a:lnTo>
                  <a:pt x="6137" y="3150"/>
                </a:lnTo>
                <a:lnTo>
                  <a:pt x="6104" y="3150"/>
                </a:lnTo>
                <a:lnTo>
                  <a:pt x="6071" y="3148"/>
                </a:lnTo>
                <a:lnTo>
                  <a:pt x="6038" y="3146"/>
                </a:lnTo>
                <a:lnTo>
                  <a:pt x="6005" y="3143"/>
                </a:lnTo>
                <a:lnTo>
                  <a:pt x="5973" y="3141"/>
                </a:lnTo>
                <a:lnTo>
                  <a:pt x="5939" y="3135"/>
                </a:lnTo>
                <a:lnTo>
                  <a:pt x="5907" y="3130"/>
                </a:lnTo>
                <a:lnTo>
                  <a:pt x="5874" y="3122"/>
                </a:lnTo>
                <a:lnTo>
                  <a:pt x="5842" y="3114"/>
                </a:lnTo>
                <a:lnTo>
                  <a:pt x="5810" y="3105"/>
                </a:lnTo>
                <a:lnTo>
                  <a:pt x="5786" y="3096"/>
                </a:lnTo>
                <a:lnTo>
                  <a:pt x="5762" y="3087"/>
                </a:lnTo>
                <a:lnTo>
                  <a:pt x="5740" y="3077"/>
                </a:lnTo>
                <a:lnTo>
                  <a:pt x="5718" y="3065"/>
                </a:lnTo>
                <a:lnTo>
                  <a:pt x="5698" y="3053"/>
                </a:lnTo>
                <a:lnTo>
                  <a:pt x="5678" y="3040"/>
                </a:lnTo>
                <a:lnTo>
                  <a:pt x="5661" y="3026"/>
                </a:lnTo>
                <a:lnTo>
                  <a:pt x="5644" y="3010"/>
                </a:lnTo>
                <a:lnTo>
                  <a:pt x="5628" y="2995"/>
                </a:lnTo>
                <a:lnTo>
                  <a:pt x="5613" y="2977"/>
                </a:lnTo>
                <a:lnTo>
                  <a:pt x="5600" y="2959"/>
                </a:lnTo>
                <a:lnTo>
                  <a:pt x="5588" y="2940"/>
                </a:lnTo>
                <a:lnTo>
                  <a:pt x="5576" y="2921"/>
                </a:lnTo>
                <a:lnTo>
                  <a:pt x="5566" y="2901"/>
                </a:lnTo>
                <a:lnTo>
                  <a:pt x="5557" y="2880"/>
                </a:lnTo>
                <a:lnTo>
                  <a:pt x="5549" y="2859"/>
                </a:lnTo>
                <a:lnTo>
                  <a:pt x="5542" y="2836"/>
                </a:lnTo>
                <a:lnTo>
                  <a:pt x="5537" y="2813"/>
                </a:lnTo>
                <a:lnTo>
                  <a:pt x="5533" y="2790"/>
                </a:lnTo>
                <a:lnTo>
                  <a:pt x="5530" y="2766"/>
                </a:lnTo>
                <a:lnTo>
                  <a:pt x="5528" y="2742"/>
                </a:lnTo>
                <a:lnTo>
                  <a:pt x="5527" y="2717"/>
                </a:lnTo>
                <a:lnTo>
                  <a:pt x="5528" y="2692"/>
                </a:lnTo>
                <a:lnTo>
                  <a:pt x="5530" y="2666"/>
                </a:lnTo>
                <a:lnTo>
                  <a:pt x="5533" y="2641"/>
                </a:lnTo>
                <a:lnTo>
                  <a:pt x="5538" y="2614"/>
                </a:lnTo>
                <a:lnTo>
                  <a:pt x="5544" y="2588"/>
                </a:lnTo>
                <a:lnTo>
                  <a:pt x="5551" y="2560"/>
                </a:lnTo>
                <a:lnTo>
                  <a:pt x="5560" y="2532"/>
                </a:lnTo>
                <a:lnTo>
                  <a:pt x="5569" y="2506"/>
                </a:lnTo>
                <a:lnTo>
                  <a:pt x="5581" y="2478"/>
                </a:lnTo>
                <a:lnTo>
                  <a:pt x="5593" y="2450"/>
                </a:lnTo>
                <a:lnTo>
                  <a:pt x="5531" y="2480"/>
                </a:lnTo>
                <a:lnTo>
                  <a:pt x="5462" y="2513"/>
                </a:lnTo>
                <a:lnTo>
                  <a:pt x="5391" y="2548"/>
                </a:lnTo>
                <a:lnTo>
                  <a:pt x="5318" y="2583"/>
                </a:lnTo>
                <a:lnTo>
                  <a:pt x="5246" y="2620"/>
                </a:lnTo>
                <a:lnTo>
                  <a:pt x="5177" y="2656"/>
                </a:lnTo>
                <a:lnTo>
                  <a:pt x="5145" y="2676"/>
                </a:lnTo>
                <a:lnTo>
                  <a:pt x="5113" y="2695"/>
                </a:lnTo>
                <a:lnTo>
                  <a:pt x="5083" y="2713"/>
                </a:lnTo>
                <a:lnTo>
                  <a:pt x="5056" y="2731"/>
                </a:lnTo>
                <a:lnTo>
                  <a:pt x="5038" y="2746"/>
                </a:lnTo>
                <a:lnTo>
                  <a:pt x="5020" y="2759"/>
                </a:lnTo>
                <a:lnTo>
                  <a:pt x="5002" y="2773"/>
                </a:lnTo>
                <a:lnTo>
                  <a:pt x="4987" y="2788"/>
                </a:lnTo>
                <a:lnTo>
                  <a:pt x="4971" y="2802"/>
                </a:lnTo>
                <a:lnTo>
                  <a:pt x="4957" y="2818"/>
                </a:lnTo>
                <a:lnTo>
                  <a:pt x="4942" y="2833"/>
                </a:lnTo>
                <a:lnTo>
                  <a:pt x="4929" y="2849"/>
                </a:lnTo>
                <a:lnTo>
                  <a:pt x="4917" y="2864"/>
                </a:lnTo>
                <a:lnTo>
                  <a:pt x="4905" y="2881"/>
                </a:lnTo>
                <a:lnTo>
                  <a:pt x="4895" y="2897"/>
                </a:lnTo>
                <a:lnTo>
                  <a:pt x="4885" y="2914"/>
                </a:lnTo>
                <a:lnTo>
                  <a:pt x="4877" y="2931"/>
                </a:lnTo>
                <a:lnTo>
                  <a:pt x="4869" y="2947"/>
                </a:lnTo>
                <a:lnTo>
                  <a:pt x="4864" y="2964"/>
                </a:lnTo>
                <a:lnTo>
                  <a:pt x="4858" y="2981"/>
                </a:lnTo>
                <a:lnTo>
                  <a:pt x="4855" y="2998"/>
                </a:lnTo>
                <a:lnTo>
                  <a:pt x="4853" y="3016"/>
                </a:lnTo>
                <a:lnTo>
                  <a:pt x="4854" y="3030"/>
                </a:lnTo>
                <a:lnTo>
                  <a:pt x="4856" y="3042"/>
                </a:lnTo>
                <a:lnTo>
                  <a:pt x="4859" y="3056"/>
                </a:lnTo>
                <a:lnTo>
                  <a:pt x="4865" y="3067"/>
                </a:lnTo>
                <a:lnTo>
                  <a:pt x="4873" y="3077"/>
                </a:lnTo>
                <a:lnTo>
                  <a:pt x="4880" y="3085"/>
                </a:lnTo>
                <a:lnTo>
                  <a:pt x="4892" y="3094"/>
                </a:lnTo>
                <a:lnTo>
                  <a:pt x="4903" y="3102"/>
                </a:lnTo>
                <a:lnTo>
                  <a:pt x="4914" y="3110"/>
                </a:lnTo>
                <a:lnTo>
                  <a:pt x="4928" y="3117"/>
                </a:lnTo>
                <a:lnTo>
                  <a:pt x="4958" y="3130"/>
                </a:lnTo>
                <a:lnTo>
                  <a:pt x="4989" y="3143"/>
                </a:lnTo>
                <a:lnTo>
                  <a:pt x="5009" y="3152"/>
                </a:lnTo>
                <a:lnTo>
                  <a:pt x="5029" y="3162"/>
                </a:lnTo>
                <a:lnTo>
                  <a:pt x="5048" y="3172"/>
                </a:lnTo>
                <a:lnTo>
                  <a:pt x="5069" y="3183"/>
                </a:lnTo>
                <a:lnTo>
                  <a:pt x="5086" y="3194"/>
                </a:lnTo>
                <a:lnTo>
                  <a:pt x="5105" y="3206"/>
                </a:lnTo>
                <a:lnTo>
                  <a:pt x="5124" y="3218"/>
                </a:lnTo>
                <a:lnTo>
                  <a:pt x="5141" y="3231"/>
                </a:lnTo>
                <a:lnTo>
                  <a:pt x="5157" y="3246"/>
                </a:lnTo>
                <a:lnTo>
                  <a:pt x="5175" y="3261"/>
                </a:lnTo>
                <a:lnTo>
                  <a:pt x="5191" y="3276"/>
                </a:lnTo>
                <a:lnTo>
                  <a:pt x="5208" y="3293"/>
                </a:lnTo>
                <a:lnTo>
                  <a:pt x="5223" y="3310"/>
                </a:lnTo>
                <a:lnTo>
                  <a:pt x="5238" y="3328"/>
                </a:lnTo>
                <a:lnTo>
                  <a:pt x="5253" y="3345"/>
                </a:lnTo>
                <a:lnTo>
                  <a:pt x="5268" y="3364"/>
                </a:lnTo>
                <a:lnTo>
                  <a:pt x="5281" y="3384"/>
                </a:lnTo>
                <a:lnTo>
                  <a:pt x="5295" y="3406"/>
                </a:lnTo>
                <a:lnTo>
                  <a:pt x="5309" y="3427"/>
                </a:lnTo>
                <a:lnTo>
                  <a:pt x="5321" y="3449"/>
                </a:lnTo>
                <a:lnTo>
                  <a:pt x="5333" y="3472"/>
                </a:lnTo>
                <a:lnTo>
                  <a:pt x="5345" y="3495"/>
                </a:lnTo>
                <a:lnTo>
                  <a:pt x="5356" y="3519"/>
                </a:lnTo>
                <a:lnTo>
                  <a:pt x="5366" y="3545"/>
                </a:lnTo>
                <a:lnTo>
                  <a:pt x="5376" y="3570"/>
                </a:lnTo>
                <a:lnTo>
                  <a:pt x="5386" y="3595"/>
                </a:lnTo>
                <a:lnTo>
                  <a:pt x="5395" y="3624"/>
                </a:lnTo>
                <a:lnTo>
                  <a:pt x="5404" y="3651"/>
                </a:lnTo>
                <a:lnTo>
                  <a:pt x="5412" y="3681"/>
                </a:lnTo>
                <a:lnTo>
                  <a:pt x="5419" y="3709"/>
                </a:lnTo>
                <a:lnTo>
                  <a:pt x="5426" y="3739"/>
                </a:lnTo>
                <a:lnTo>
                  <a:pt x="5433" y="3770"/>
                </a:lnTo>
                <a:lnTo>
                  <a:pt x="5744" y="4332"/>
                </a:lnTo>
                <a:lnTo>
                  <a:pt x="5755" y="4352"/>
                </a:lnTo>
                <a:lnTo>
                  <a:pt x="5766" y="4371"/>
                </a:lnTo>
                <a:lnTo>
                  <a:pt x="5778" y="4389"/>
                </a:lnTo>
                <a:lnTo>
                  <a:pt x="5790" y="4404"/>
                </a:lnTo>
                <a:lnTo>
                  <a:pt x="5802" y="4419"/>
                </a:lnTo>
                <a:lnTo>
                  <a:pt x="5815" y="4433"/>
                </a:lnTo>
                <a:lnTo>
                  <a:pt x="5829" y="4445"/>
                </a:lnTo>
                <a:lnTo>
                  <a:pt x="5842" y="4456"/>
                </a:lnTo>
                <a:lnTo>
                  <a:pt x="5854" y="4467"/>
                </a:lnTo>
                <a:lnTo>
                  <a:pt x="5867" y="4476"/>
                </a:lnTo>
                <a:lnTo>
                  <a:pt x="5882" y="4485"/>
                </a:lnTo>
                <a:lnTo>
                  <a:pt x="5896" y="4492"/>
                </a:lnTo>
                <a:lnTo>
                  <a:pt x="5909" y="4498"/>
                </a:lnTo>
                <a:lnTo>
                  <a:pt x="5925" y="4503"/>
                </a:lnTo>
                <a:lnTo>
                  <a:pt x="5940" y="4508"/>
                </a:lnTo>
                <a:lnTo>
                  <a:pt x="5955" y="4511"/>
                </a:lnTo>
                <a:lnTo>
                  <a:pt x="5971" y="4515"/>
                </a:lnTo>
                <a:lnTo>
                  <a:pt x="5987" y="4517"/>
                </a:lnTo>
                <a:lnTo>
                  <a:pt x="6004" y="4518"/>
                </a:lnTo>
                <a:lnTo>
                  <a:pt x="6020" y="4519"/>
                </a:lnTo>
                <a:lnTo>
                  <a:pt x="6037" y="4519"/>
                </a:lnTo>
                <a:lnTo>
                  <a:pt x="6053" y="4518"/>
                </a:lnTo>
                <a:lnTo>
                  <a:pt x="6071" y="4517"/>
                </a:lnTo>
                <a:lnTo>
                  <a:pt x="6089" y="4515"/>
                </a:lnTo>
                <a:lnTo>
                  <a:pt x="6125" y="4510"/>
                </a:lnTo>
                <a:lnTo>
                  <a:pt x="6163" y="4503"/>
                </a:lnTo>
                <a:lnTo>
                  <a:pt x="6204" y="4494"/>
                </a:lnTo>
                <a:lnTo>
                  <a:pt x="6245" y="4484"/>
                </a:lnTo>
                <a:lnTo>
                  <a:pt x="6269" y="4478"/>
                </a:lnTo>
                <a:lnTo>
                  <a:pt x="6295" y="4474"/>
                </a:lnTo>
                <a:lnTo>
                  <a:pt x="6318" y="4469"/>
                </a:lnTo>
                <a:lnTo>
                  <a:pt x="6341" y="4467"/>
                </a:lnTo>
                <a:lnTo>
                  <a:pt x="6363" y="4465"/>
                </a:lnTo>
                <a:lnTo>
                  <a:pt x="6385" y="4464"/>
                </a:lnTo>
                <a:lnTo>
                  <a:pt x="6406" y="4464"/>
                </a:lnTo>
                <a:lnTo>
                  <a:pt x="6428" y="4465"/>
                </a:lnTo>
                <a:lnTo>
                  <a:pt x="6448" y="4467"/>
                </a:lnTo>
                <a:lnTo>
                  <a:pt x="6467" y="4471"/>
                </a:lnTo>
                <a:lnTo>
                  <a:pt x="6486" y="4475"/>
                </a:lnTo>
                <a:lnTo>
                  <a:pt x="6505" y="4479"/>
                </a:lnTo>
                <a:lnTo>
                  <a:pt x="6521" y="4486"/>
                </a:lnTo>
                <a:lnTo>
                  <a:pt x="6539" y="4494"/>
                </a:lnTo>
                <a:lnTo>
                  <a:pt x="6553" y="4501"/>
                </a:lnTo>
                <a:lnTo>
                  <a:pt x="6569" y="4511"/>
                </a:lnTo>
                <a:lnTo>
                  <a:pt x="6583" y="4523"/>
                </a:lnTo>
                <a:lnTo>
                  <a:pt x="6597" y="4534"/>
                </a:lnTo>
                <a:lnTo>
                  <a:pt x="6609" y="4546"/>
                </a:lnTo>
                <a:lnTo>
                  <a:pt x="6621" y="4560"/>
                </a:lnTo>
                <a:lnTo>
                  <a:pt x="6631" y="4575"/>
                </a:lnTo>
                <a:lnTo>
                  <a:pt x="6641" y="4590"/>
                </a:lnTo>
                <a:lnTo>
                  <a:pt x="6650" y="4608"/>
                </a:lnTo>
                <a:lnTo>
                  <a:pt x="6659" y="4625"/>
                </a:lnTo>
                <a:lnTo>
                  <a:pt x="6665" y="4644"/>
                </a:lnTo>
                <a:lnTo>
                  <a:pt x="6672" y="4665"/>
                </a:lnTo>
                <a:lnTo>
                  <a:pt x="6676" y="4686"/>
                </a:lnTo>
                <a:lnTo>
                  <a:pt x="6681" y="4708"/>
                </a:lnTo>
                <a:lnTo>
                  <a:pt x="6683" y="4733"/>
                </a:lnTo>
                <a:lnTo>
                  <a:pt x="6685" y="4756"/>
                </a:lnTo>
                <a:lnTo>
                  <a:pt x="6686" y="4783"/>
                </a:lnTo>
                <a:lnTo>
                  <a:pt x="6686" y="4810"/>
                </a:lnTo>
                <a:lnTo>
                  <a:pt x="6685" y="4832"/>
                </a:lnTo>
                <a:lnTo>
                  <a:pt x="6683" y="4856"/>
                </a:lnTo>
                <a:lnTo>
                  <a:pt x="6680" y="4879"/>
                </a:lnTo>
                <a:lnTo>
                  <a:pt x="6675" y="4900"/>
                </a:lnTo>
                <a:lnTo>
                  <a:pt x="6670" y="4921"/>
                </a:lnTo>
                <a:lnTo>
                  <a:pt x="6663" y="4942"/>
                </a:lnTo>
                <a:lnTo>
                  <a:pt x="6655" y="4961"/>
                </a:lnTo>
                <a:lnTo>
                  <a:pt x="6646" y="4979"/>
                </a:lnTo>
                <a:lnTo>
                  <a:pt x="6638" y="4997"/>
                </a:lnTo>
                <a:lnTo>
                  <a:pt x="6626" y="5014"/>
                </a:lnTo>
                <a:lnTo>
                  <a:pt x="6615" y="5030"/>
                </a:lnTo>
                <a:lnTo>
                  <a:pt x="6602" y="5045"/>
                </a:lnTo>
                <a:lnTo>
                  <a:pt x="6589" y="5059"/>
                </a:lnTo>
                <a:lnTo>
                  <a:pt x="6574" y="5072"/>
                </a:lnTo>
                <a:lnTo>
                  <a:pt x="6560" y="5086"/>
                </a:lnTo>
                <a:lnTo>
                  <a:pt x="6543" y="5097"/>
                </a:lnTo>
                <a:lnTo>
                  <a:pt x="6528" y="5107"/>
                </a:lnTo>
                <a:lnTo>
                  <a:pt x="6510" y="5117"/>
                </a:lnTo>
                <a:lnTo>
                  <a:pt x="6493" y="5124"/>
                </a:lnTo>
                <a:lnTo>
                  <a:pt x="6473" y="5132"/>
                </a:lnTo>
                <a:lnTo>
                  <a:pt x="6454" y="5139"/>
                </a:lnTo>
                <a:lnTo>
                  <a:pt x="6434" y="5143"/>
                </a:lnTo>
                <a:lnTo>
                  <a:pt x="6413" y="5149"/>
                </a:lnTo>
                <a:lnTo>
                  <a:pt x="6392" y="5152"/>
                </a:lnTo>
                <a:lnTo>
                  <a:pt x="6370" y="5153"/>
                </a:lnTo>
                <a:lnTo>
                  <a:pt x="6348" y="5154"/>
                </a:lnTo>
                <a:lnTo>
                  <a:pt x="6324" y="5154"/>
                </a:lnTo>
                <a:lnTo>
                  <a:pt x="6300" y="5153"/>
                </a:lnTo>
                <a:lnTo>
                  <a:pt x="6277" y="5152"/>
                </a:lnTo>
                <a:lnTo>
                  <a:pt x="6251" y="5149"/>
                </a:lnTo>
                <a:lnTo>
                  <a:pt x="6228" y="5143"/>
                </a:lnTo>
                <a:lnTo>
                  <a:pt x="6202" y="5138"/>
                </a:lnTo>
                <a:lnTo>
                  <a:pt x="6169" y="5129"/>
                </a:lnTo>
                <a:lnTo>
                  <a:pt x="6137" y="5119"/>
                </a:lnTo>
                <a:lnTo>
                  <a:pt x="6106" y="5108"/>
                </a:lnTo>
                <a:lnTo>
                  <a:pt x="6075" y="5097"/>
                </a:lnTo>
                <a:lnTo>
                  <a:pt x="6047" y="5085"/>
                </a:lnTo>
                <a:lnTo>
                  <a:pt x="6019" y="5071"/>
                </a:lnTo>
                <a:lnTo>
                  <a:pt x="5990" y="5056"/>
                </a:lnTo>
                <a:lnTo>
                  <a:pt x="5963" y="5040"/>
                </a:lnTo>
                <a:lnTo>
                  <a:pt x="5935" y="5023"/>
                </a:lnTo>
                <a:lnTo>
                  <a:pt x="5908" y="5005"/>
                </a:lnTo>
                <a:lnTo>
                  <a:pt x="5881" y="4986"/>
                </a:lnTo>
                <a:lnTo>
                  <a:pt x="5854" y="4964"/>
                </a:lnTo>
                <a:lnTo>
                  <a:pt x="5828" y="4942"/>
                </a:lnTo>
                <a:lnTo>
                  <a:pt x="5800" y="4919"/>
                </a:lnTo>
                <a:lnTo>
                  <a:pt x="5773" y="4893"/>
                </a:lnTo>
                <a:lnTo>
                  <a:pt x="5746" y="4867"/>
                </a:lnTo>
                <a:lnTo>
                  <a:pt x="5725" y="4847"/>
                </a:lnTo>
                <a:lnTo>
                  <a:pt x="5704" y="4830"/>
                </a:lnTo>
                <a:lnTo>
                  <a:pt x="5683" y="4816"/>
                </a:lnTo>
                <a:lnTo>
                  <a:pt x="5663" y="4805"/>
                </a:lnTo>
                <a:lnTo>
                  <a:pt x="5642" y="4796"/>
                </a:lnTo>
                <a:lnTo>
                  <a:pt x="5622" y="4789"/>
                </a:lnTo>
                <a:lnTo>
                  <a:pt x="5601" y="4786"/>
                </a:lnTo>
                <a:lnTo>
                  <a:pt x="5582" y="4785"/>
                </a:lnTo>
                <a:lnTo>
                  <a:pt x="5563" y="4785"/>
                </a:lnTo>
                <a:lnTo>
                  <a:pt x="5544" y="4788"/>
                </a:lnTo>
                <a:lnTo>
                  <a:pt x="5524" y="4791"/>
                </a:lnTo>
                <a:lnTo>
                  <a:pt x="5507" y="4799"/>
                </a:lnTo>
                <a:lnTo>
                  <a:pt x="5489" y="4807"/>
                </a:lnTo>
                <a:lnTo>
                  <a:pt x="5471" y="4817"/>
                </a:lnTo>
                <a:lnTo>
                  <a:pt x="5455" y="4828"/>
                </a:lnTo>
                <a:lnTo>
                  <a:pt x="5437" y="4841"/>
                </a:lnTo>
                <a:lnTo>
                  <a:pt x="5422" y="4854"/>
                </a:lnTo>
                <a:lnTo>
                  <a:pt x="5406" y="4870"/>
                </a:lnTo>
                <a:lnTo>
                  <a:pt x="5391" y="4886"/>
                </a:lnTo>
                <a:lnTo>
                  <a:pt x="5377" y="4904"/>
                </a:lnTo>
                <a:lnTo>
                  <a:pt x="5363" y="4923"/>
                </a:lnTo>
                <a:lnTo>
                  <a:pt x="5350" y="4942"/>
                </a:lnTo>
                <a:lnTo>
                  <a:pt x="5336" y="4963"/>
                </a:lnTo>
                <a:lnTo>
                  <a:pt x="5324" y="4984"/>
                </a:lnTo>
                <a:lnTo>
                  <a:pt x="5313" y="5005"/>
                </a:lnTo>
                <a:lnTo>
                  <a:pt x="5303" y="5027"/>
                </a:lnTo>
                <a:lnTo>
                  <a:pt x="5293" y="5049"/>
                </a:lnTo>
                <a:lnTo>
                  <a:pt x="5284" y="5072"/>
                </a:lnTo>
                <a:lnTo>
                  <a:pt x="5275" y="5094"/>
                </a:lnTo>
                <a:lnTo>
                  <a:pt x="5268" y="5118"/>
                </a:lnTo>
                <a:lnTo>
                  <a:pt x="5261" y="5140"/>
                </a:lnTo>
                <a:lnTo>
                  <a:pt x="5256" y="5162"/>
                </a:lnTo>
                <a:lnTo>
                  <a:pt x="5327" y="5174"/>
                </a:lnTo>
                <a:lnTo>
                  <a:pt x="5334" y="5140"/>
                </a:lnTo>
                <a:lnTo>
                  <a:pt x="5343" y="5108"/>
                </a:lnTo>
                <a:lnTo>
                  <a:pt x="5353" y="5080"/>
                </a:lnTo>
                <a:lnTo>
                  <a:pt x="5364" y="5052"/>
                </a:lnTo>
                <a:lnTo>
                  <a:pt x="5370" y="5041"/>
                </a:lnTo>
                <a:lnTo>
                  <a:pt x="5377" y="5029"/>
                </a:lnTo>
                <a:lnTo>
                  <a:pt x="5383" y="5018"/>
                </a:lnTo>
                <a:lnTo>
                  <a:pt x="5389" y="5008"/>
                </a:lnTo>
                <a:lnTo>
                  <a:pt x="5397" y="4997"/>
                </a:lnTo>
                <a:lnTo>
                  <a:pt x="5404" y="4987"/>
                </a:lnTo>
                <a:lnTo>
                  <a:pt x="5412" y="4978"/>
                </a:lnTo>
                <a:lnTo>
                  <a:pt x="5420" y="4971"/>
                </a:lnTo>
                <a:lnTo>
                  <a:pt x="5428" y="4963"/>
                </a:lnTo>
                <a:lnTo>
                  <a:pt x="5436" y="4955"/>
                </a:lnTo>
                <a:lnTo>
                  <a:pt x="5445" y="4948"/>
                </a:lnTo>
                <a:lnTo>
                  <a:pt x="5454" y="4942"/>
                </a:lnTo>
                <a:lnTo>
                  <a:pt x="5462" y="4936"/>
                </a:lnTo>
                <a:lnTo>
                  <a:pt x="5471" y="4931"/>
                </a:lnTo>
                <a:lnTo>
                  <a:pt x="5480" y="4926"/>
                </a:lnTo>
                <a:lnTo>
                  <a:pt x="5490" y="4922"/>
                </a:lnTo>
                <a:lnTo>
                  <a:pt x="5500" y="4920"/>
                </a:lnTo>
                <a:lnTo>
                  <a:pt x="5510" y="4915"/>
                </a:lnTo>
                <a:lnTo>
                  <a:pt x="5520" y="4913"/>
                </a:lnTo>
                <a:lnTo>
                  <a:pt x="5530" y="4911"/>
                </a:lnTo>
                <a:lnTo>
                  <a:pt x="5551" y="4909"/>
                </a:lnTo>
                <a:lnTo>
                  <a:pt x="5572" y="4906"/>
                </a:lnTo>
                <a:lnTo>
                  <a:pt x="5591" y="4908"/>
                </a:lnTo>
                <a:lnTo>
                  <a:pt x="5611" y="4909"/>
                </a:lnTo>
                <a:lnTo>
                  <a:pt x="5627" y="4911"/>
                </a:lnTo>
                <a:lnTo>
                  <a:pt x="5644" y="4915"/>
                </a:lnTo>
                <a:lnTo>
                  <a:pt x="5661" y="4921"/>
                </a:lnTo>
                <a:lnTo>
                  <a:pt x="5677" y="4926"/>
                </a:lnTo>
                <a:lnTo>
                  <a:pt x="5690" y="4934"/>
                </a:lnTo>
                <a:lnTo>
                  <a:pt x="5705" y="4942"/>
                </a:lnTo>
                <a:lnTo>
                  <a:pt x="5719" y="4952"/>
                </a:lnTo>
                <a:lnTo>
                  <a:pt x="5732" y="4963"/>
                </a:lnTo>
                <a:lnTo>
                  <a:pt x="5745" y="4974"/>
                </a:lnTo>
                <a:lnTo>
                  <a:pt x="5757" y="4986"/>
                </a:lnTo>
                <a:lnTo>
                  <a:pt x="5769" y="5000"/>
                </a:lnTo>
                <a:lnTo>
                  <a:pt x="5780" y="5015"/>
                </a:lnTo>
                <a:lnTo>
                  <a:pt x="5792" y="5030"/>
                </a:lnTo>
                <a:lnTo>
                  <a:pt x="5803" y="5047"/>
                </a:lnTo>
                <a:lnTo>
                  <a:pt x="5781" y="5029"/>
                </a:lnTo>
                <a:lnTo>
                  <a:pt x="5758" y="5010"/>
                </a:lnTo>
                <a:lnTo>
                  <a:pt x="5746" y="5003"/>
                </a:lnTo>
                <a:lnTo>
                  <a:pt x="5734" y="4996"/>
                </a:lnTo>
                <a:lnTo>
                  <a:pt x="5721" y="4988"/>
                </a:lnTo>
                <a:lnTo>
                  <a:pt x="5709" y="4983"/>
                </a:lnTo>
                <a:lnTo>
                  <a:pt x="5697" y="4976"/>
                </a:lnTo>
                <a:lnTo>
                  <a:pt x="5685" y="4972"/>
                </a:lnTo>
                <a:lnTo>
                  <a:pt x="5672" y="4966"/>
                </a:lnTo>
                <a:lnTo>
                  <a:pt x="5659" y="4963"/>
                </a:lnTo>
                <a:lnTo>
                  <a:pt x="5646" y="4960"/>
                </a:lnTo>
                <a:lnTo>
                  <a:pt x="5634" y="4957"/>
                </a:lnTo>
                <a:lnTo>
                  <a:pt x="5622" y="4955"/>
                </a:lnTo>
                <a:lnTo>
                  <a:pt x="5610" y="4954"/>
                </a:lnTo>
                <a:lnTo>
                  <a:pt x="5597" y="4954"/>
                </a:lnTo>
                <a:lnTo>
                  <a:pt x="5585" y="4955"/>
                </a:lnTo>
                <a:lnTo>
                  <a:pt x="5573" y="4957"/>
                </a:lnTo>
                <a:lnTo>
                  <a:pt x="5561" y="4961"/>
                </a:lnTo>
                <a:lnTo>
                  <a:pt x="5550" y="4964"/>
                </a:lnTo>
                <a:lnTo>
                  <a:pt x="5539" y="4969"/>
                </a:lnTo>
                <a:lnTo>
                  <a:pt x="5527" y="4975"/>
                </a:lnTo>
                <a:lnTo>
                  <a:pt x="5517" y="4982"/>
                </a:lnTo>
                <a:lnTo>
                  <a:pt x="5506" y="4989"/>
                </a:lnTo>
                <a:lnTo>
                  <a:pt x="5496" y="4999"/>
                </a:lnTo>
                <a:lnTo>
                  <a:pt x="5486" y="5009"/>
                </a:lnTo>
                <a:lnTo>
                  <a:pt x="5477" y="5021"/>
                </a:lnTo>
                <a:lnTo>
                  <a:pt x="5467" y="5035"/>
                </a:lnTo>
                <a:lnTo>
                  <a:pt x="5458" y="5049"/>
                </a:lnTo>
                <a:lnTo>
                  <a:pt x="5450" y="5064"/>
                </a:lnTo>
                <a:lnTo>
                  <a:pt x="5443" y="5081"/>
                </a:lnTo>
                <a:lnTo>
                  <a:pt x="5434" y="5101"/>
                </a:lnTo>
                <a:lnTo>
                  <a:pt x="5426" y="5121"/>
                </a:lnTo>
                <a:lnTo>
                  <a:pt x="5419" y="5141"/>
                </a:lnTo>
                <a:lnTo>
                  <a:pt x="5413" y="5162"/>
                </a:lnTo>
                <a:lnTo>
                  <a:pt x="5402" y="5202"/>
                </a:lnTo>
                <a:lnTo>
                  <a:pt x="5393" y="5243"/>
                </a:lnTo>
                <a:lnTo>
                  <a:pt x="5385" y="5285"/>
                </a:lnTo>
                <a:lnTo>
                  <a:pt x="5378" y="5327"/>
                </a:lnTo>
                <a:lnTo>
                  <a:pt x="5374" y="5370"/>
                </a:lnTo>
                <a:lnTo>
                  <a:pt x="5370" y="5413"/>
                </a:lnTo>
                <a:lnTo>
                  <a:pt x="5497" y="5404"/>
                </a:lnTo>
                <a:lnTo>
                  <a:pt x="5497" y="5381"/>
                </a:lnTo>
                <a:lnTo>
                  <a:pt x="5497" y="5359"/>
                </a:lnTo>
                <a:lnTo>
                  <a:pt x="5498" y="5337"/>
                </a:lnTo>
                <a:lnTo>
                  <a:pt x="5500" y="5317"/>
                </a:lnTo>
                <a:lnTo>
                  <a:pt x="5503" y="5296"/>
                </a:lnTo>
                <a:lnTo>
                  <a:pt x="5508" y="5277"/>
                </a:lnTo>
                <a:lnTo>
                  <a:pt x="5513" y="5258"/>
                </a:lnTo>
                <a:lnTo>
                  <a:pt x="5520" y="5241"/>
                </a:lnTo>
                <a:lnTo>
                  <a:pt x="5528" y="5224"/>
                </a:lnTo>
                <a:lnTo>
                  <a:pt x="5536" y="5207"/>
                </a:lnTo>
                <a:lnTo>
                  <a:pt x="5544" y="5193"/>
                </a:lnTo>
                <a:lnTo>
                  <a:pt x="5555" y="5179"/>
                </a:lnTo>
                <a:lnTo>
                  <a:pt x="5566" y="5165"/>
                </a:lnTo>
                <a:lnTo>
                  <a:pt x="5578" y="5153"/>
                </a:lnTo>
                <a:lnTo>
                  <a:pt x="5590" y="5141"/>
                </a:lnTo>
                <a:lnTo>
                  <a:pt x="5603" y="5131"/>
                </a:lnTo>
                <a:lnTo>
                  <a:pt x="5617" y="5122"/>
                </a:lnTo>
                <a:lnTo>
                  <a:pt x="5632" y="5114"/>
                </a:lnTo>
                <a:lnTo>
                  <a:pt x="5647" y="5108"/>
                </a:lnTo>
                <a:lnTo>
                  <a:pt x="5663" y="5101"/>
                </a:lnTo>
                <a:lnTo>
                  <a:pt x="5679" y="5097"/>
                </a:lnTo>
                <a:lnTo>
                  <a:pt x="5697" y="5093"/>
                </a:lnTo>
                <a:lnTo>
                  <a:pt x="5714" y="5091"/>
                </a:lnTo>
                <a:lnTo>
                  <a:pt x="5732" y="5089"/>
                </a:lnTo>
                <a:lnTo>
                  <a:pt x="5751" y="5090"/>
                </a:lnTo>
                <a:lnTo>
                  <a:pt x="5770" y="5091"/>
                </a:lnTo>
                <a:lnTo>
                  <a:pt x="5789" y="5094"/>
                </a:lnTo>
                <a:lnTo>
                  <a:pt x="5810" y="5098"/>
                </a:lnTo>
                <a:lnTo>
                  <a:pt x="5830" y="5103"/>
                </a:lnTo>
                <a:lnTo>
                  <a:pt x="5851" y="5110"/>
                </a:lnTo>
                <a:lnTo>
                  <a:pt x="5872" y="5119"/>
                </a:lnTo>
                <a:lnTo>
                  <a:pt x="5893" y="5128"/>
                </a:lnTo>
                <a:lnTo>
                  <a:pt x="5928" y="5148"/>
                </a:lnTo>
                <a:lnTo>
                  <a:pt x="5961" y="5169"/>
                </a:lnTo>
                <a:lnTo>
                  <a:pt x="5994" y="5191"/>
                </a:lnTo>
                <a:lnTo>
                  <a:pt x="6026" y="5214"/>
                </a:lnTo>
                <a:lnTo>
                  <a:pt x="6057" y="5238"/>
                </a:lnTo>
                <a:lnTo>
                  <a:pt x="6088" y="5263"/>
                </a:lnTo>
                <a:lnTo>
                  <a:pt x="6119" y="5289"/>
                </a:lnTo>
                <a:lnTo>
                  <a:pt x="6151" y="5317"/>
                </a:lnTo>
                <a:lnTo>
                  <a:pt x="6125" y="5301"/>
                </a:lnTo>
                <a:lnTo>
                  <a:pt x="6096" y="5285"/>
                </a:lnTo>
                <a:lnTo>
                  <a:pt x="6064" y="5267"/>
                </a:lnTo>
                <a:lnTo>
                  <a:pt x="6029" y="5249"/>
                </a:lnTo>
                <a:lnTo>
                  <a:pt x="5992" y="5231"/>
                </a:lnTo>
                <a:lnTo>
                  <a:pt x="5954" y="5213"/>
                </a:lnTo>
                <a:lnTo>
                  <a:pt x="5915" y="5196"/>
                </a:lnTo>
                <a:lnTo>
                  <a:pt x="5876" y="5182"/>
                </a:lnTo>
                <a:lnTo>
                  <a:pt x="5856" y="5174"/>
                </a:lnTo>
                <a:lnTo>
                  <a:pt x="5838" y="5168"/>
                </a:lnTo>
                <a:lnTo>
                  <a:pt x="5820" y="5163"/>
                </a:lnTo>
                <a:lnTo>
                  <a:pt x="5801" y="5160"/>
                </a:lnTo>
                <a:lnTo>
                  <a:pt x="5784" y="5158"/>
                </a:lnTo>
                <a:lnTo>
                  <a:pt x="5767" y="5158"/>
                </a:lnTo>
                <a:lnTo>
                  <a:pt x="5752" y="5159"/>
                </a:lnTo>
                <a:lnTo>
                  <a:pt x="5737" y="5162"/>
                </a:lnTo>
                <a:lnTo>
                  <a:pt x="5721" y="5164"/>
                </a:lnTo>
                <a:lnTo>
                  <a:pt x="5708" y="5170"/>
                </a:lnTo>
                <a:lnTo>
                  <a:pt x="5695" y="5175"/>
                </a:lnTo>
                <a:lnTo>
                  <a:pt x="5683" y="5184"/>
                </a:lnTo>
                <a:lnTo>
                  <a:pt x="5670" y="5192"/>
                </a:lnTo>
                <a:lnTo>
                  <a:pt x="5659" y="5201"/>
                </a:lnTo>
                <a:lnTo>
                  <a:pt x="5649" y="5211"/>
                </a:lnTo>
                <a:lnTo>
                  <a:pt x="5640" y="5223"/>
                </a:lnTo>
                <a:lnTo>
                  <a:pt x="5631" y="5235"/>
                </a:lnTo>
                <a:lnTo>
                  <a:pt x="5622" y="5248"/>
                </a:lnTo>
                <a:lnTo>
                  <a:pt x="5614" y="5262"/>
                </a:lnTo>
                <a:lnTo>
                  <a:pt x="5607" y="5276"/>
                </a:lnTo>
                <a:lnTo>
                  <a:pt x="5601" y="5291"/>
                </a:lnTo>
                <a:lnTo>
                  <a:pt x="5596" y="5307"/>
                </a:lnTo>
                <a:lnTo>
                  <a:pt x="5592" y="5323"/>
                </a:lnTo>
                <a:lnTo>
                  <a:pt x="5589" y="5340"/>
                </a:lnTo>
                <a:lnTo>
                  <a:pt x="5585" y="5359"/>
                </a:lnTo>
                <a:lnTo>
                  <a:pt x="5583" y="5375"/>
                </a:lnTo>
                <a:lnTo>
                  <a:pt x="5581" y="5395"/>
                </a:lnTo>
                <a:lnTo>
                  <a:pt x="5580" y="5413"/>
                </a:lnTo>
                <a:lnTo>
                  <a:pt x="5581" y="5432"/>
                </a:lnTo>
                <a:lnTo>
                  <a:pt x="5582" y="5451"/>
                </a:lnTo>
                <a:lnTo>
                  <a:pt x="5583" y="5472"/>
                </a:lnTo>
                <a:lnTo>
                  <a:pt x="5586" y="5491"/>
                </a:lnTo>
                <a:lnTo>
                  <a:pt x="5605" y="5475"/>
                </a:lnTo>
                <a:lnTo>
                  <a:pt x="5624" y="5462"/>
                </a:lnTo>
                <a:lnTo>
                  <a:pt x="5643" y="5451"/>
                </a:lnTo>
                <a:lnTo>
                  <a:pt x="5659" y="5442"/>
                </a:lnTo>
                <a:lnTo>
                  <a:pt x="5676" y="5434"/>
                </a:lnTo>
                <a:lnTo>
                  <a:pt x="5692" y="5429"/>
                </a:lnTo>
                <a:lnTo>
                  <a:pt x="5708" y="5425"/>
                </a:lnTo>
                <a:lnTo>
                  <a:pt x="5722" y="5423"/>
                </a:lnTo>
                <a:lnTo>
                  <a:pt x="5738" y="5423"/>
                </a:lnTo>
                <a:lnTo>
                  <a:pt x="5753" y="5425"/>
                </a:lnTo>
                <a:lnTo>
                  <a:pt x="5768" y="5429"/>
                </a:lnTo>
                <a:lnTo>
                  <a:pt x="5784" y="5433"/>
                </a:lnTo>
                <a:lnTo>
                  <a:pt x="5799" y="5441"/>
                </a:lnTo>
                <a:lnTo>
                  <a:pt x="5815" y="5451"/>
                </a:lnTo>
                <a:lnTo>
                  <a:pt x="5832" y="5462"/>
                </a:lnTo>
                <a:lnTo>
                  <a:pt x="5848" y="5473"/>
                </a:lnTo>
                <a:lnTo>
                  <a:pt x="5890" y="5506"/>
                </a:lnTo>
                <a:lnTo>
                  <a:pt x="5935" y="5539"/>
                </a:lnTo>
                <a:lnTo>
                  <a:pt x="5958" y="5555"/>
                </a:lnTo>
                <a:lnTo>
                  <a:pt x="5983" y="5571"/>
                </a:lnTo>
                <a:lnTo>
                  <a:pt x="6008" y="5586"/>
                </a:lnTo>
                <a:lnTo>
                  <a:pt x="6032" y="5600"/>
                </a:lnTo>
                <a:lnTo>
                  <a:pt x="6058" y="5614"/>
                </a:lnTo>
                <a:lnTo>
                  <a:pt x="6083" y="5628"/>
                </a:lnTo>
                <a:lnTo>
                  <a:pt x="6109" y="5640"/>
                </a:lnTo>
                <a:lnTo>
                  <a:pt x="6135" y="5651"/>
                </a:lnTo>
                <a:lnTo>
                  <a:pt x="6163" y="5661"/>
                </a:lnTo>
                <a:lnTo>
                  <a:pt x="6188" y="5671"/>
                </a:lnTo>
                <a:lnTo>
                  <a:pt x="6215" y="5678"/>
                </a:lnTo>
                <a:lnTo>
                  <a:pt x="6241" y="5683"/>
                </a:lnTo>
                <a:lnTo>
                  <a:pt x="6268" y="5689"/>
                </a:lnTo>
                <a:lnTo>
                  <a:pt x="6296" y="5691"/>
                </a:lnTo>
                <a:lnTo>
                  <a:pt x="6321" y="5692"/>
                </a:lnTo>
                <a:lnTo>
                  <a:pt x="6347" y="5692"/>
                </a:lnTo>
                <a:lnTo>
                  <a:pt x="6373" y="5689"/>
                </a:lnTo>
                <a:lnTo>
                  <a:pt x="6397" y="5683"/>
                </a:lnTo>
                <a:lnTo>
                  <a:pt x="6423" y="5675"/>
                </a:lnTo>
                <a:lnTo>
                  <a:pt x="6448" y="5666"/>
                </a:lnTo>
                <a:lnTo>
                  <a:pt x="6472" y="5654"/>
                </a:lnTo>
                <a:lnTo>
                  <a:pt x="6495" y="5639"/>
                </a:lnTo>
                <a:lnTo>
                  <a:pt x="6517" y="5622"/>
                </a:lnTo>
                <a:lnTo>
                  <a:pt x="6540" y="5602"/>
                </a:lnTo>
                <a:lnTo>
                  <a:pt x="6561" y="5579"/>
                </a:lnTo>
                <a:lnTo>
                  <a:pt x="6582" y="5554"/>
                </a:lnTo>
                <a:lnTo>
                  <a:pt x="6602" y="5525"/>
                </a:lnTo>
                <a:lnTo>
                  <a:pt x="6621" y="5493"/>
                </a:lnTo>
                <a:lnTo>
                  <a:pt x="6632" y="5473"/>
                </a:lnTo>
                <a:lnTo>
                  <a:pt x="6644" y="5455"/>
                </a:lnTo>
                <a:lnTo>
                  <a:pt x="6657" y="5440"/>
                </a:lnTo>
                <a:lnTo>
                  <a:pt x="6672" y="5424"/>
                </a:lnTo>
                <a:lnTo>
                  <a:pt x="6685" y="5411"/>
                </a:lnTo>
                <a:lnTo>
                  <a:pt x="6699" y="5400"/>
                </a:lnTo>
                <a:lnTo>
                  <a:pt x="6715" y="5390"/>
                </a:lnTo>
                <a:lnTo>
                  <a:pt x="6730" y="5382"/>
                </a:lnTo>
                <a:lnTo>
                  <a:pt x="6746" y="5374"/>
                </a:lnTo>
                <a:lnTo>
                  <a:pt x="6761" y="5370"/>
                </a:lnTo>
                <a:lnTo>
                  <a:pt x="6778" y="5366"/>
                </a:lnTo>
                <a:lnTo>
                  <a:pt x="6794" y="5362"/>
                </a:lnTo>
                <a:lnTo>
                  <a:pt x="6810" y="5362"/>
                </a:lnTo>
                <a:lnTo>
                  <a:pt x="6827" y="5362"/>
                </a:lnTo>
                <a:lnTo>
                  <a:pt x="6842" y="5364"/>
                </a:lnTo>
                <a:lnTo>
                  <a:pt x="6858" y="5369"/>
                </a:lnTo>
                <a:lnTo>
                  <a:pt x="6872" y="5373"/>
                </a:lnTo>
                <a:lnTo>
                  <a:pt x="6886" y="5380"/>
                </a:lnTo>
                <a:lnTo>
                  <a:pt x="6901" y="5388"/>
                </a:lnTo>
                <a:lnTo>
                  <a:pt x="6915" y="5397"/>
                </a:lnTo>
                <a:lnTo>
                  <a:pt x="6926" y="5406"/>
                </a:lnTo>
                <a:lnTo>
                  <a:pt x="6938" y="5419"/>
                </a:lnTo>
                <a:lnTo>
                  <a:pt x="6950" y="5433"/>
                </a:lnTo>
                <a:lnTo>
                  <a:pt x="6959" y="5447"/>
                </a:lnTo>
                <a:lnTo>
                  <a:pt x="6969" y="5463"/>
                </a:lnTo>
                <a:lnTo>
                  <a:pt x="6977" y="5482"/>
                </a:lnTo>
                <a:lnTo>
                  <a:pt x="6984" y="5501"/>
                </a:lnTo>
                <a:lnTo>
                  <a:pt x="6989" y="5520"/>
                </a:lnTo>
                <a:lnTo>
                  <a:pt x="6994" y="5541"/>
                </a:lnTo>
                <a:lnTo>
                  <a:pt x="6996" y="5565"/>
                </a:lnTo>
                <a:lnTo>
                  <a:pt x="6998" y="5588"/>
                </a:lnTo>
                <a:lnTo>
                  <a:pt x="6997" y="5614"/>
                </a:lnTo>
                <a:lnTo>
                  <a:pt x="7021" y="5600"/>
                </a:lnTo>
                <a:lnTo>
                  <a:pt x="7044" y="5585"/>
                </a:lnTo>
                <a:lnTo>
                  <a:pt x="7063" y="5569"/>
                </a:lnTo>
                <a:lnTo>
                  <a:pt x="7081" y="5550"/>
                </a:lnTo>
                <a:lnTo>
                  <a:pt x="7098" y="5531"/>
                </a:lnTo>
                <a:lnTo>
                  <a:pt x="7113" y="5510"/>
                </a:lnTo>
                <a:lnTo>
                  <a:pt x="7125" y="5489"/>
                </a:lnTo>
                <a:lnTo>
                  <a:pt x="7137" y="5466"/>
                </a:lnTo>
                <a:lnTo>
                  <a:pt x="7148" y="5442"/>
                </a:lnTo>
                <a:lnTo>
                  <a:pt x="7155" y="5418"/>
                </a:lnTo>
                <a:lnTo>
                  <a:pt x="7163" y="5392"/>
                </a:lnTo>
                <a:lnTo>
                  <a:pt x="7169" y="5366"/>
                </a:lnTo>
                <a:lnTo>
                  <a:pt x="7173" y="5339"/>
                </a:lnTo>
                <a:lnTo>
                  <a:pt x="7176" y="5311"/>
                </a:lnTo>
                <a:lnTo>
                  <a:pt x="7180" y="5284"/>
                </a:lnTo>
                <a:lnTo>
                  <a:pt x="7181" y="5255"/>
                </a:lnTo>
                <a:lnTo>
                  <a:pt x="7181" y="5226"/>
                </a:lnTo>
                <a:lnTo>
                  <a:pt x="7181" y="5196"/>
                </a:lnTo>
                <a:lnTo>
                  <a:pt x="7180" y="5168"/>
                </a:lnTo>
                <a:lnTo>
                  <a:pt x="7177" y="5139"/>
                </a:lnTo>
                <a:lnTo>
                  <a:pt x="7175" y="5109"/>
                </a:lnTo>
                <a:lnTo>
                  <a:pt x="7172" y="5081"/>
                </a:lnTo>
                <a:lnTo>
                  <a:pt x="7169" y="5052"/>
                </a:lnTo>
                <a:lnTo>
                  <a:pt x="7165" y="5024"/>
                </a:lnTo>
                <a:lnTo>
                  <a:pt x="7156" y="4968"/>
                </a:lnTo>
                <a:lnTo>
                  <a:pt x="7146" y="4915"/>
                </a:lnTo>
                <a:lnTo>
                  <a:pt x="7137" y="4865"/>
                </a:lnTo>
                <a:lnTo>
                  <a:pt x="7127" y="4819"/>
                </a:lnTo>
                <a:lnTo>
                  <a:pt x="7120" y="4779"/>
                </a:lnTo>
                <a:lnTo>
                  <a:pt x="7114" y="4742"/>
                </a:lnTo>
                <a:lnTo>
                  <a:pt x="7108" y="4702"/>
                </a:lnTo>
                <a:lnTo>
                  <a:pt x="7103" y="4664"/>
                </a:lnTo>
                <a:lnTo>
                  <a:pt x="7099" y="4624"/>
                </a:lnTo>
                <a:lnTo>
                  <a:pt x="7094" y="4586"/>
                </a:lnTo>
                <a:lnTo>
                  <a:pt x="7092" y="4547"/>
                </a:lnTo>
                <a:lnTo>
                  <a:pt x="7089" y="4508"/>
                </a:lnTo>
                <a:lnTo>
                  <a:pt x="7087" y="4469"/>
                </a:lnTo>
                <a:lnTo>
                  <a:pt x="7086" y="4431"/>
                </a:lnTo>
                <a:lnTo>
                  <a:pt x="7085" y="4392"/>
                </a:lnTo>
                <a:lnTo>
                  <a:pt x="7086" y="4353"/>
                </a:lnTo>
                <a:lnTo>
                  <a:pt x="7087" y="4313"/>
                </a:lnTo>
                <a:lnTo>
                  <a:pt x="7089" y="4276"/>
                </a:lnTo>
                <a:lnTo>
                  <a:pt x="7092" y="4236"/>
                </a:lnTo>
                <a:lnTo>
                  <a:pt x="7094" y="4198"/>
                </a:lnTo>
                <a:lnTo>
                  <a:pt x="7110" y="4187"/>
                </a:lnTo>
                <a:lnTo>
                  <a:pt x="7125" y="4177"/>
                </a:lnTo>
                <a:lnTo>
                  <a:pt x="7140" y="4166"/>
                </a:lnTo>
                <a:lnTo>
                  <a:pt x="7154" y="4155"/>
                </a:lnTo>
                <a:lnTo>
                  <a:pt x="7168" y="4143"/>
                </a:lnTo>
                <a:lnTo>
                  <a:pt x="7181" y="4131"/>
                </a:lnTo>
                <a:lnTo>
                  <a:pt x="7193" y="4118"/>
                </a:lnTo>
                <a:lnTo>
                  <a:pt x="7206" y="4103"/>
                </a:lnTo>
                <a:lnTo>
                  <a:pt x="7218" y="4090"/>
                </a:lnTo>
                <a:lnTo>
                  <a:pt x="7229" y="4076"/>
                </a:lnTo>
                <a:lnTo>
                  <a:pt x="7241" y="4059"/>
                </a:lnTo>
                <a:lnTo>
                  <a:pt x="7252" y="4043"/>
                </a:lnTo>
                <a:lnTo>
                  <a:pt x="7263" y="4025"/>
                </a:lnTo>
                <a:lnTo>
                  <a:pt x="7273" y="4007"/>
                </a:lnTo>
                <a:lnTo>
                  <a:pt x="7281" y="3988"/>
                </a:lnTo>
                <a:lnTo>
                  <a:pt x="7291" y="3968"/>
                </a:lnTo>
                <a:lnTo>
                  <a:pt x="7243" y="3975"/>
                </a:lnTo>
                <a:lnTo>
                  <a:pt x="7192" y="3980"/>
                </a:lnTo>
                <a:lnTo>
                  <a:pt x="7141" y="3988"/>
                </a:lnTo>
                <a:lnTo>
                  <a:pt x="7090" y="3994"/>
                </a:lnTo>
                <a:lnTo>
                  <a:pt x="7037" y="3999"/>
                </a:lnTo>
                <a:lnTo>
                  <a:pt x="6983" y="4005"/>
                </a:lnTo>
                <a:lnTo>
                  <a:pt x="6930" y="4010"/>
                </a:lnTo>
                <a:lnTo>
                  <a:pt x="6875" y="4014"/>
                </a:lnTo>
                <a:lnTo>
                  <a:pt x="6821" y="4018"/>
                </a:lnTo>
                <a:lnTo>
                  <a:pt x="6768" y="4021"/>
                </a:lnTo>
                <a:lnTo>
                  <a:pt x="6714" y="4024"/>
                </a:lnTo>
                <a:lnTo>
                  <a:pt x="6661" y="4025"/>
                </a:lnTo>
                <a:lnTo>
                  <a:pt x="6608" y="4027"/>
                </a:lnTo>
                <a:lnTo>
                  <a:pt x="6557" y="4027"/>
                </a:lnTo>
                <a:lnTo>
                  <a:pt x="6506" y="4027"/>
                </a:lnTo>
                <a:lnTo>
                  <a:pt x="6457" y="4025"/>
                </a:lnTo>
                <a:lnTo>
                  <a:pt x="6424" y="4025"/>
                </a:lnTo>
                <a:lnTo>
                  <a:pt x="6392" y="4021"/>
                </a:lnTo>
                <a:lnTo>
                  <a:pt x="6360" y="4018"/>
                </a:lnTo>
                <a:lnTo>
                  <a:pt x="6329" y="4014"/>
                </a:lnTo>
                <a:lnTo>
                  <a:pt x="6300" y="4008"/>
                </a:lnTo>
                <a:lnTo>
                  <a:pt x="6274" y="4001"/>
                </a:lnTo>
                <a:lnTo>
                  <a:pt x="6246" y="3991"/>
                </a:lnTo>
                <a:lnTo>
                  <a:pt x="6220" y="3983"/>
                </a:lnTo>
                <a:lnTo>
                  <a:pt x="6208" y="3977"/>
                </a:lnTo>
                <a:lnTo>
                  <a:pt x="6197" y="3970"/>
                </a:lnTo>
                <a:lnTo>
                  <a:pt x="6186" y="3965"/>
                </a:lnTo>
                <a:lnTo>
                  <a:pt x="6175" y="3958"/>
                </a:lnTo>
                <a:lnTo>
                  <a:pt x="6165" y="3952"/>
                </a:lnTo>
                <a:lnTo>
                  <a:pt x="6155" y="3944"/>
                </a:lnTo>
                <a:lnTo>
                  <a:pt x="6145" y="3936"/>
                </a:lnTo>
                <a:lnTo>
                  <a:pt x="6136" y="3927"/>
                </a:lnTo>
                <a:lnTo>
                  <a:pt x="6129" y="3918"/>
                </a:lnTo>
                <a:lnTo>
                  <a:pt x="6120" y="3909"/>
                </a:lnTo>
                <a:lnTo>
                  <a:pt x="6112" y="3900"/>
                </a:lnTo>
                <a:lnTo>
                  <a:pt x="6105" y="3889"/>
                </a:lnTo>
                <a:lnTo>
                  <a:pt x="6098" y="3878"/>
                </a:lnTo>
                <a:lnTo>
                  <a:pt x="6092" y="3866"/>
                </a:lnTo>
                <a:lnTo>
                  <a:pt x="6087" y="3854"/>
                </a:lnTo>
                <a:lnTo>
                  <a:pt x="6082" y="3842"/>
                </a:lnTo>
                <a:lnTo>
                  <a:pt x="6069" y="3805"/>
                </a:lnTo>
                <a:lnTo>
                  <a:pt x="6057" y="3768"/>
                </a:lnTo>
                <a:lnTo>
                  <a:pt x="6052" y="3748"/>
                </a:lnTo>
                <a:lnTo>
                  <a:pt x="6048" y="3730"/>
                </a:lnTo>
                <a:lnTo>
                  <a:pt x="6043" y="3712"/>
                </a:lnTo>
                <a:lnTo>
                  <a:pt x="6041" y="3693"/>
                </a:lnTo>
                <a:lnTo>
                  <a:pt x="6038" y="3674"/>
                </a:lnTo>
                <a:lnTo>
                  <a:pt x="6036" y="3655"/>
                </a:lnTo>
                <a:lnTo>
                  <a:pt x="6035" y="3636"/>
                </a:lnTo>
                <a:lnTo>
                  <a:pt x="6033" y="3618"/>
                </a:lnTo>
                <a:lnTo>
                  <a:pt x="6035" y="3599"/>
                </a:lnTo>
                <a:lnTo>
                  <a:pt x="6036" y="3580"/>
                </a:lnTo>
                <a:lnTo>
                  <a:pt x="6038" y="3561"/>
                </a:lnTo>
                <a:lnTo>
                  <a:pt x="6041" y="3542"/>
                </a:lnTo>
                <a:lnTo>
                  <a:pt x="6040" y="3520"/>
                </a:lnTo>
                <a:lnTo>
                  <a:pt x="6038" y="3498"/>
                </a:lnTo>
                <a:lnTo>
                  <a:pt x="6035" y="3476"/>
                </a:lnTo>
                <a:lnTo>
                  <a:pt x="6030" y="3455"/>
                </a:lnTo>
                <a:lnTo>
                  <a:pt x="6025" y="3434"/>
                </a:lnTo>
                <a:lnTo>
                  <a:pt x="6018" y="3413"/>
                </a:lnTo>
                <a:lnTo>
                  <a:pt x="6009" y="3393"/>
                </a:lnTo>
                <a:lnTo>
                  <a:pt x="5999" y="3373"/>
                </a:lnTo>
                <a:lnTo>
                  <a:pt x="5989" y="3353"/>
                </a:lnTo>
                <a:lnTo>
                  <a:pt x="5978" y="3334"/>
                </a:lnTo>
                <a:lnTo>
                  <a:pt x="5965" y="3316"/>
                </a:lnTo>
                <a:lnTo>
                  <a:pt x="5953" y="3296"/>
                </a:lnTo>
                <a:lnTo>
                  <a:pt x="5937" y="3278"/>
                </a:lnTo>
                <a:lnTo>
                  <a:pt x="5922" y="3261"/>
                </a:lnTo>
                <a:lnTo>
                  <a:pt x="5905" y="3242"/>
                </a:lnTo>
                <a:lnTo>
                  <a:pt x="5887" y="3226"/>
                </a:lnTo>
                <a:lnTo>
                  <a:pt x="5936" y="3227"/>
                </a:lnTo>
                <a:lnTo>
                  <a:pt x="5984" y="3228"/>
                </a:lnTo>
                <a:lnTo>
                  <a:pt x="6031" y="3227"/>
                </a:lnTo>
                <a:lnTo>
                  <a:pt x="6080" y="3226"/>
                </a:lnTo>
                <a:lnTo>
                  <a:pt x="6129" y="3223"/>
                </a:lnTo>
                <a:lnTo>
                  <a:pt x="6176" y="3219"/>
                </a:lnTo>
                <a:lnTo>
                  <a:pt x="6225" y="3215"/>
                </a:lnTo>
                <a:lnTo>
                  <a:pt x="6274" y="3209"/>
                </a:lnTo>
                <a:lnTo>
                  <a:pt x="6321" y="3204"/>
                </a:lnTo>
                <a:lnTo>
                  <a:pt x="6369" y="3196"/>
                </a:lnTo>
                <a:lnTo>
                  <a:pt x="6416" y="3187"/>
                </a:lnTo>
                <a:lnTo>
                  <a:pt x="6463" y="3178"/>
                </a:lnTo>
                <a:lnTo>
                  <a:pt x="6510" y="3168"/>
                </a:lnTo>
                <a:lnTo>
                  <a:pt x="6558" y="3157"/>
                </a:lnTo>
                <a:lnTo>
                  <a:pt x="6604" y="3144"/>
                </a:lnTo>
                <a:lnTo>
                  <a:pt x="6650" y="3131"/>
                </a:lnTo>
                <a:lnTo>
                  <a:pt x="6696" y="3117"/>
                </a:lnTo>
                <a:lnTo>
                  <a:pt x="6742" y="3102"/>
                </a:lnTo>
                <a:lnTo>
                  <a:pt x="6787" y="3085"/>
                </a:lnTo>
                <a:lnTo>
                  <a:pt x="6831" y="3068"/>
                </a:lnTo>
                <a:lnTo>
                  <a:pt x="6875" y="3050"/>
                </a:lnTo>
                <a:lnTo>
                  <a:pt x="6920" y="3030"/>
                </a:lnTo>
                <a:lnTo>
                  <a:pt x="6963" y="3009"/>
                </a:lnTo>
                <a:lnTo>
                  <a:pt x="7005" y="2988"/>
                </a:lnTo>
                <a:lnTo>
                  <a:pt x="7048" y="2965"/>
                </a:lnTo>
                <a:lnTo>
                  <a:pt x="7089" y="2942"/>
                </a:lnTo>
                <a:lnTo>
                  <a:pt x="7130" y="2917"/>
                </a:lnTo>
                <a:lnTo>
                  <a:pt x="7170" y="2892"/>
                </a:lnTo>
                <a:lnTo>
                  <a:pt x="7210" y="2864"/>
                </a:lnTo>
                <a:lnTo>
                  <a:pt x="7247" y="2836"/>
                </a:lnTo>
                <a:lnTo>
                  <a:pt x="7286" y="2809"/>
                </a:lnTo>
                <a:lnTo>
                  <a:pt x="7324" y="2778"/>
                </a:lnTo>
                <a:lnTo>
                  <a:pt x="7349" y="2756"/>
                </a:lnTo>
                <a:lnTo>
                  <a:pt x="7373" y="2732"/>
                </a:lnTo>
                <a:lnTo>
                  <a:pt x="7395" y="2709"/>
                </a:lnTo>
                <a:lnTo>
                  <a:pt x="7418" y="2684"/>
                </a:lnTo>
                <a:lnTo>
                  <a:pt x="7437" y="2658"/>
                </a:lnTo>
                <a:lnTo>
                  <a:pt x="7456" y="2632"/>
                </a:lnTo>
                <a:lnTo>
                  <a:pt x="7473" y="2604"/>
                </a:lnTo>
                <a:lnTo>
                  <a:pt x="7488" y="2575"/>
                </a:lnTo>
                <a:lnTo>
                  <a:pt x="7501" y="2546"/>
                </a:lnTo>
                <a:lnTo>
                  <a:pt x="7513" y="2516"/>
                </a:lnTo>
                <a:lnTo>
                  <a:pt x="7523" y="2485"/>
                </a:lnTo>
                <a:lnTo>
                  <a:pt x="7533" y="2454"/>
                </a:lnTo>
                <a:lnTo>
                  <a:pt x="7538" y="2420"/>
                </a:lnTo>
                <a:lnTo>
                  <a:pt x="7544" y="2387"/>
                </a:lnTo>
                <a:lnTo>
                  <a:pt x="7546" y="2353"/>
                </a:lnTo>
                <a:lnTo>
                  <a:pt x="7547" y="2318"/>
                </a:lnTo>
                <a:lnTo>
                  <a:pt x="7547" y="2283"/>
                </a:lnTo>
                <a:lnTo>
                  <a:pt x="7545" y="2249"/>
                </a:lnTo>
                <a:lnTo>
                  <a:pt x="7541" y="2215"/>
                </a:lnTo>
                <a:lnTo>
                  <a:pt x="7536" y="2182"/>
                </a:lnTo>
                <a:lnTo>
                  <a:pt x="7529" y="2149"/>
                </a:lnTo>
                <a:lnTo>
                  <a:pt x="7522" y="2117"/>
                </a:lnTo>
                <a:lnTo>
                  <a:pt x="7512" y="2085"/>
                </a:lnTo>
                <a:lnTo>
                  <a:pt x="7502" y="2053"/>
                </a:lnTo>
                <a:lnTo>
                  <a:pt x="7491" y="2022"/>
                </a:lnTo>
                <a:lnTo>
                  <a:pt x="7478" y="1991"/>
                </a:lnTo>
                <a:lnTo>
                  <a:pt x="7464" y="1961"/>
                </a:lnTo>
                <a:lnTo>
                  <a:pt x="7449" y="1931"/>
                </a:lnTo>
                <a:lnTo>
                  <a:pt x="7434" y="1902"/>
                </a:lnTo>
                <a:lnTo>
                  <a:pt x="7416" y="1873"/>
                </a:lnTo>
                <a:lnTo>
                  <a:pt x="7399" y="1844"/>
                </a:lnTo>
                <a:lnTo>
                  <a:pt x="7380" y="1815"/>
                </a:lnTo>
                <a:lnTo>
                  <a:pt x="7360" y="1789"/>
                </a:lnTo>
                <a:lnTo>
                  <a:pt x="7340" y="1761"/>
                </a:lnTo>
                <a:lnTo>
                  <a:pt x="7319" y="1735"/>
                </a:lnTo>
                <a:lnTo>
                  <a:pt x="7298" y="1708"/>
                </a:lnTo>
                <a:lnTo>
                  <a:pt x="7276" y="1681"/>
                </a:lnTo>
                <a:lnTo>
                  <a:pt x="7253" y="1657"/>
                </a:lnTo>
                <a:lnTo>
                  <a:pt x="7229" y="1633"/>
                </a:lnTo>
                <a:lnTo>
                  <a:pt x="7205" y="1608"/>
                </a:lnTo>
                <a:lnTo>
                  <a:pt x="7181" y="1584"/>
                </a:lnTo>
                <a:lnTo>
                  <a:pt x="7158" y="1561"/>
                </a:lnTo>
                <a:lnTo>
                  <a:pt x="7132" y="1538"/>
                </a:lnTo>
                <a:lnTo>
                  <a:pt x="7107" y="1517"/>
                </a:lnTo>
                <a:lnTo>
                  <a:pt x="7081" y="1494"/>
                </a:lnTo>
                <a:lnTo>
                  <a:pt x="7056" y="1473"/>
                </a:lnTo>
                <a:lnTo>
                  <a:pt x="7029" y="1454"/>
                </a:lnTo>
                <a:lnTo>
                  <a:pt x="7004" y="1434"/>
                </a:lnTo>
                <a:lnTo>
                  <a:pt x="6986" y="1449"/>
                </a:lnTo>
                <a:lnTo>
                  <a:pt x="6968" y="1464"/>
                </a:lnTo>
                <a:lnTo>
                  <a:pt x="6951" y="1479"/>
                </a:lnTo>
                <a:lnTo>
                  <a:pt x="6933" y="1493"/>
                </a:lnTo>
                <a:lnTo>
                  <a:pt x="6979" y="1527"/>
                </a:lnTo>
                <a:lnTo>
                  <a:pt x="7026" y="1563"/>
                </a:lnTo>
                <a:lnTo>
                  <a:pt x="7073" y="1603"/>
                </a:lnTo>
                <a:lnTo>
                  <a:pt x="7120" y="1643"/>
                </a:lnTo>
                <a:lnTo>
                  <a:pt x="7143" y="1664"/>
                </a:lnTo>
                <a:lnTo>
                  <a:pt x="7165" y="1685"/>
                </a:lnTo>
                <a:lnTo>
                  <a:pt x="7187" y="1707"/>
                </a:lnTo>
                <a:lnTo>
                  <a:pt x="7210" y="1730"/>
                </a:lnTo>
                <a:lnTo>
                  <a:pt x="7231" y="1753"/>
                </a:lnTo>
                <a:lnTo>
                  <a:pt x="7252" y="1777"/>
                </a:lnTo>
                <a:lnTo>
                  <a:pt x="7272" y="1801"/>
                </a:lnTo>
                <a:lnTo>
                  <a:pt x="7291" y="1825"/>
                </a:lnTo>
                <a:lnTo>
                  <a:pt x="7310" y="1851"/>
                </a:lnTo>
                <a:lnTo>
                  <a:pt x="7329" y="1876"/>
                </a:lnTo>
                <a:lnTo>
                  <a:pt x="7347" y="1903"/>
                </a:lnTo>
                <a:lnTo>
                  <a:pt x="7362" y="1929"/>
                </a:lnTo>
                <a:lnTo>
                  <a:pt x="7379" y="1957"/>
                </a:lnTo>
                <a:lnTo>
                  <a:pt x="7392" y="1983"/>
                </a:lnTo>
                <a:lnTo>
                  <a:pt x="7405" y="2012"/>
                </a:lnTo>
                <a:lnTo>
                  <a:pt x="7419" y="2041"/>
                </a:lnTo>
                <a:lnTo>
                  <a:pt x="7430" y="2070"/>
                </a:lnTo>
                <a:lnTo>
                  <a:pt x="7440" y="2100"/>
                </a:lnTo>
                <a:lnTo>
                  <a:pt x="7449" y="2130"/>
                </a:lnTo>
                <a:lnTo>
                  <a:pt x="7456" y="2159"/>
                </a:lnTo>
                <a:lnTo>
                  <a:pt x="7462" y="2190"/>
                </a:lnTo>
                <a:lnTo>
                  <a:pt x="7467" y="2222"/>
                </a:lnTo>
                <a:lnTo>
                  <a:pt x="7470" y="2256"/>
                </a:lnTo>
                <a:lnTo>
                  <a:pt x="7471" y="2288"/>
                </a:lnTo>
                <a:lnTo>
                  <a:pt x="7471" y="2307"/>
                </a:lnTo>
                <a:lnTo>
                  <a:pt x="7470" y="2324"/>
                </a:lnTo>
                <a:lnTo>
                  <a:pt x="7468" y="2343"/>
                </a:lnTo>
                <a:lnTo>
                  <a:pt x="7467" y="2362"/>
                </a:lnTo>
                <a:lnTo>
                  <a:pt x="7464" y="2380"/>
                </a:lnTo>
                <a:lnTo>
                  <a:pt x="7461" y="2398"/>
                </a:lnTo>
                <a:lnTo>
                  <a:pt x="7456" y="2416"/>
                </a:lnTo>
                <a:lnTo>
                  <a:pt x="7452" y="2434"/>
                </a:lnTo>
                <a:lnTo>
                  <a:pt x="7446" y="2453"/>
                </a:lnTo>
                <a:lnTo>
                  <a:pt x="7440" y="2470"/>
                </a:lnTo>
                <a:lnTo>
                  <a:pt x="7433" y="2488"/>
                </a:lnTo>
                <a:lnTo>
                  <a:pt x="7424" y="2507"/>
                </a:lnTo>
                <a:lnTo>
                  <a:pt x="7416" y="2524"/>
                </a:lnTo>
                <a:lnTo>
                  <a:pt x="7408" y="2542"/>
                </a:lnTo>
                <a:lnTo>
                  <a:pt x="7398" y="2560"/>
                </a:lnTo>
                <a:lnTo>
                  <a:pt x="7388" y="2576"/>
                </a:lnTo>
                <a:lnTo>
                  <a:pt x="7378" y="2592"/>
                </a:lnTo>
                <a:lnTo>
                  <a:pt x="7368" y="2606"/>
                </a:lnTo>
                <a:lnTo>
                  <a:pt x="7358" y="2621"/>
                </a:lnTo>
                <a:lnTo>
                  <a:pt x="7347" y="2634"/>
                </a:lnTo>
                <a:lnTo>
                  <a:pt x="7336" y="2648"/>
                </a:lnTo>
                <a:lnTo>
                  <a:pt x="7325" y="2661"/>
                </a:lnTo>
                <a:lnTo>
                  <a:pt x="7312" y="2674"/>
                </a:lnTo>
                <a:lnTo>
                  <a:pt x="7300" y="2686"/>
                </a:lnTo>
                <a:lnTo>
                  <a:pt x="7287" y="2698"/>
                </a:lnTo>
                <a:lnTo>
                  <a:pt x="7274" y="2709"/>
                </a:lnTo>
                <a:lnTo>
                  <a:pt x="7259" y="2720"/>
                </a:lnTo>
                <a:lnTo>
                  <a:pt x="7246" y="2731"/>
                </a:lnTo>
                <a:lnTo>
                  <a:pt x="7232" y="2741"/>
                </a:lnTo>
                <a:lnTo>
                  <a:pt x="7216" y="2751"/>
                </a:lnTo>
                <a:lnTo>
                  <a:pt x="7201" y="2760"/>
                </a:lnTo>
                <a:lnTo>
                  <a:pt x="7185" y="2769"/>
                </a:lnTo>
                <a:lnTo>
                  <a:pt x="7169" y="2777"/>
                </a:lnTo>
                <a:lnTo>
                  <a:pt x="7152" y="2786"/>
                </a:lnTo>
                <a:lnTo>
                  <a:pt x="7134" y="2792"/>
                </a:lnTo>
                <a:lnTo>
                  <a:pt x="7117" y="2799"/>
                </a:lnTo>
                <a:lnTo>
                  <a:pt x="7098" y="2807"/>
                </a:lnTo>
                <a:lnTo>
                  <a:pt x="7080" y="2812"/>
                </a:lnTo>
                <a:lnTo>
                  <a:pt x="7060" y="2818"/>
                </a:lnTo>
                <a:lnTo>
                  <a:pt x="7040" y="2822"/>
                </a:lnTo>
                <a:lnTo>
                  <a:pt x="7020" y="2828"/>
                </a:lnTo>
                <a:lnTo>
                  <a:pt x="6999" y="2831"/>
                </a:lnTo>
                <a:lnTo>
                  <a:pt x="6978" y="2834"/>
                </a:lnTo>
                <a:lnTo>
                  <a:pt x="6957" y="2838"/>
                </a:lnTo>
                <a:lnTo>
                  <a:pt x="6934" y="2841"/>
                </a:lnTo>
                <a:lnTo>
                  <a:pt x="6912" y="2842"/>
                </a:lnTo>
                <a:lnTo>
                  <a:pt x="6888" y="2843"/>
                </a:lnTo>
                <a:lnTo>
                  <a:pt x="6864" y="2844"/>
                </a:lnTo>
                <a:lnTo>
                  <a:pt x="6838" y="2844"/>
                </a:lnTo>
                <a:lnTo>
                  <a:pt x="6809" y="2843"/>
                </a:lnTo>
                <a:lnTo>
                  <a:pt x="6781" y="2841"/>
                </a:lnTo>
                <a:lnTo>
                  <a:pt x="6753" y="2838"/>
                </a:lnTo>
                <a:lnTo>
                  <a:pt x="6725" y="2832"/>
                </a:lnTo>
                <a:lnTo>
                  <a:pt x="6696" y="2827"/>
                </a:lnTo>
                <a:lnTo>
                  <a:pt x="6668" y="2820"/>
                </a:lnTo>
                <a:lnTo>
                  <a:pt x="6640" y="2811"/>
                </a:lnTo>
                <a:lnTo>
                  <a:pt x="6613" y="2802"/>
                </a:lnTo>
                <a:lnTo>
                  <a:pt x="6586" y="2791"/>
                </a:lnTo>
                <a:lnTo>
                  <a:pt x="6559" y="2780"/>
                </a:lnTo>
                <a:lnTo>
                  <a:pt x="6532" y="2767"/>
                </a:lnTo>
                <a:lnTo>
                  <a:pt x="6506" y="2753"/>
                </a:lnTo>
                <a:lnTo>
                  <a:pt x="6482" y="2738"/>
                </a:lnTo>
                <a:lnTo>
                  <a:pt x="6457" y="2720"/>
                </a:lnTo>
                <a:lnTo>
                  <a:pt x="6433" y="2704"/>
                </a:lnTo>
                <a:lnTo>
                  <a:pt x="6411" y="2685"/>
                </a:lnTo>
                <a:lnTo>
                  <a:pt x="6389" y="2665"/>
                </a:lnTo>
                <a:lnTo>
                  <a:pt x="6369" y="2644"/>
                </a:lnTo>
                <a:lnTo>
                  <a:pt x="6349" y="2621"/>
                </a:lnTo>
                <a:lnTo>
                  <a:pt x="6330" y="2599"/>
                </a:lnTo>
                <a:lnTo>
                  <a:pt x="6314" y="2574"/>
                </a:lnTo>
                <a:lnTo>
                  <a:pt x="6298" y="2548"/>
                </a:lnTo>
                <a:lnTo>
                  <a:pt x="6285" y="2521"/>
                </a:lnTo>
                <a:lnTo>
                  <a:pt x="6274" y="2494"/>
                </a:lnTo>
                <a:lnTo>
                  <a:pt x="6262" y="2465"/>
                </a:lnTo>
                <a:lnTo>
                  <a:pt x="6252" y="2433"/>
                </a:lnTo>
                <a:lnTo>
                  <a:pt x="6247" y="2402"/>
                </a:lnTo>
                <a:lnTo>
                  <a:pt x="6241" y="2370"/>
                </a:lnTo>
                <a:lnTo>
                  <a:pt x="6239" y="2335"/>
                </a:lnTo>
                <a:lnTo>
                  <a:pt x="6238" y="2300"/>
                </a:lnTo>
                <a:lnTo>
                  <a:pt x="6239" y="2264"/>
                </a:lnTo>
                <a:lnTo>
                  <a:pt x="6240" y="2242"/>
                </a:lnTo>
                <a:lnTo>
                  <a:pt x="6243" y="2219"/>
                </a:lnTo>
                <a:lnTo>
                  <a:pt x="6246" y="2198"/>
                </a:lnTo>
                <a:lnTo>
                  <a:pt x="6250" y="2177"/>
                </a:lnTo>
                <a:lnTo>
                  <a:pt x="6254" y="2156"/>
                </a:lnTo>
                <a:lnTo>
                  <a:pt x="6259" y="2135"/>
                </a:lnTo>
                <a:lnTo>
                  <a:pt x="6264" y="2115"/>
                </a:lnTo>
                <a:lnTo>
                  <a:pt x="6270" y="2096"/>
                </a:lnTo>
                <a:lnTo>
                  <a:pt x="6276" y="2078"/>
                </a:lnTo>
                <a:lnTo>
                  <a:pt x="6282" y="2059"/>
                </a:lnTo>
                <a:lnTo>
                  <a:pt x="6290" y="2041"/>
                </a:lnTo>
                <a:lnTo>
                  <a:pt x="6297" y="2024"/>
                </a:lnTo>
                <a:lnTo>
                  <a:pt x="6306" y="2007"/>
                </a:lnTo>
                <a:lnTo>
                  <a:pt x="6314" y="1990"/>
                </a:lnTo>
                <a:lnTo>
                  <a:pt x="6322" y="1974"/>
                </a:lnTo>
                <a:lnTo>
                  <a:pt x="6332" y="1958"/>
                </a:lnTo>
                <a:lnTo>
                  <a:pt x="6351" y="1927"/>
                </a:lnTo>
                <a:lnTo>
                  <a:pt x="6373" y="1897"/>
                </a:lnTo>
                <a:lnTo>
                  <a:pt x="6395" y="1870"/>
                </a:lnTo>
                <a:lnTo>
                  <a:pt x="6418" y="1842"/>
                </a:lnTo>
                <a:lnTo>
                  <a:pt x="6444" y="1815"/>
                </a:lnTo>
                <a:lnTo>
                  <a:pt x="6470" y="1791"/>
                </a:lnTo>
                <a:lnTo>
                  <a:pt x="6496" y="1766"/>
                </a:lnTo>
                <a:lnTo>
                  <a:pt x="6525" y="1742"/>
                </a:lnTo>
                <a:lnTo>
                  <a:pt x="7113" y="1244"/>
                </a:lnTo>
                <a:lnTo>
                  <a:pt x="7142" y="1219"/>
                </a:lnTo>
                <a:lnTo>
                  <a:pt x="7169" y="1195"/>
                </a:lnTo>
                <a:lnTo>
                  <a:pt x="7192" y="1171"/>
                </a:lnTo>
                <a:lnTo>
                  <a:pt x="7214" y="1148"/>
                </a:lnTo>
                <a:lnTo>
                  <a:pt x="7234" y="1124"/>
                </a:lnTo>
                <a:lnTo>
                  <a:pt x="7252" y="1100"/>
                </a:lnTo>
                <a:lnTo>
                  <a:pt x="7269" y="1076"/>
                </a:lnTo>
                <a:lnTo>
                  <a:pt x="7285" y="1051"/>
                </a:lnTo>
                <a:lnTo>
                  <a:pt x="7300" y="1027"/>
                </a:lnTo>
                <a:lnTo>
                  <a:pt x="7314" y="1001"/>
                </a:lnTo>
                <a:lnTo>
                  <a:pt x="7328" y="973"/>
                </a:lnTo>
                <a:lnTo>
                  <a:pt x="7341" y="947"/>
                </a:lnTo>
                <a:lnTo>
                  <a:pt x="7369" y="887"/>
                </a:lnTo>
                <a:lnTo>
                  <a:pt x="7397" y="822"/>
                </a:lnTo>
                <a:lnTo>
                  <a:pt x="7411" y="819"/>
                </a:lnTo>
                <a:lnTo>
                  <a:pt x="7424" y="815"/>
                </a:lnTo>
                <a:lnTo>
                  <a:pt x="7439" y="810"/>
                </a:lnTo>
                <a:lnTo>
                  <a:pt x="7453" y="803"/>
                </a:lnTo>
                <a:lnTo>
                  <a:pt x="7466" y="796"/>
                </a:lnTo>
                <a:lnTo>
                  <a:pt x="7478" y="786"/>
                </a:lnTo>
                <a:lnTo>
                  <a:pt x="7489" y="778"/>
                </a:lnTo>
                <a:lnTo>
                  <a:pt x="7499" y="767"/>
                </a:lnTo>
                <a:lnTo>
                  <a:pt x="7503" y="761"/>
                </a:lnTo>
                <a:lnTo>
                  <a:pt x="7507" y="753"/>
                </a:lnTo>
                <a:lnTo>
                  <a:pt x="7510" y="748"/>
                </a:lnTo>
                <a:lnTo>
                  <a:pt x="7513" y="741"/>
                </a:lnTo>
                <a:lnTo>
                  <a:pt x="7515" y="733"/>
                </a:lnTo>
                <a:lnTo>
                  <a:pt x="7517" y="726"/>
                </a:lnTo>
                <a:lnTo>
                  <a:pt x="7518" y="718"/>
                </a:lnTo>
                <a:lnTo>
                  <a:pt x="7518" y="709"/>
                </a:lnTo>
                <a:lnTo>
                  <a:pt x="7518" y="701"/>
                </a:lnTo>
                <a:lnTo>
                  <a:pt x="7516" y="692"/>
                </a:lnTo>
                <a:lnTo>
                  <a:pt x="7515" y="684"/>
                </a:lnTo>
                <a:lnTo>
                  <a:pt x="7512" y="674"/>
                </a:lnTo>
                <a:lnTo>
                  <a:pt x="7508" y="664"/>
                </a:lnTo>
                <a:lnTo>
                  <a:pt x="7504" y="654"/>
                </a:lnTo>
                <a:lnTo>
                  <a:pt x="7499" y="643"/>
                </a:lnTo>
                <a:lnTo>
                  <a:pt x="7493" y="632"/>
                </a:lnTo>
                <a:close/>
                <a:moveTo>
                  <a:pt x="6747" y="1356"/>
                </a:moveTo>
                <a:lnTo>
                  <a:pt x="6861" y="1268"/>
                </a:lnTo>
                <a:lnTo>
                  <a:pt x="6834" y="1239"/>
                </a:lnTo>
                <a:lnTo>
                  <a:pt x="6808" y="1211"/>
                </a:lnTo>
                <a:lnTo>
                  <a:pt x="6784" y="1184"/>
                </a:lnTo>
                <a:lnTo>
                  <a:pt x="6761" y="1156"/>
                </a:lnTo>
                <a:lnTo>
                  <a:pt x="6740" y="1128"/>
                </a:lnTo>
                <a:lnTo>
                  <a:pt x="6722" y="1102"/>
                </a:lnTo>
                <a:lnTo>
                  <a:pt x="6704" y="1074"/>
                </a:lnTo>
                <a:lnTo>
                  <a:pt x="6687" y="1048"/>
                </a:lnTo>
                <a:lnTo>
                  <a:pt x="6673" y="1020"/>
                </a:lnTo>
                <a:lnTo>
                  <a:pt x="6660" y="994"/>
                </a:lnTo>
                <a:lnTo>
                  <a:pt x="6649" y="967"/>
                </a:lnTo>
                <a:lnTo>
                  <a:pt x="6638" y="940"/>
                </a:lnTo>
                <a:lnTo>
                  <a:pt x="6628" y="915"/>
                </a:lnTo>
                <a:lnTo>
                  <a:pt x="6621" y="889"/>
                </a:lnTo>
                <a:lnTo>
                  <a:pt x="6614" y="863"/>
                </a:lnTo>
                <a:lnTo>
                  <a:pt x="6609" y="838"/>
                </a:lnTo>
                <a:lnTo>
                  <a:pt x="6605" y="813"/>
                </a:lnTo>
                <a:lnTo>
                  <a:pt x="6603" y="788"/>
                </a:lnTo>
                <a:lnTo>
                  <a:pt x="6602" y="763"/>
                </a:lnTo>
                <a:lnTo>
                  <a:pt x="6603" y="738"/>
                </a:lnTo>
                <a:lnTo>
                  <a:pt x="6604" y="713"/>
                </a:lnTo>
                <a:lnTo>
                  <a:pt x="6607" y="689"/>
                </a:lnTo>
                <a:lnTo>
                  <a:pt x="6610" y="665"/>
                </a:lnTo>
                <a:lnTo>
                  <a:pt x="6615" y="642"/>
                </a:lnTo>
                <a:lnTo>
                  <a:pt x="6621" y="617"/>
                </a:lnTo>
                <a:lnTo>
                  <a:pt x="6629" y="594"/>
                </a:lnTo>
                <a:lnTo>
                  <a:pt x="6638" y="571"/>
                </a:lnTo>
                <a:lnTo>
                  <a:pt x="6646" y="547"/>
                </a:lnTo>
                <a:lnTo>
                  <a:pt x="6657" y="524"/>
                </a:lnTo>
                <a:lnTo>
                  <a:pt x="6668" y="502"/>
                </a:lnTo>
                <a:lnTo>
                  <a:pt x="6682" y="479"/>
                </a:lnTo>
                <a:lnTo>
                  <a:pt x="6694" y="457"/>
                </a:lnTo>
                <a:lnTo>
                  <a:pt x="6652" y="472"/>
                </a:lnTo>
                <a:lnTo>
                  <a:pt x="6611" y="488"/>
                </a:lnTo>
                <a:lnTo>
                  <a:pt x="6571" y="507"/>
                </a:lnTo>
                <a:lnTo>
                  <a:pt x="6532" y="525"/>
                </a:lnTo>
                <a:lnTo>
                  <a:pt x="6515" y="534"/>
                </a:lnTo>
                <a:lnTo>
                  <a:pt x="6496" y="544"/>
                </a:lnTo>
                <a:lnTo>
                  <a:pt x="6479" y="555"/>
                </a:lnTo>
                <a:lnTo>
                  <a:pt x="6464" y="566"/>
                </a:lnTo>
                <a:lnTo>
                  <a:pt x="6449" y="577"/>
                </a:lnTo>
                <a:lnTo>
                  <a:pt x="6435" y="588"/>
                </a:lnTo>
                <a:lnTo>
                  <a:pt x="6422" y="601"/>
                </a:lnTo>
                <a:lnTo>
                  <a:pt x="6411" y="613"/>
                </a:lnTo>
                <a:lnTo>
                  <a:pt x="6401" y="623"/>
                </a:lnTo>
                <a:lnTo>
                  <a:pt x="6393" y="633"/>
                </a:lnTo>
                <a:lnTo>
                  <a:pt x="6386" y="643"/>
                </a:lnTo>
                <a:lnTo>
                  <a:pt x="6381" y="654"/>
                </a:lnTo>
                <a:lnTo>
                  <a:pt x="6375" y="663"/>
                </a:lnTo>
                <a:lnTo>
                  <a:pt x="6373" y="671"/>
                </a:lnTo>
                <a:lnTo>
                  <a:pt x="6370" y="680"/>
                </a:lnTo>
                <a:lnTo>
                  <a:pt x="6368" y="688"/>
                </a:lnTo>
                <a:lnTo>
                  <a:pt x="6366" y="697"/>
                </a:lnTo>
                <a:lnTo>
                  <a:pt x="6368" y="705"/>
                </a:lnTo>
                <a:lnTo>
                  <a:pt x="6368" y="711"/>
                </a:lnTo>
                <a:lnTo>
                  <a:pt x="6370" y="719"/>
                </a:lnTo>
                <a:lnTo>
                  <a:pt x="6373" y="726"/>
                </a:lnTo>
                <a:lnTo>
                  <a:pt x="6375" y="732"/>
                </a:lnTo>
                <a:lnTo>
                  <a:pt x="6380" y="740"/>
                </a:lnTo>
                <a:lnTo>
                  <a:pt x="6384" y="746"/>
                </a:lnTo>
                <a:lnTo>
                  <a:pt x="6389" y="752"/>
                </a:lnTo>
                <a:lnTo>
                  <a:pt x="6395" y="758"/>
                </a:lnTo>
                <a:lnTo>
                  <a:pt x="6401" y="763"/>
                </a:lnTo>
                <a:lnTo>
                  <a:pt x="6407" y="769"/>
                </a:lnTo>
                <a:lnTo>
                  <a:pt x="6423" y="779"/>
                </a:lnTo>
                <a:lnTo>
                  <a:pt x="6439" y="788"/>
                </a:lnTo>
                <a:lnTo>
                  <a:pt x="6457" y="796"/>
                </a:lnTo>
                <a:lnTo>
                  <a:pt x="6475" y="805"/>
                </a:lnTo>
                <a:lnTo>
                  <a:pt x="6495" y="813"/>
                </a:lnTo>
                <a:lnTo>
                  <a:pt x="6515" y="820"/>
                </a:lnTo>
                <a:lnTo>
                  <a:pt x="6520" y="861"/>
                </a:lnTo>
                <a:lnTo>
                  <a:pt x="6528" y="899"/>
                </a:lnTo>
                <a:lnTo>
                  <a:pt x="6537" y="937"/>
                </a:lnTo>
                <a:lnTo>
                  <a:pt x="6547" y="973"/>
                </a:lnTo>
                <a:lnTo>
                  <a:pt x="6558" y="1010"/>
                </a:lnTo>
                <a:lnTo>
                  <a:pt x="6570" y="1045"/>
                </a:lnTo>
                <a:lnTo>
                  <a:pt x="6583" y="1081"/>
                </a:lnTo>
                <a:lnTo>
                  <a:pt x="6597" y="1114"/>
                </a:lnTo>
                <a:lnTo>
                  <a:pt x="6612" y="1147"/>
                </a:lnTo>
                <a:lnTo>
                  <a:pt x="6628" y="1179"/>
                </a:lnTo>
                <a:lnTo>
                  <a:pt x="6646" y="1210"/>
                </a:lnTo>
                <a:lnTo>
                  <a:pt x="6664" y="1240"/>
                </a:lnTo>
                <a:lnTo>
                  <a:pt x="6683" y="1271"/>
                </a:lnTo>
                <a:lnTo>
                  <a:pt x="6704" y="1300"/>
                </a:lnTo>
                <a:lnTo>
                  <a:pt x="6725" y="1327"/>
                </a:lnTo>
                <a:lnTo>
                  <a:pt x="6747" y="1356"/>
                </a:lnTo>
                <a:close/>
                <a:moveTo>
                  <a:pt x="4761" y="3266"/>
                </a:moveTo>
                <a:lnTo>
                  <a:pt x="4778" y="3240"/>
                </a:lnTo>
                <a:lnTo>
                  <a:pt x="4793" y="3216"/>
                </a:lnTo>
                <a:lnTo>
                  <a:pt x="4810" y="3190"/>
                </a:lnTo>
                <a:lnTo>
                  <a:pt x="4825" y="3165"/>
                </a:lnTo>
                <a:lnTo>
                  <a:pt x="4802" y="3156"/>
                </a:lnTo>
                <a:lnTo>
                  <a:pt x="4778" y="3148"/>
                </a:lnTo>
                <a:lnTo>
                  <a:pt x="4753" y="3142"/>
                </a:lnTo>
                <a:lnTo>
                  <a:pt x="4728" y="3138"/>
                </a:lnTo>
                <a:lnTo>
                  <a:pt x="4705" y="3136"/>
                </a:lnTo>
                <a:lnTo>
                  <a:pt x="4680" y="3135"/>
                </a:lnTo>
                <a:lnTo>
                  <a:pt x="4656" y="3135"/>
                </a:lnTo>
                <a:lnTo>
                  <a:pt x="4632" y="3136"/>
                </a:lnTo>
                <a:lnTo>
                  <a:pt x="4607" y="3138"/>
                </a:lnTo>
                <a:lnTo>
                  <a:pt x="4583" y="3142"/>
                </a:lnTo>
                <a:lnTo>
                  <a:pt x="4559" y="3146"/>
                </a:lnTo>
                <a:lnTo>
                  <a:pt x="4534" y="3152"/>
                </a:lnTo>
                <a:lnTo>
                  <a:pt x="4485" y="3163"/>
                </a:lnTo>
                <a:lnTo>
                  <a:pt x="4437" y="3174"/>
                </a:lnTo>
                <a:lnTo>
                  <a:pt x="4365" y="3193"/>
                </a:lnTo>
                <a:lnTo>
                  <a:pt x="4294" y="3209"/>
                </a:lnTo>
                <a:lnTo>
                  <a:pt x="4221" y="3228"/>
                </a:lnTo>
                <a:lnTo>
                  <a:pt x="4150" y="3246"/>
                </a:lnTo>
                <a:lnTo>
                  <a:pt x="4076" y="3265"/>
                </a:lnTo>
                <a:lnTo>
                  <a:pt x="4004" y="3287"/>
                </a:lnTo>
                <a:lnTo>
                  <a:pt x="3968" y="3298"/>
                </a:lnTo>
                <a:lnTo>
                  <a:pt x="3930" y="3310"/>
                </a:lnTo>
                <a:lnTo>
                  <a:pt x="3895" y="3323"/>
                </a:lnTo>
                <a:lnTo>
                  <a:pt x="3858" y="3337"/>
                </a:lnTo>
                <a:lnTo>
                  <a:pt x="3830" y="3348"/>
                </a:lnTo>
                <a:lnTo>
                  <a:pt x="3805" y="3359"/>
                </a:lnTo>
                <a:lnTo>
                  <a:pt x="3781" y="3371"/>
                </a:lnTo>
                <a:lnTo>
                  <a:pt x="3757" y="3383"/>
                </a:lnTo>
                <a:lnTo>
                  <a:pt x="3738" y="3395"/>
                </a:lnTo>
                <a:lnTo>
                  <a:pt x="3718" y="3408"/>
                </a:lnTo>
                <a:lnTo>
                  <a:pt x="3699" y="3422"/>
                </a:lnTo>
                <a:lnTo>
                  <a:pt x="3682" y="3435"/>
                </a:lnTo>
                <a:lnTo>
                  <a:pt x="3667" y="3449"/>
                </a:lnTo>
                <a:lnTo>
                  <a:pt x="3653" y="3464"/>
                </a:lnTo>
                <a:lnTo>
                  <a:pt x="3641" y="3478"/>
                </a:lnTo>
                <a:lnTo>
                  <a:pt x="3629" y="3494"/>
                </a:lnTo>
                <a:lnTo>
                  <a:pt x="3619" y="3509"/>
                </a:lnTo>
                <a:lnTo>
                  <a:pt x="3609" y="3525"/>
                </a:lnTo>
                <a:lnTo>
                  <a:pt x="3601" y="3540"/>
                </a:lnTo>
                <a:lnTo>
                  <a:pt x="3595" y="3558"/>
                </a:lnTo>
                <a:lnTo>
                  <a:pt x="3589" y="3573"/>
                </a:lnTo>
                <a:lnTo>
                  <a:pt x="3585" y="3591"/>
                </a:lnTo>
                <a:lnTo>
                  <a:pt x="3580" y="3608"/>
                </a:lnTo>
                <a:lnTo>
                  <a:pt x="3578" y="3626"/>
                </a:lnTo>
                <a:lnTo>
                  <a:pt x="3576" y="3644"/>
                </a:lnTo>
                <a:lnTo>
                  <a:pt x="3576" y="3662"/>
                </a:lnTo>
                <a:lnTo>
                  <a:pt x="3576" y="3681"/>
                </a:lnTo>
                <a:lnTo>
                  <a:pt x="3576" y="3698"/>
                </a:lnTo>
                <a:lnTo>
                  <a:pt x="3576" y="3717"/>
                </a:lnTo>
                <a:lnTo>
                  <a:pt x="3579" y="3737"/>
                </a:lnTo>
                <a:lnTo>
                  <a:pt x="3582" y="3756"/>
                </a:lnTo>
                <a:lnTo>
                  <a:pt x="3586" y="3776"/>
                </a:lnTo>
                <a:lnTo>
                  <a:pt x="3594" y="3816"/>
                </a:lnTo>
                <a:lnTo>
                  <a:pt x="3604" y="3857"/>
                </a:lnTo>
                <a:lnTo>
                  <a:pt x="3631" y="3915"/>
                </a:lnTo>
                <a:lnTo>
                  <a:pt x="3656" y="3972"/>
                </a:lnTo>
                <a:lnTo>
                  <a:pt x="3681" y="4025"/>
                </a:lnTo>
                <a:lnTo>
                  <a:pt x="3705" y="4074"/>
                </a:lnTo>
                <a:lnTo>
                  <a:pt x="3729" y="4121"/>
                </a:lnTo>
                <a:lnTo>
                  <a:pt x="3751" y="4165"/>
                </a:lnTo>
                <a:lnTo>
                  <a:pt x="3772" y="4206"/>
                </a:lnTo>
                <a:lnTo>
                  <a:pt x="3792" y="4246"/>
                </a:lnTo>
                <a:lnTo>
                  <a:pt x="3808" y="4280"/>
                </a:lnTo>
                <a:lnTo>
                  <a:pt x="3826" y="4313"/>
                </a:lnTo>
                <a:lnTo>
                  <a:pt x="3842" y="4346"/>
                </a:lnTo>
                <a:lnTo>
                  <a:pt x="3854" y="4378"/>
                </a:lnTo>
                <a:lnTo>
                  <a:pt x="3867" y="4407"/>
                </a:lnTo>
                <a:lnTo>
                  <a:pt x="3878" y="4436"/>
                </a:lnTo>
                <a:lnTo>
                  <a:pt x="3888" y="4465"/>
                </a:lnTo>
                <a:lnTo>
                  <a:pt x="3898" y="4490"/>
                </a:lnTo>
                <a:lnTo>
                  <a:pt x="3907" y="4517"/>
                </a:lnTo>
                <a:lnTo>
                  <a:pt x="3913" y="4541"/>
                </a:lnTo>
                <a:lnTo>
                  <a:pt x="3919" y="4566"/>
                </a:lnTo>
                <a:lnTo>
                  <a:pt x="3925" y="4589"/>
                </a:lnTo>
                <a:lnTo>
                  <a:pt x="3930" y="4611"/>
                </a:lnTo>
                <a:lnTo>
                  <a:pt x="3933" y="4632"/>
                </a:lnTo>
                <a:lnTo>
                  <a:pt x="3936" y="4652"/>
                </a:lnTo>
                <a:lnTo>
                  <a:pt x="3939" y="4671"/>
                </a:lnTo>
                <a:lnTo>
                  <a:pt x="3941" y="4700"/>
                </a:lnTo>
                <a:lnTo>
                  <a:pt x="3942" y="4725"/>
                </a:lnTo>
                <a:lnTo>
                  <a:pt x="3943" y="4750"/>
                </a:lnTo>
                <a:lnTo>
                  <a:pt x="3943" y="4775"/>
                </a:lnTo>
                <a:lnTo>
                  <a:pt x="3942" y="4798"/>
                </a:lnTo>
                <a:lnTo>
                  <a:pt x="3941" y="4821"/>
                </a:lnTo>
                <a:lnTo>
                  <a:pt x="3941" y="4842"/>
                </a:lnTo>
                <a:lnTo>
                  <a:pt x="3938" y="4862"/>
                </a:lnTo>
                <a:lnTo>
                  <a:pt x="3934" y="4882"/>
                </a:lnTo>
                <a:lnTo>
                  <a:pt x="3931" y="4900"/>
                </a:lnTo>
                <a:lnTo>
                  <a:pt x="3927" y="4919"/>
                </a:lnTo>
                <a:lnTo>
                  <a:pt x="3922" y="4935"/>
                </a:lnTo>
                <a:lnTo>
                  <a:pt x="3917" y="4952"/>
                </a:lnTo>
                <a:lnTo>
                  <a:pt x="3910" y="4967"/>
                </a:lnTo>
                <a:lnTo>
                  <a:pt x="3905" y="4982"/>
                </a:lnTo>
                <a:lnTo>
                  <a:pt x="3897" y="4996"/>
                </a:lnTo>
                <a:lnTo>
                  <a:pt x="3889" y="5008"/>
                </a:lnTo>
                <a:lnTo>
                  <a:pt x="3882" y="5020"/>
                </a:lnTo>
                <a:lnTo>
                  <a:pt x="3874" y="5033"/>
                </a:lnTo>
                <a:lnTo>
                  <a:pt x="3864" y="5044"/>
                </a:lnTo>
                <a:lnTo>
                  <a:pt x="3855" y="5054"/>
                </a:lnTo>
                <a:lnTo>
                  <a:pt x="3845" y="5064"/>
                </a:lnTo>
                <a:lnTo>
                  <a:pt x="3835" y="5073"/>
                </a:lnTo>
                <a:lnTo>
                  <a:pt x="3824" y="5081"/>
                </a:lnTo>
                <a:lnTo>
                  <a:pt x="3813" y="5089"/>
                </a:lnTo>
                <a:lnTo>
                  <a:pt x="3802" y="5097"/>
                </a:lnTo>
                <a:lnTo>
                  <a:pt x="3790" y="5102"/>
                </a:lnTo>
                <a:lnTo>
                  <a:pt x="3777" y="5108"/>
                </a:lnTo>
                <a:lnTo>
                  <a:pt x="3764" y="5114"/>
                </a:lnTo>
                <a:lnTo>
                  <a:pt x="3752" y="5119"/>
                </a:lnTo>
                <a:lnTo>
                  <a:pt x="3739" y="5123"/>
                </a:lnTo>
                <a:lnTo>
                  <a:pt x="3725" y="5129"/>
                </a:lnTo>
                <a:lnTo>
                  <a:pt x="3705" y="5132"/>
                </a:lnTo>
                <a:lnTo>
                  <a:pt x="3687" y="5135"/>
                </a:lnTo>
                <a:lnTo>
                  <a:pt x="3668" y="5138"/>
                </a:lnTo>
                <a:lnTo>
                  <a:pt x="3650" y="5138"/>
                </a:lnTo>
                <a:lnTo>
                  <a:pt x="3631" y="5138"/>
                </a:lnTo>
                <a:lnTo>
                  <a:pt x="3615" y="5137"/>
                </a:lnTo>
                <a:lnTo>
                  <a:pt x="3598" y="5134"/>
                </a:lnTo>
                <a:lnTo>
                  <a:pt x="3582" y="5131"/>
                </a:lnTo>
                <a:lnTo>
                  <a:pt x="3565" y="5128"/>
                </a:lnTo>
                <a:lnTo>
                  <a:pt x="3551" y="5122"/>
                </a:lnTo>
                <a:lnTo>
                  <a:pt x="3535" y="5118"/>
                </a:lnTo>
                <a:lnTo>
                  <a:pt x="3521" y="5110"/>
                </a:lnTo>
                <a:lnTo>
                  <a:pt x="3506" y="5102"/>
                </a:lnTo>
                <a:lnTo>
                  <a:pt x="3492" y="5094"/>
                </a:lnTo>
                <a:lnTo>
                  <a:pt x="3478" y="5086"/>
                </a:lnTo>
                <a:lnTo>
                  <a:pt x="3465" y="5075"/>
                </a:lnTo>
                <a:lnTo>
                  <a:pt x="3452" y="5064"/>
                </a:lnTo>
                <a:lnTo>
                  <a:pt x="3439" y="5052"/>
                </a:lnTo>
                <a:lnTo>
                  <a:pt x="3427" y="5040"/>
                </a:lnTo>
                <a:lnTo>
                  <a:pt x="3414" y="5027"/>
                </a:lnTo>
                <a:lnTo>
                  <a:pt x="3403" y="5013"/>
                </a:lnTo>
                <a:lnTo>
                  <a:pt x="3391" y="4997"/>
                </a:lnTo>
                <a:lnTo>
                  <a:pt x="3380" y="4983"/>
                </a:lnTo>
                <a:lnTo>
                  <a:pt x="3370" y="4966"/>
                </a:lnTo>
                <a:lnTo>
                  <a:pt x="3359" y="4951"/>
                </a:lnTo>
                <a:lnTo>
                  <a:pt x="3349" y="4933"/>
                </a:lnTo>
                <a:lnTo>
                  <a:pt x="3339" y="4915"/>
                </a:lnTo>
                <a:lnTo>
                  <a:pt x="3329" y="4898"/>
                </a:lnTo>
                <a:lnTo>
                  <a:pt x="3312" y="4858"/>
                </a:lnTo>
                <a:lnTo>
                  <a:pt x="3293" y="4818"/>
                </a:lnTo>
                <a:lnTo>
                  <a:pt x="3278" y="4767"/>
                </a:lnTo>
                <a:lnTo>
                  <a:pt x="3263" y="4719"/>
                </a:lnTo>
                <a:lnTo>
                  <a:pt x="3254" y="4695"/>
                </a:lnTo>
                <a:lnTo>
                  <a:pt x="3244" y="4672"/>
                </a:lnTo>
                <a:lnTo>
                  <a:pt x="3234" y="4649"/>
                </a:lnTo>
                <a:lnTo>
                  <a:pt x="3223" y="4627"/>
                </a:lnTo>
                <a:lnTo>
                  <a:pt x="3211" y="4604"/>
                </a:lnTo>
                <a:lnTo>
                  <a:pt x="3196" y="4583"/>
                </a:lnTo>
                <a:lnTo>
                  <a:pt x="3182" y="4563"/>
                </a:lnTo>
                <a:lnTo>
                  <a:pt x="3168" y="4544"/>
                </a:lnTo>
                <a:lnTo>
                  <a:pt x="3150" y="4525"/>
                </a:lnTo>
                <a:lnTo>
                  <a:pt x="3132" y="4507"/>
                </a:lnTo>
                <a:lnTo>
                  <a:pt x="3112" y="4489"/>
                </a:lnTo>
                <a:lnTo>
                  <a:pt x="3090" y="4475"/>
                </a:lnTo>
                <a:lnTo>
                  <a:pt x="3070" y="4464"/>
                </a:lnTo>
                <a:lnTo>
                  <a:pt x="3049" y="4455"/>
                </a:lnTo>
                <a:lnTo>
                  <a:pt x="3029" y="4447"/>
                </a:lnTo>
                <a:lnTo>
                  <a:pt x="3010" y="4442"/>
                </a:lnTo>
                <a:lnTo>
                  <a:pt x="2990" y="4437"/>
                </a:lnTo>
                <a:lnTo>
                  <a:pt x="2969" y="4435"/>
                </a:lnTo>
                <a:lnTo>
                  <a:pt x="2949" y="4434"/>
                </a:lnTo>
                <a:lnTo>
                  <a:pt x="2930" y="4435"/>
                </a:lnTo>
                <a:lnTo>
                  <a:pt x="2910" y="4437"/>
                </a:lnTo>
                <a:lnTo>
                  <a:pt x="2891" y="4442"/>
                </a:lnTo>
                <a:lnTo>
                  <a:pt x="2871" y="4446"/>
                </a:lnTo>
                <a:lnTo>
                  <a:pt x="2854" y="4453"/>
                </a:lnTo>
                <a:lnTo>
                  <a:pt x="2835" y="4459"/>
                </a:lnTo>
                <a:lnTo>
                  <a:pt x="2816" y="4467"/>
                </a:lnTo>
                <a:lnTo>
                  <a:pt x="2798" y="4477"/>
                </a:lnTo>
                <a:lnTo>
                  <a:pt x="2780" y="4487"/>
                </a:lnTo>
                <a:lnTo>
                  <a:pt x="2764" y="4498"/>
                </a:lnTo>
                <a:lnTo>
                  <a:pt x="2747" y="4510"/>
                </a:lnTo>
                <a:lnTo>
                  <a:pt x="2730" y="4523"/>
                </a:lnTo>
                <a:lnTo>
                  <a:pt x="2714" y="4536"/>
                </a:lnTo>
                <a:lnTo>
                  <a:pt x="2697" y="4550"/>
                </a:lnTo>
                <a:lnTo>
                  <a:pt x="2682" y="4565"/>
                </a:lnTo>
                <a:lnTo>
                  <a:pt x="2668" y="4579"/>
                </a:lnTo>
                <a:lnTo>
                  <a:pt x="2652" y="4594"/>
                </a:lnTo>
                <a:lnTo>
                  <a:pt x="2624" y="4627"/>
                </a:lnTo>
                <a:lnTo>
                  <a:pt x="2598" y="4659"/>
                </a:lnTo>
                <a:lnTo>
                  <a:pt x="2574" y="4692"/>
                </a:lnTo>
                <a:lnTo>
                  <a:pt x="2551" y="4725"/>
                </a:lnTo>
                <a:lnTo>
                  <a:pt x="2581" y="4733"/>
                </a:lnTo>
                <a:lnTo>
                  <a:pt x="2611" y="4739"/>
                </a:lnTo>
                <a:lnTo>
                  <a:pt x="2642" y="4746"/>
                </a:lnTo>
                <a:lnTo>
                  <a:pt x="2670" y="4754"/>
                </a:lnTo>
                <a:lnTo>
                  <a:pt x="2681" y="4734"/>
                </a:lnTo>
                <a:lnTo>
                  <a:pt x="2692" y="4716"/>
                </a:lnTo>
                <a:lnTo>
                  <a:pt x="2704" y="4698"/>
                </a:lnTo>
                <a:lnTo>
                  <a:pt x="2717" y="4680"/>
                </a:lnTo>
                <a:lnTo>
                  <a:pt x="2732" y="4662"/>
                </a:lnTo>
                <a:lnTo>
                  <a:pt x="2745" y="4645"/>
                </a:lnTo>
                <a:lnTo>
                  <a:pt x="2759" y="4629"/>
                </a:lnTo>
                <a:lnTo>
                  <a:pt x="2775" y="4613"/>
                </a:lnTo>
                <a:lnTo>
                  <a:pt x="2790" y="4600"/>
                </a:lnTo>
                <a:lnTo>
                  <a:pt x="2806" y="4587"/>
                </a:lnTo>
                <a:lnTo>
                  <a:pt x="2823" y="4573"/>
                </a:lnTo>
                <a:lnTo>
                  <a:pt x="2838" y="4562"/>
                </a:lnTo>
                <a:lnTo>
                  <a:pt x="2855" y="4552"/>
                </a:lnTo>
                <a:lnTo>
                  <a:pt x="2871" y="4545"/>
                </a:lnTo>
                <a:lnTo>
                  <a:pt x="2889" y="4537"/>
                </a:lnTo>
                <a:lnTo>
                  <a:pt x="2906" y="4531"/>
                </a:lnTo>
                <a:lnTo>
                  <a:pt x="2923" y="4528"/>
                </a:lnTo>
                <a:lnTo>
                  <a:pt x="2940" y="4525"/>
                </a:lnTo>
                <a:lnTo>
                  <a:pt x="2958" y="4525"/>
                </a:lnTo>
                <a:lnTo>
                  <a:pt x="2974" y="4527"/>
                </a:lnTo>
                <a:lnTo>
                  <a:pt x="2991" y="4531"/>
                </a:lnTo>
                <a:lnTo>
                  <a:pt x="3007" y="4537"/>
                </a:lnTo>
                <a:lnTo>
                  <a:pt x="3024" y="4545"/>
                </a:lnTo>
                <a:lnTo>
                  <a:pt x="3040" y="4556"/>
                </a:lnTo>
                <a:lnTo>
                  <a:pt x="3056" y="4568"/>
                </a:lnTo>
                <a:lnTo>
                  <a:pt x="3071" y="4583"/>
                </a:lnTo>
                <a:lnTo>
                  <a:pt x="3087" y="4601"/>
                </a:lnTo>
                <a:lnTo>
                  <a:pt x="3101" y="4622"/>
                </a:lnTo>
                <a:lnTo>
                  <a:pt x="3116" y="4645"/>
                </a:lnTo>
                <a:lnTo>
                  <a:pt x="3130" y="4672"/>
                </a:lnTo>
                <a:lnTo>
                  <a:pt x="3143" y="4702"/>
                </a:lnTo>
                <a:lnTo>
                  <a:pt x="3156" y="4734"/>
                </a:lnTo>
                <a:lnTo>
                  <a:pt x="3139" y="4712"/>
                </a:lnTo>
                <a:lnTo>
                  <a:pt x="3123" y="4691"/>
                </a:lnTo>
                <a:lnTo>
                  <a:pt x="3106" y="4671"/>
                </a:lnTo>
                <a:lnTo>
                  <a:pt x="3088" y="4653"/>
                </a:lnTo>
                <a:lnTo>
                  <a:pt x="3068" y="4635"/>
                </a:lnTo>
                <a:lnTo>
                  <a:pt x="3049" y="4621"/>
                </a:lnTo>
                <a:lnTo>
                  <a:pt x="3040" y="4614"/>
                </a:lnTo>
                <a:lnTo>
                  <a:pt x="3031" y="4609"/>
                </a:lnTo>
                <a:lnTo>
                  <a:pt x="3021" y="4603"/>
                </a:lnTo>
                <a:lnTo>
                  <a:pt x="3011" y="4599"/>
                </a:lnTo>
                <a:lnTo>
                  <a:pt x="3001" y="4594"/>
                </a:lnTo>
                <a:lnTo>
                  <a:pt x="2990" y="4591"/>
                </a:lnTo>
                <a:lnTo>
                  <a:pt x="2980" y="4589"/>
                </a:lnTo>
                <a:lnTo>
                  <a:pt x="2969" y="4588"/>
                </a:lnTo>
                <a:lnTo>
                  <a:pt x="2958" y="4587"/>
                </a:lnTo>
                <a:lnTo>
                  <a:pt x="2946" y="4587"/>
                </a:lnTo>
                <a:lnTo>
                  <a:pt x="2936" y="4588"/>
                </a:lnTo>
                <a:lnTo>
                  <a:pt x="2925" y="4589"/>
                </a:lnTo>
                <a:lnTo>
                  <a:pt x="2914" y="4592"/>
                </a:lnTo>
                <a:lnTo>
                  <a:pt x="2903" y="4597"/>
                </a:lnTo>
                <a:lnTo>
                  <a:pt x="2892" y="4601"/>
                </a:lnTo>
                <a:lnTo>
                  <a:pt x="2881" y="4609"/>
                </a:lnTo>
                <a:lnTo>
                  <a:pt x="2870" y="4615"/>
                </a:lnTo>
                <a:lnTo>
                  <a:pt x="2859" y="4623"/>
                </a:lnTo>
                <a:lnTo>
                  <a:pt x="2848" y="4633"/>
                </a:lnTo>
                <a:lnTo>
                  <a:pt x="2837" y="4644"/>
                </a:lnTo>
                <a:lnTo>
                  <a:pt x="2821" y="4662"/>
                </a:lnTo>
                <a:lnTo>
                  <a:pt x="2806" y="4680"/>
                </a:lnTo>
                <a:lnTo>
                  <a:pt x="2792" y="4700"/>
                </a:lnTo>
                <a:lnTo>
                  <a:pt x="2777" y="4718"/>
                </a:lnTo>
                <a:lnTo>
                  <a:pt x="2764" y="4738"/>
                </a:lnTo>
                <a:lnTo>
                  <a:pt x="2751" y="4758"/>
                </a:lnTo>
                <a:lnTo>
                  <a:pt x="2738" y="4779"/>
                </a:lnTo>
                <a:lnTo>
                  <a:pt x="2725" y="4799"/>
                </a:lnTo>
                <a:lnTo>
                  <a:pt x="2703" y="4843"/>
                </a:lnTo>
                <a:lnTo>
                  <a:pt x="2680" y="4886"/>
                </a:lnTo>
                <a:lnTo>
                  <a:pt x="2657" y="4930"/>
                </a:lnTo>
                <a:lnTo>
                  <a:pt x="2632" y="4972"/>
                </a:lnTo>
                <a:lnTo>
                  <a:pt x="2654" y="4973"/>
                </a:lnTo>
                <a:lnTo>
                  <a:pt x="2675" y="4974"/>
                </a:lnTo>
                <a:lnTo>
                  <a:pt x="2697" y="4975"/>
                </a:lnTo>
                <a:lnTo>
                  <a:pt x="2719" y="4975"/>
                </a:lnTo>
                <a:lnTo>
                  <a:pt x="2725" y="4956"/>
                </a:lnTo>
                <a:lnTo>
                  <a:pt x="2733" y="4938"/>
                </a:lnTo>
                <a:lnTo>
                  <a:pt x="2740" y="4921"/>
                </a:lnTo>
                <a:lnTo>
                  <a:pt x="2747" y="4905"/>
                </a:lnTo>
                <a:lnTo>
                  <a:pt x="2756" y="4889"/>
                </a:lnTo>
                <a:lnTo>
                  <a:pt x="2765" y="4873"/>
                </a:lnTo>
                <a:lnTo>
                  <a:pt x="2774" y="4859"/>
                </a:lnTo>
                <a:lnTo>
                  <a:pt x="2784" y="4843"/>
                </a:lnTo>
                <a:lnTo>
                  <a:pt x="2794" y="4831"/>
                </a:lnTo>
                <a:lnTo>
                  <a:pt x="2805" y="4818"/>
                </a:lnTo>
                <a:lnTo>
                  <a:pt x="2816" y="4805"/>
                </a:lnTo>
                <a:lnTo>
                  <a:pt x="2829" y="4794"/>
                </a:lnTo>
                <a:lnTo>
                  <a:pt x="2842" y="4781"/>
                </a:lnTo>
                <a:lnTo>
                  <a:pt x="2856" y="4770"/>
                </a:lnTo>
                <a:lnTo>
                  <a:pt x="2870" y="4760"/>
                </a:lnTo>
                <a:lnTo>
                  <a:pt x="2887" y="4750"/>
                </a:lnTo>
                <a:lnTo>
                  <a:pt x="2896" y="4745"/>
                </a:lnTo>
                <a:lnTo>
                  <a:pt x="2906" y="4740"/>
                </a:lnTo>
                <a:lnTo>
                  <a:pt x="2917" y="4736"/>
                </a:lnTo>
                <a:lnTo>
                  <a:pt x="2928" y="4733"/>
                </a:lnTo>
                <a:lnTo>
                  <a:pt x="2940" y="4731"/>
                </a:lnTo>
                <a:lnTo>
                  <a:pt x="2953" y="4729"/>
                </a:lnTo>
                <a:lnTo>
                  <a:pt x="2966" y="4728"/>
                </a:lnTo>
                <a:lnTo>
                  <a:pt x="2980" y="4728"/>
                </a:lnTo>
                <a:lnTo>
                  <a:pt x="2993" y="4729"/>
                </a:lnTo>
                <a:lnTo>
                  <a:pt x="3007" y="4733"/>
                </a:lnTo>
                <a:lnTo>
                  <a:pt x="3023" y="4735"/>
                </a:lnTo>
                <a:lnTo>
                  <a:pt x="3037" y="4740"/>
                </a:lnTo>
                <a:lnTo>
                  <a:pt x="3053" y="4746"/>
                </a:lnTo>
                <a:lnTo>
                  <a:pt x="3068" y="4754"/>
                </a:lnTo>
                <a:lnTo>
                  <a:pt x="3085" y="4763"/>
                </a:lnTo>
                <a:lnTo>
                  <a:pt x="3101" y="4773"/>
                </a:lnTo>
                <a:lnTo>
                  <a:pt x="3112" y="4781"/>
                </a:lnTo>
                <a:lnTo>
                  <a:pt x="3123" y="4792"/>
                </a:lnTo>
                <a:lnTo>
                  <a:pt x="3136" y="4807"/>
                </a:lnTo>
                <a:lnTo>
                  <a:pt x="3149" y="4823"/>
                </a:lnTo>
                <a:lnTo>
                  <a:pt x="3163" y="4842"/>
                </a:lnTo>
                <a:lnTo>
                  <a:pt x="3178" y="4862"/>
                </a:lnTo>
                <a:lnTo>
                  <a:pt x="3191" y="4884"/>
                </a:lnTo>
                <a:lnTo>
                  <a:pt x="3205" y="4908"/>
                </a:lnTo>
                <a:lnTo>
                  <a:pt x="3220" y="4932"/>
                </a:lnTo>
                <a:lnTo>
                  <a:pt x="3234" y="4957"/>
                </a:lnTo>
                <a:lnTo>
                  <a:pt x="3249" y="4984"/>
                </a:lnTo>
                <a:lnTo>
                  <a:pt x="3262" y="5009"/>
                </a:lnTo>
                <a:lnTo>
                  <a:pt x="3275" y="5037"/>
                </a:lnTo>
                <a:lnTo>
                  <a:pt x="3288" y="5064"/>
                </a:lnTo>
                <a:lnTo>
                  <a:pt x="3299" y="5090"/>
                </a:lnTo>
                <a:lnTo>
                  <a:pt x="3310" y="5117"/>
                </a:lnTo>
                <a:lnTo>
                  <a:pt x="3287" y="5085"/>
                </a:lnTo>
                <a:lnTo>
                  <a:pt x="3264" y="5050"/>
                </a:lnTo>
                <a:lnTo>
                  <a:pt x="3239" y="5015"/>
                </a:lnTo>
                <a:lnTo>
                  <a:pt x="3212" y="4978"/>
                </a:lnTo>
                <a:lnTo>
                  <a:pt x="3185" y="4943"/>
                </a:lnTo>
                <a:lnTo>
                  <a:pt x="3157" y="4910"/>
                </a:lnTo>
                <a:lnTo>
                  <a:pt x="3142" y="4895"/>
                </a:lnTo>
                <a:lnTo>
                  <a:pt x="3127" y="4880"/>
                </a:lnTo>
                <a:lnTo>
                  <a:pt x="3112" y="4865"/>
                </a:lnTo>
                <a:lnTo>
                  <a:pt x="3097" y="4853"/>
                </a:lnTo>
                <a:lnTo>
                  <a:pt x="3081" y="4842"/>
                </a:lnTo>
                <a:lnTo>
                  <a:pt x="3066" y="4832"/>
                </a:lnTo>
                <a:lnTo>
                  <a:pt x="3049" y="4822"/>
                </a:lnTo>
                <a:lnTo>
                  <a:pt x="3034" y="4816"/>
                </a:lnTo>
                <a:lnTo>
                  <a:pt x="3016" y="4810"/>
                </a:lnTo>
                <a:lnTo>
                  <a:pt x="3001" y="4806"/>
                </a:lnTo>
                <a:lnTo>
                  <a:pt x="2983" y="4804"/>
                </a:lnTo>
                <a:lnTo>
                  <a:pt x="2966" y="4804"/>
                </a:lnTo>
                <a:lnTo>
                  <a:pt x="2949" y="4807"/>
                </a:lnTo>
                <a:lnTo>
                  <a:pt x="2931" y="4810"/>
                </a:lnTo>
                <a:lnTo>
                  <a:pt x="2913" y="4819"/>
                </a:lnTo>
                <a:lnTo>
                  <a:pt x="2896" y="4828"/>
                </a:lnTo>
                <a:lnTo>
                  <a:pt x="2878" y="4840"/>
                </a:lnTo>
                <a:lnTo>
                  <a:pt x="2858" y="4856"/>
                </a:lnTo>
                <a:lnTo>
                  <a:pt x="2840" y="4874"/>
                </a:lnTo>
                <a:lnTo>
                  <a:pt x="2821" y="4895"/>
                </a:lnTo>
                <a:lnTo>
                  <a:pt x="2809" y="4911"/>
                </a:lnTo>
                <a:lnTo>
                  <a:pt x="2797" y="4930"/>
                </a:lnTo>
                <a:lnTo>
                  <a:pt x="2787" y="4947"/>
                </a:lnTo>
                <a:lnTo>
                  <a:pt x="2777" y="4965"/>
                </a:lnTo>
                <a:lnTo>
                  <a:pt x="2769" y="4985"/>
                </a:lnTo>
                <a:lnTo>
                  <a:pt x="2762" y="5005"/>
                </a:lnTo>
                <a:lnTo>
                  <a:pt x="2755" y="5025"/>
                </a:lnTo>
                <a:lnTo>
                  <a:pt x="2748" y="5045"/>
                </a:lnTo>
                <a:lnTo>
                  <a:pt x="2737" y="5086"/>
                </a:lnTo>
                <a:lnTo>
                  <a:pt x="2727" y="5129"/>
                </a:lnTo>
                <a:lnTo>
                  <a:pt x="2719" y="5171"/>
                </a:lnTo>
                <a:lnTo>
                  <a:pt x="2710" y="5213"/>
                </a:lnTo>
                <a:lnTo>
                  <a:pt x="2732" y="5198"/>
                </a:lnTo>
                <a:lnTo>
                  <a:pt x="2753" y="5187"/>
                </a:lnTo>
                <a:lnTo>
                  <a:pt x="2773" y="5177"/>
                </a:lnTo>
                <a:lnTo>
                  <a:pt x="2792" y="5170"/>
                </a:lnTo>
                <a:lnTo>
                  <a:pt x="2810" y="5163"/>
                </a:lnTo>
                <a:lnTo>
                  <a:pt x="2827" y="5159"/>
                </a:lnTo>
                <a:lnTo>
                  <a:pt x="2844" y="5155"/>
                </a:lnTo>
                <a:lnTo>
                  <a:pt x="2858" y="5153"/>
                </a:lnTo>
                <a:lnTo>
                  <a:pt x="2873" y="5153"/>
                </a:lnTo>
                <a:lnTo>
                  <a:pt x="2888" y="5153"/>
                </a:lnTo>
                <a:lnTo>
                  <a:pt x="2901" y="5156"/>
                </a:lnTo>
                <a:lnTo>
                  <a:pt x="2913" y="5160"/>
                </a:lnTo>
                <a:lnTo>
                  <a:pt x="2924" y="5163"/>
                </a:lnTo>
                <a:lnTo>
                  <a:pt x="2935" y="5170"/>
                </a:lnTo>
                <a:lnTo>
                  <a:pt x="2946" y="5175"/>
                </a:lnTo>
                <a:lnTo>
                  <a:pt x="2958" y="5183"/>
                </a:lnTo>
                <a:lnTo>
                  <a:pt x="2969" y="5191"/>
                </a:lnTo>
                <a:lnTo>
                  <a:pt x="2977" y="5200"/>
                </a:lnTo>
                <a:lnTo>
                  <a:pt x="2987" y="5208"/>
                </a:lnTo>
                <a:lnTo>
                  <a:pt x="2996" y="5220"/>
                </a:lnTo>
                <a:lnTo>
                  <a:pt x="3014" y="5241"/>
                </a:lnTo>
                <a:lnTo>
                  <a:pt x="3034" y="5265"/>
                </a:lnTo>
                <a:lnTo>
                  <a:pt x="3052" y="5289"/>
                </a:lnTo>
                <a:lnTo>
                  <a:pt x="3070" y="5316"/>
                </a:lnTo>
                <a:lnTo>
                  <a:pt x="3090" y="5340"/>
                </a:lnTo>
                <a:lnTo>
                  <a:pt x="3112" y="5366"/>
                </a:lnTo>
                <a:lnTo>
                  <a:pt x="3127" y="5380"/>
                </a:lnTo>
                <a:lnTo>
                  <a:pt x="3142" y="5395"/>
                </a:lnTo>
                <a:lnTo>
                  <a:pt x="3158" y="5409"/>
                </a:lnTo>
                <a:lnTo>
                  <a:pt x="3175" y="5423"/>
                </a:lnTo>
                <a:lnTo>
                  <a:pt x="3193" y="5437"/>
                </a:lnTo>
                <a:lnTo>
                  <a:pt x="3212" y="5451"/>
                </a:lnTo>
                <a:lnTo>
                  <a:pt x="3233" y="5465"/>
                </a:lnTo>
                <a:lnTo>
                  <a:pt x="3253" y="5478"/>
                </a:lnTo>
                <a:lnTo>
                  <a:pt x="3274" y="5491"/>
                </a:lnTo>
                <a:lnTo>
                  <a:pt x="3296" y="5503"/>
                </a:lnTo>
                <a:lnTo>
                  <a:pt x="3318" y="5515"/>
                </a:lnTo>
                <a:lnTo>
                  <a:pt x="3340" y="5526"/>
                </a:lnTo>
                <a:lnTo>
                  <a:pt x="3362" y="5536"/>
                </a:lnTo>
                <a:lnTo>
                  <a:pt x="3386" y="5545"/>
                </a:lnTo>
                <a:lnTo>
                  <a:pt x="3408" y="5554"/>
                </a:lnTo>
                <a:lnTo>
                  <a:pt x="3431" y="5561"/>
                </a:lnTo>
                <a:lnTo>
                  <a:pt x="3454" y="5568"/>
                </a:lnTo>
                <a:lnTo>
                  <a:pt x="3476" y="5574"/>
                </a:lnTo>
                <a:lnTo>
                  <a:pt x="3499" y="5578"/>
                </a:lnTo>
                <a:lnTo>
                  <a:pt x="3521" y="5581"/>
                </a:lnTo>
                <a:lnTo>
                  <a:pt x="3543" y="5583"/>
                </a:lnTo>
                <a:lnTo>
                  <a:pt x="3564" y="5583"/>
                </a:lnTo>
                <a:lnTo>
                  <a:pt x="3585" y="5583"/>
                </a:lnTo>
                <a:lnTo>
                  <a:pt x="3605" y="5582"/>
                </a:lnTo>
                <a:lnTo>
                  <a:pt x="3624" y="5579"/>
                </a:lnTo>
                <a:lnTo>
                  <a:pt x="3642" y="5574"/>
                </a:lnTo>
                <a:lnTo>
                  <a:pt x="3660" y="5567"/>
                </a:lnTo>
                <a:lnTo>
                  <a:pt x="3677" y="5559"/>
                </a:lnTo>
                <a:lnTo>
                  <a:pt x="3693" y="5549"/>
                </a:lnTo>
                <a:lnTo>
                  <a:pt x="3708" y="5537"/>
                </a:lnTo>
                <a:lnTo>
                  <a:pt x="3720" y="5524"/>
                </a:lnTo>
                <a:lnTo>
                  <a:pt x="3732" y="5507"/>
                </a:lnTo>
                <a:lnTo>
                  <a:pt x="3743" y="5494"/>
                </a:lnTo>
                <a:lnTo>
                  <a:pt x="3753" y="5481"/>
                </a:lnTo>
                <a:lnTo>
                  <a:pt x="3765" y="5467"/>
                </a:lnTo>
                <a:lnTo>
                  <a:pt x="3777" y="5456"/>
                </a:lnTo>
                <a:lnTo>
                  <a:pt x="3790" y="5445"/>
                </a:lnTo>
                <a:lnTo>
                  <a:pt x="3802" y="5435"/>
                </a:lnTo>
                <a:lnTo>
                  <a:pt x="3815" y="5426"/>
                </a:lnTo>
                <a:lnTo>
                  <a:pt x="3829" y="5418"/>
                </a:lnTo>
                <a:lnTo>
                  <a:pt x="3842" y="5410"/>
                </a:lnTo>
                <a:lnTo>
                  <a:pt x="3856" y="5403"/>
                </a:lnTo>
                <a:lnTo>
                  <a:pt x="3870" y="5397"/>
                </a:lnTo>
                <a:lnTo>
                  <a:pt x="3885" y="5392"/>
                </a:lnTo>
                <a:lnTo>
                  <a:pt x="3899" y="5388"/>
                </a:lnTo>
                <a:lnTo>
                  <a:pt x="3913" y="5384"/>
                </a:lnTo>
                <a:lnTo>
                  <a:pt x="3929" y="5383"/>
                </a:lnTo>
                <a:lnTo>
                  <a:pt x="3942" y="5382"/>
                </a:lnTo>
                <a:lnTo>
                  <a:pt x="3960" y="5382"/>
                </a:lnTo>
                <a:lnTo>
                  <a:pt x="3978" y="5383"/>
                </a:lnTo>
                <a:lnTo>
                  <a:pt x="3996" y="5385"/>
                </a:lnTo>
                <a:lnTo>
                  <a:pt x="4013" y="5391"/>
                </a:lnTo>
                <a:lnTo>
                  <a:pt x="4030" y="5397"/>
                </a:lnTo>
                <a:lnTo>
                  <a:pt x="4047" y="5404"/>
                </a:lnTo>
                <a:lnTo>
                  <a:pt x="4063" y="5413"/>
                </a:lnTo>
                <a:lnTo>
                  <a:pt x="4077" y="5423"/>
                </a:lnTo>
                <a:lnTo>
                  <a:pt x="4084" y="5429"/>
                </a:lnTo>
                <a:lnTo>
                  <a:pt x="4089" y="5435"/>
                </a:lnTo>
                <a:lnTo>
                  <a:pt x="4096" y="5441"/>
                </a:lnTo>
                <a:lnTo>
                  <a:pt x="4102" y="5449"/>
                </a:lnTo>
                <a:lnTo>
                  <a:pt x="4106" y="5454"/>
                </a:lnTo>
                <a:lnTo>
                  <a:pt x="4110" y="5462"/>
                </a:lnTo>
                <a:lnTo>
                  <a:pt x="4115" y="5470"/>
                </a:lnTo>
                <a:lnTo>
                  <a:pt x="4118" y="5477"/>
                </a:lnTo>
                <a:lnTo>
                  <a:pt x="4119" y="5485"/>
                </a:lnTo>
                <a:lnTo>
                  <a:pt x="4121" y="5494"/>
                </a:lnTo>
                <a:lnTo>
                  <a:pt x="4123" y="5503"/>
                </a:lnTo>
                <a:lnTo>
                  <a:pt x="4124" y="5510"/>
                </a:lnTo>
                <a:lnTo>
                  <a:pt x="4124" y="5520"/>
                </a:lnTo>
                <a:lnTo>
                  <a:pt x="4123" y="5529"/>
                </a:lnTo>
                <a:lnTo>
                  <a:pt x="4120" y="5539"/>
                </a:lnTo>
                <a:lnTo>
                  <a:pt x="4118" y="5550"/>
                </a:lnTo>
                <a:lnTo>
                  <a:pt x="4130" y="5548"/>
                </a:lnTo>
                <a:lnTo>
                  <a:pt x="4143" y="5546"/>
                </a:lnTo>
                <a:lnTo>
                  <a:pt x="4155" y="5544"/>
                </a:lnTo>
                <a:lnTo>
                  <a:pt x="4167" y="5540"/>
                </a:lnTo>
                <a:lnTo>
                  <a:pt x="4179" y="5537"/>
                </a:lnTo>
                <a:lnTo>
                  <a:pt x="4190" y="5533"/>
                </a:lnTo>
                <a:lnTo>
                  <a:pt x="4201" y="5528"/>
                </a:lnTo>
                <a:lnTo>
                  <a:pt x="4213" y="5522"/>
                </a:lnTo>
                <a:lnTo>
                  <a:pt x="4223" y="5516"/>
                </a:lnTo>
                <a:lnTo>
                  <a:pt x="4234" y="5509"/>
                </a:lnTo>
                <a:lnTo>
                  <a:pt x="4245" y="5502"/>
                </a:lnTo>
                <a:lnTo>
                  <a:pt x="4255" y="5494"/>
                </a:lnTo>
                <a:lnTo>
                  <a:pt x="4265" y="5484"/>
                </a:lnTo>
                <a:lnTo>
                  <a:pt x="4275" y="5474"/>
                </a:lnTo>
                <a:lnTo>
                  <a:pt x="4284" y="5464"/>
                </a:lnTo>
                <a:lnTo>
                  <a:pt x="4294" y="5453"/>
                </a:lnTo>
                <a:lnTo>
                  <a:pt x="4303" y="5441"/>
                </a:lnTo>
                <a:lnTo>
                  <a:pt x="4312" y="5429"/>
                </a:lnTo>
                <a:lnTo>
                  <a:pt x="4320" y="5415"/>
                </a:lnTo>
                <a:lnTo>
                  <a:pt x="4328" y="5400"/>
                </a:lnTo>
                <a:lnTo>
                  <a:pt x="4337" y="5384"/>
                </a:lnTo>
                <a:lnTo>
                  <a:pt x="4344" y="5368"/>
                </a:lnTo>
                <a:lnTo>
                  <a:pt x="4352" y="5351"/>
                </a:lnTo>
                <a:lnTo>
                  <a:pt x="4359" y="5332"/>
                </a:lnTo>
                <a:lnTo>
                  <a:pt x="4365" y="5314"/>
                </a:lnTo>
                <a:lnTo>
                  <a:pt x="4373" y="5294"/>
                </a:lnTo>
                <a:lnTo>
                  <a:pt x="4378" y="5273"/>
                </a:lnTo>
                <a:lnTo>
                  <a:pt x="4384" y="5250"/>
                </a:lnTo>
                <a:lnTo>
                  <a:pt x="4389" y="5227"/>
                </a:lnTo>
                <a:lnTo>
                  <a:pt x="4395" y="5203"/>
                </a:lnTo>
                <a:lnTo>
                  <a:pt x="4399" y="5177"/>
                </a:lnTo>
                <a:lnTo>
                  <a:pt x="4404" y="5152"/>
                </a:lnTo>
                <a:lnTo>
                  <a:pt x="4406" y="5101"/>
                </a:lnTo>
                <a:lnTo>
                  <a:pt x="4408" y="5050"/>
                </a:lnTo>
                <a:lnTo>
                  <a:pt x="4410" y="4999"/>
                </a:lnTo>
                <a:lnTo>
                  <a:pt x="4412" y="4950"/>
                </a:lnTo>
                <a:lnTo>
                  <a:pt x="4415" y="4899"/>
                </a:lnTo>
                <a:lnTo>
                  <a:pt x="4417" y="4848"/>
                </a:lnTo>
                <a:lnTo>
                  <a:pt x="4419" y="4798"/>
                </a:lnTo>
                <a:lnTo>
                  <a:pt x="4421" y="4746"/>
                </a:lnTo>
                <a:lnTo>
                  <a:pt x="4424" y="4696"/>
                </a:lnTo>
                <a:lnTo>
                  <a:pt x="4426" y="4645"/>
                </a:lnTo>
                <a:lnTo>
                  <a:pt x="4428" y="4596"/>
                </a:lnTo>
                <a:lnTo>
                  <a:pt x="4430" y="4545"/>
                </a:lnTo>
                <a:lnTo>
                  <a:pt x="4432" y="4494"/>
                </a:lnTo>
                <a:lnTo>
                  <a:pt x="4435" y="4444"/>
                </a:lnTo>
                <a:lnTo>
                  <a:pt x="4437" y="4392"/>
                </a:lnTo>
                <a:lnTo>
                  <a:pt x="4439" y="4342"/>
                </a:lnTo>
                <a:lnTo>
                  <a:pt x="4458" y="4336"/>
                </a:lnTo>
                <a:lnTo>
                  <a:pt x="4474" y="4330"/>
                </a:lnTo>
                <a:lnTo>
                  <a:pt x="4493" y="4323"/>
                </a:lnTo>
                <a:lnTo>
                  <a:pt x="4511" y="4315"/>
                </a:lnTo>
                <a:lnTo>
                  <a:pt x="4528" y="4307"/>
                </a:lnTo>
                <a:lnTo>
                  <a:pt x="4544" y="4298"/>
                </a:lnTo>
                <a:lnTo>
                  <a:pt x="4561" y="4288"/>
                </a:lnTo>
                <a:lnTo>
                  <a:pt x="4577" y="4276"/>
                </a:lnTo>
                <a:lnTo>
                  <a:pt x="4593" y="4264"/>
                </a:lnTo>
                <a:lnTo>
                  <a:pt x="4608" y="4250"/>
                </a:lnTo>
                <a:lnTo>
                  <a:pt x="4623" y="4235"/>
                </a:lnTo>
                <a:lnTo>
                  <a:pt x="4637" y="4219"/>
                </a:lnTo>
                <a:lnTo>
                  <a:pt x="4650" y="4202"/>
                </a:lnTo>
                <a:lnTo>
                  <a:pt x="4664" y="4184"/>
                </a:lnTo>
                <a:lnTo>
                  <a:pt x="4676" y="4163"/>
                </a:lnTo>
                <a:lnTo>
                  <a:pt x="4688" y="4142"/>
                </a:lnTo>
                <a:lnTo>
                  <a:pt x="4660" y="4145"/>
                </a:lnTo>
                <a:lnTo>
                  <a:pt x="4635" y="4146"/>
                </a:lnTo>
                <a:lnTo>
                  <a:pt x="4608" y="4149"/>
                </a:lnTo>
                <a:lnTo>
                  <a:pt x="4583" y="4149"/>
                </a:lnTo>
                <a:lnTo>
                  <a:pt x="4559" y="4149"/>
                </a:lnTo>
                <a:lnTo>
                  <a:pt x="4534" y="4149"/>
                </a:lnTo>
                <a:lnTo>
                  <a:pt x="4510" y="4146"/>
                </a:lnTo>
                <a:lnTo>
                  <a:pt x="4487" y="4144"/>
                </a:lnTo>
                <a:lnTo>
                  <a:pt x="4463" y="4141"/>
                </a:lnTo>
                <a:lnTo>
                  <a:pt x="4442" y="4136"/>
                </a:lnTo>
                <a:lnTo>
                  <a:pt x="4420" y="4131"/>
                </a:lnTo>
                <a:lnTo>
                  <a:pt x="4400" y="4124"/>
                </a:lnTo>
                <a:lnTo>
                  <a:pt x="4380" y="4116"/>
                </a:lnTo>
                <a:lnTo>
                  <a:pt x="4362" y="4108"/>
                </a:lnTo>
                <a:lnTo>
                  <a:pt x="4343" y="4098"/>
                </a:lnTo>
                <a:lnTo>
                  <a:pt x="4326" y="4087"/>
                </a:lnTo>
                <a:lnTo>
                  <a:pt x="4317" y="4080"/>
                </a:lnTo>
                <a:lnTo>
                  <a:pt x="4308" y="4073"/>
                </a:lnTo>
                <a:lnTo>
                  <a:pt x="4302" y="4067"/>
                </a:lnTo>
                <a:lnTo>
                  <a:pt x="4295" y="4059"/>
                </a:lnTo>
                <a:lnTo>
                  <a:pt x="4289" y="4052"/>
                </a:lnTo>
                <a:lnTo>
                  <a:pt x="4283" y="4045"/>
                </a:lnTo>
                <a:lnTo>
                  <a:pt x="4277" y="4037"/>
                </a:lnTo>
                <a:lnTo>
                  <a:pt x="4273" y="4029"/>
                </a:lnTo>
                <a:lnTo>
                  <a:pt x="4269" y="4021"/>
                </a:lnTo>
                <a:lnTo>
                  <a:pt x="4265" y="4014"/>
                </a:lnTo>
                <a:lnTo>
                  <a:pt x="4262" y="4006"/>
                </a:lnTo>
                <a:lnTo>
                  <a:pt x="4260" y="3998"/>
                </a:lnTo>
                <a:lnTo>
                  <a:pt x="4256" y="3980"/>
                </a:lnTo>
                <a:lnTo>
                  <a:pt x="4254" y="3965"/>
                </a:lnTo>
                <a:lnTo>
                  <a:pt x="4254" y="3948"/>
                </a:lnTo>
                <a:lnTo>
                  <a:pt x="4255" y="3933"/>
                </a:lnTo>
                <a:lnTo>
                  <a:pt x="4260" y="3916"/>
                </a:lnTo>
                <a:lnTo>
                  <a:pt x="4263" y="3902"/>
                </a:lnTo>
                <a:lnTo>
                  <a:pt x="4270" y="3886"/>
                </a:lnTo>
                <a:lnTo>
                  <a:pt x="4276" y="3872"/>
                </a:lnTo>
                <a:lnTo>
                  <a:pt x="4284" y="3859"/>
                </a:lnTo>
                <a:lnTo>
                  <a:pt x="4294" y="3848"/>
                </a:lnTo>
                <a:lnTo>
                  <a:pt x="4302" y="3838"/>
                </a:lnTo>
                <a:lnTo>
                  <a:pt x="4310" y="3829"/>
                </a:lnTo>
                <a:lnTo>
                  <a:pt x="4317" y="3821"/>
                </a:lnTo>
                <a:lnTo>
                  <a:pt x="4327" y="3813"/>
                </a:lnTo>
                <a:lnTo>
                  <a:pt x="4336" y="3805"/>
                </a:lnTo>
                <a:lnTo>
                  <a:pt x="4346" y="3798"/>
                </a:lnTo>
                <a:lnTo>
                  <a:pt x="4356" y="3792"/>
                </a:lnTo>
                <a:lnTo>
                  <a:pt x="4366" y="3786"/>
                </a:lnTo>
                <a:lnTo>
                  <a:pt x="4376" y="3780"/>
                </a:lnTo>
                <a:lnTo>
                  <a:pt x="4387" y="3775"/>
                </a:lnTo>
                <a:lnTo>
                  <a:pt x="4397" y="3770"/>
                </a:lnTo>
                <a:lnTo>
                  <a:pt x="4409" y="3767"/>
                </a:lnTo>
                <a:lnTo>
                  <a:pt x="4432" y="3759"/>
                </a:lnTo>
                <a:lnTo>
                  <a:pt x="4457" y="3754"/>
                </a:lnTo>
                <a:lnTo>
                  <a:pt x="4482" y="3750"/>
                </a:lnTo>
                <a:lnTo>
                  <a:pt x="4508" y="3748"/>
                </a:lnTo>
                <a:lnTo>
                  <a:pt x="4534" y="3748"/>
                </a:lnTo>
                <a:lnTo>
                  <a:pt x="4562" y="3749"/>
                </a:lnTo>
                <a:lnTo>
                  <a:pt x="4592" y="3753"/>
                </a:lnTo>
                <a:lnTo>
                  <a:pt x="4620" y="3757"/>
                </a:lnTo>
                <a:lnTo>
                  <a:pt x="4650" y="3762"/>
                </a:lnTo>
                <a:lnTo>
                  <a:pt x="4681" y="3770"/>
                </a:lnTo>
                <a:lnTo>
                  <a:pt x="4726" y="3781"/>
                </a:lnTo>
                <a:lnTo>
                  <a:pt x="4770" y="3791"/>
                </a:lnTo>
                <a:lnTo>
                  <a:pt x="4814" y="3802"/>
                </a:lnTo>
                <a:lnTo>
                  <a:pt x="4858" y="3812"/>
                </a:lnTo>
                <a:lnTo>
                  <a:pt x="4903" y="3821"/>
                </a:lnTo>
                <a:lnTo>
                  <a:pt x="4948" y="3830"/>
                </a:lnTo>
                <a:lnTo>
                  <a:pt x="4992" y="3839"/>
                </a:lnTo>
                <a:lnTo>
                  <a:pt x="5038" y="3848"/>
                </a:lnTo>
                <a:lnTo>
                  <a:pt x="5083" y="3854"/>
                </a:lnTo>
                <a:lnTo>
                  <a:pt x="5128" y="3861"/>
                </a:lnTo>
                <a:lnTo>
                  <a:pt x="5174" y="3868"/>
                </a:lnTo>
                <a:lnTo>
                  <a:pt x="5219" y="3872"/>
                </a:lnTo>
                <a:lnTo>
                  <a:pt x="5263" y="3878"/>
                </a:lnTo>
                <a:lnTo>
                  <a:pt x="5309" y="3881"/>
                </a:lnTo>
                <a:lnTo>
                  <a:pt x="5354" y="3883"/>
                </a:lnTo>
                <a:lnTo>
                  <a:pt x="5399" y="3885"/>
                </a:lnTo>
                <a:lnTo>
                  <a:pt x="5394" y="3873"/>
                </a:lnTo>
                <a:lnTo>
                  <a:pt x="5391" y="3861"/>
                </a:lnTo>
                <a:lnTo>
                  <a:pt x="5389" y="3855"/>
                </a:lnTo>
                <a:lnTo>
                  <a:pt x="5386" y="3850"/>
                </a:lnTo>
                <a:lnTo>
                  <a:pt x="5384" y="3848"/>
                </a:lnTo>
                <a:lnTo>
                  <a:pt x="5382" y="3848"/>
                </a:lnTo>
                <a:lnTo>
                  <a:pt x="5379" y="3845"/>
                </a:lnTo>
                <a:lnTo>
                  <a:pt x="5377" y="3845"/>
                </a:lnTo>
                <a:lnTo>
                  <a:pt x="5331" y="3839"/>
                </a:lnTo>
                <a:lnTo>
                  <a:pt x="5287" y="3833"/>
                </a:lnTo>
                <a:lnTo>
                  <a:pt x="5246" y="3828"/>
                </a:lnTo>
                <a:lnTo>
                  <a:pt x="5207" y="3821"/>
                </a:lnTo>
                <a:lnTo>
                  <a:pt x="5190" y="3818"/>
                </a:lnTo>
                <a:lnTo>
                  <a:pt x="5173" y="3814"/>
                </a:lnTo>
                <a:lnTo>
                  <a:pt x="5157" y="3810"/>
                </a:lnTo>
                <a:lnTo>
                  <a:pt x="5143" y="3805"/>
                </a:lnTo>
                <a:lnTo>
                  <a:pt x="5129" y="3800"/>
                </a:lnTo>
                <a:lnTo>
                  <a:pt x="5117" y="3793"/>
                </a:lnTo>
                <a:lnTo>
                  <a:pt x="5106" y="3788"/>
                </a:lnTo>
                <a:lnTo>
                  <a:pt x="5097" y="3781"/>
                </a:lnTo>
                <a:lnTo>
                  <a:pt x="5087" y="3771"/>
                </a:lnTo>
                <a:lnTo>
                  <a:pt x="5080" y="3762"/>
                </a:lnTo>
                <a:lnTo>
                  <a:pt x="5072" y="3755"/>
                </a:lnTo>
                <a:lnTo>
                  <a:pt x="5065" y="3746"/>
                </a:lnTo>
                <a:lnTo>
                  <a:pt x="5059" y="3737"/>
                </a:lnTo>
                <a:lnTo>
                  <a:pt x="5054" y="3727"/>
                </a:lnTo>
                <a:lnTo>
                  <a:pt x="5050" y="3717"/>
                </a:lnTo>
                <a:lnTo>
                  <a:pt x="5046" y="3708"/>
                </a:lnTo>
                <a:lnTo>
                  <a:pt x="5044" y="3699"/>
                </a:lnTo>
                <a:lnTo>
                  <a:pt x="5043" y="3689"/>
                </a:lnTo>
                <a:lnTo>
                  <a:pt x="5041" y="3679"/>
                </a:lnTo>
                <a:lnTo>
                  <a:pt x="5041" y="3671"/>
                </a:lnTo>
                <a:lnTo>
                  <a:pt x="5041" y="3650"/>
                </a:lnTo>
                <a:lnTo>
                  <a:pt x="5044" y="3630"/>
                </a:lnTo>
                <a:lnTo>
                  <a:pt x="5046" y="3610"/>
                </a:lnTo>
                <a:lnTo>
                  <a:pt x="5048" y="3591"/>
                </a:lnTo>
                <a:lnTo>
                  <a:pt x="5050" y="3572"/>
                </a:lnTo>
                <a:lnTo>
                  <a:pt x="5050" y="3554"/>
                </a:lnTo>
                <a:lnTo>
                  <a:pt x="5049" y="3538"/>
                </a:lnTo>
                <a:lnTo>
                  <a:pt x="5048" y="3521"/>
                </a:lnTo>
                <a:lnTo>
                  <a:pt x="5045" y="3505"/>
                </a:lnTo>
                <a:lnTo>
                  <a:pt x="5042" y="3490"/>
                </a:lnTo>
                <a:lnTo>
                  <a:pt x="5038" y="3475"/>
                </a:lnTo>
                <a:lnTo>
                  <a:pt x="5033" y="3462"/>
                </a:lnTo>
                <a:lnTo>
                  <a:pt x="5028" y="3447"/>
                </a:lnTo>
                <a:lnTo>
                  <a:pt x="5021" y="3434"/>
                </a:lnTo>
                <a:lnTo>
                  <a:pt x="5013" y="3421"/>
                </a:lnTo>
                <a:lnTo>
                  <a:pt x="5007" y="3408"/>
                </a:lnTo>
                <a:lnTo>
                  <a:pt x="4998" y="3397"/>
                </a:lnTo>
                <a:lnTo>
                  <a:pt x="4989" y="3386"/>
                </a:lnTo>
                <a:lnTo>
                  <a:pt x="4979" y="3375"/>
                </a:lnTo>
                <a:lnTo>
                  <a:pt x="4969" y="3365"/>
                </a:lnTo>
                <a:lnTo>
                  <a:pt x="4958" y="3355"/>
                </a:lnTo>
                <a:lnTo>
                  <a:pt x="4946" y="3346"/>
                </a:lnTo>
                <a:lnTo>
                  <a:pt x="4934" y="3338"/>
                </a:lnTo>
                <a:lnTo>
                  <a:pt x="4920" y="3329"/>
                </a:lnTo>
                <a:lnTo>
                  <a:pt x="4907" y="3321"/>
                </a:lnTo>
                <a:lnTo>
                  <a:pt x="4893" y="3313"/>
                </a:lnTo>
                <a:lnTo>
                  <a:pt x="4878" y="3307"/>
                </a:lnTo>
                <a:lnTo>
                  <a:pt x="4863" y="3299"/>
                </a:lnTo>
                <a:lnTo>
                  <a:pt x="4847" y="3293"/>
                </a:lnTo>
                <a:lnTo>
                  <a:pt x="4831" y="3287"/>
                </a:lnTo>
                <a:lnTo>
                  <a:pt x="4798" y="3276"/>
                </a:lnTo>
                <a:lnTo>
                  <a:pt x="4761" y="3266"/>
                </a:lnTo>
                <a:close/>
                <a:moveTo>
                  <a:pt x="1696" y="2338"/>
                </a:moveTo>
                <a:lnTo>
                  <a:pt x="1653" y="2315"/>
                </a:lnTo>
                <a:lnTo>
                  <a:pt x="1683" y="2288"/>
                </a:lnTo>
                <a:lnTo>
                  <a:pt x="1709" y="2263"/>
                </a:lnTo>
                <a:lnTo>
                  <a:pt x="1736" y="2243"/>
                </a:lnTo>
                <a:lnTo>
                  <a:pt x="1760" y="2226"/>
                </a:lnTo>
                <a:lnTo>
                  <a:pt x="1774" y="2218"/>
                </a:lnTo>
                <a:lnTo>
                  <a:pt x="1786" y="2211"/>
                </a:lnTo>
                <a:lnTo>
                  <a:pt x="1797" y="2204"/>
                </a:lnTo>
                <a:lnTo>
                  <a:pt x="1810" y="2198"/>
                </a:lnTo>
                <a:lnTo>
                  <a:pt x="1838" y="2186"/>
                </a:lnTo>
                <a:lnTo>
                  <a:pt x="1865" y="2176"/>
                </a:lnTo>
                <a:lnTo>
                  <a:pt x="1879" y="2172"/>
                </a:lnTo>
                <a:lnTo>
                  <a:pt x="1892" y="2168"/>
                </a:lnTo>
                <a:lnTo>
                  <a:pt x="1904" y="2166"/>
                </a:lnTo>
                <a:lnTo>
                  <a:pt x="1917" y="2164"/>
                </a:lnTo>
                <a:lnTo>
                  <a:pt x="1930" y="2162"/>
                </a:lnTo>
                <a:lnTo>
                  <a:pt x="1941" y="2161"/>
                </a:lnTo>
                <a:lnTo>
                  <a:pt x="1953" y="2161"/>
                </a:lnTo>
                <a:lnTo>
                  <a:pt x="1965" y="2159"/>
                </a:lnTo>
                <a:lnTo>
                  <a:pt x="1988" y="2162"/>
                </a:lnTo>
                <a:lnTo>
                  <a:pt x="2010" y="2165"/>
                </a:lnTo>
                <a:lnTo>
                  <a:pt x="2031" y="2169"/>
                </a:lnTo>
                <a:lnTo>
                  <a:pt x="2052" y="2176"/>
                </a:lnTo>
                <a:lnTo>
                  <a:pt x="2072" y="2185"/>
                </a:lnTo>
                <a:lnTo>
                  <a:pt x="2090" y="2195"/>
                </a:lnTo>
                <a:lnTo>
                  <a:pt x="2107" y="2206"/>
                </a:lnTo>
                <a:lnTo>
                  <a:pt x="2122" y="2219"/>
                </a:lnTo>
                <a:lnTo>
                  <a:pt x="2129" y="2226"/>
                </a:lnTo>
                <a:lnTo>
                  <a:pt x="2137" y="2234"/>
                </a:lnTo>
                <a:lnTo>
                  <a:pt x="2142" y="2241"/>
                </a:lnTo>
                <a:lnTo>
                  <a:pt x="2149" y="2249"/>
                </a:lnTo>
                <a:lnTo>
                  <a:pt x="2154" y="2257"/>
                </a:lnTo>
                <a:lnTo>
                  <a:pt x="2160" y="2266"/>
                </a:lnTo>
                <a:lnTo>
                  <a:pt x="2163" y="2274"/>
                </a:lnTo>
                <a:lnTo>
                  <a:pt x="2168" y="2283"/>
                </a:lnTo>
                <a:lnTo>
                  <a:pt x="2179" y="2311"/>
                </a:lnTo>
                <a:lnTo>
                  <a:pt x="2186" y="2339"/>
                </a:lnTo>
                <a:lnTo>
                  <a:pt x="2194" y="2366"/>
                </a:lnTo>
                <a:lnTo>
                  <a:pt x="2198" y="2396"/>
                </a:lnTo>
                <a:lnTo>
                  <a:pt x="2203" y="2425"/>
                </a:lnTo>
                <a:lnTo>
                  <a:pt x="2205" y="2455"/>
                </a:lnTo>
                <a:lnTo>
                  <a:pt x="2207" y="2484"/>
                </a:lnTo>
                <a:lnTo>
                  <a:pt x="2208" y="2512"/>
                </a:lnTo>
                <a:lnTo>
                  <a:pt x="2212" y="2573"/>
                </a:lnTo>
                <a:lnTo>
                  <a:pt x="2214" y="2632"/>
                </a:lnTo>
                <a:lnTo>
                  <a:pt x="2216" y="2662"/>
                </a:lnTo>
                <a:lnTo>
                  <a:pt x="2218" y="2692"/>
                </a:lnTo>
                <a:lnTo>
                  <a:pt x="2222" y="2720"/>
                </a:lnTo>
                <a:lnTo>
                  <a:pt x="2227" y="2750"/>
                </a:lnTo>
                <a:lnTo>
                  <a:pt x="2232" y="2770"/>
                </a:lnTo>
                <a:lnTo>
                  <a:pt x="2237" y="2790"/>
                </a:lnTo>
                <a:lnTo>
                  <a:pt x="2243" y="2809"/>
                </a:lnTo>
                <a:lnTo>
                  <a:pt x="2249" y="2827"/>
                </a:lnTo>
                <a:lnTo>
                  <a:pt x="2256" y="2842"/>
                </a:lnTo>
                <a:lnTo>
                  <a:pt x="2264" y="2857"/>
                </a:lnTo>
                <a:lnTo>
                  <a:pt x="2272" y="2871"/>
                </a:lnTo>
                <a:lnTo>
                  <a:pt x="2281" y="2884"/>
                </a:lnTo>
                <a:lnTo>
                  <a:pt x="2291" y="2895"/>
                </a:lnTo>
                <a:lnTo>
                  <a:pt x="2301" y="2906"/>
                </a:lnTo>
                <a:lnTo>
                  <a:pt x="2311" y="2915"/>
                </a:lnTo>
                <a:lnTo>
                  <a:pt x="2324" y="2923"/>
                </a:lnTo>
                <a:lnTo>
                  <a:pt x="2335" y="2931"/>
                </a:lnTo>
                <a:lnTo>
                  <a:pt x="2347" y="2936"/>
                </a:lnTo>
                <a:lnTo>
                  <a:pt x="2360" y="2940"/>
                </a:lnTo>
                <a:lnTo>
                  <a:pt x="2372" y="2944"/>
                </a:lnTo>
                <a:lnTo>
                  <a:pt x="2387" y="2946"/>
                </a:lnTo>
                <a:lnTo>
                  <a:pt x="2401" y="2947"/>
                </a:lnTo>
                <a:lnTo>
                  <a:pt x="2415" y="2947"/>
                </a:lnTo>
                <a:lnTo>
                  <a:pt x="2430" y="2946"/>
                </a:lnTo>
                <a:lnTo>
                  <a:pt x="2445" y="2944"/>
                </a:lnTo>
                <a:lnTo>
                  <a:pt x="2461" y="2942"/>
                </a:lnTo>
                <a:lnTo>
                  <a:pt x="2477" y="2937"/>
                </a:lnTo>
                <a:lnTo>
                  <a:pt x="2493" y="2931"/>
                </a:lnTo>
                <a:lnTo>
                  <a:pt x="2511" y="2925"/>
                </a:lnTo>
                <a:lnTo>
                  <a:pt x="2527" y="2917"/>
                </a:lnTo>
                <a:lnTo>
                  <a:pt x="2546" y="2908"/>
                </a:lnTo>
                <a:lnTo>
                  <a:pt x="2563" y="2897"/>
                </a:lnTo>
                <a:lnTo>
                  <a:pt x="2581" y="2886"/>
                </a:lnTo>
                <a:lnTo>
                  <a:pt x="2599" y="2875"/>
                </a:lnTo>
                <a:lnTo>
                  <a:pt x="2618" y="2861"/>
                </a:lnTo>
                <a:lnTo>
                  <a:pt x="2637" y="2846"/>
                </a:lnTo>
                <a:lnTo>
                  <a:pt x="2701" y="2796"/>
                </a:lnTo>
                <a:lnTo>
                  <a:pt x="2764" y="2744"/>
                </a:lnTo>
                <a:lnTo>
                  <a:pt x="2825" y="2694"/>
                </a:lnTo>
                <a:lnTo>
                  <a:pt x="2884" y="2644"/>
                </a:lnTo>
                <a:lnTo>
                  <a:pt x="2944" y="2596"/>
                </a:lnTo>
                <a:lnTo>
                  <a:pt x="3002" y="2549"/>
                </a:lnTo>
                <a:lnTo>
                  <a:pt x="3057" y="2502"/>
                </a:lnTo>
                <a:lnTo>
                  <a:pt x="3112" y="2457"/>
                </a:lnTo>
                <a:lnTo>
                  <a:pt x="3167" y="2414"/>
                </a:lnTo>
                <a:lnTo>
                  <a:pt x="3220" y="2372"/>
                </a:lnTo>
                <a:lnTo>
                  <a:pt x="3271" y="2332"/>
                </a:lnTo>
                <a:lnTo>
                  <a:pt x="3323" y="2293"/>
                </a:lnTo>
                <a:lnTo>
                  <a:pt x="3372" y="2257"/>
                </a:lnTo>
                <a:lnTo>
                  <a:pt x="3421" y="2222"/>
                </a:lnTo>
                <a:lnTo>
                  <a:pt x="3470" y="2190"/>
                </a:lnTo>
                <a:lnTo>
                  <a:pt x="3518" y="2162"/>
                </a:lnTo>
                <a:lnTo>
                  <a:pt x="3516" y="2194"/>
                </a:lnTo>
                <a:lnTo>
                  <a:pt x="3514" y="2226"/>
                </a:lnTo>
                <a:lnTo>
                  <a:pt x="3514" y="2257"/>
                </a:lnTo>
                <a:lnTo>
                  <a:pt x="3514" y="2289"/>
                </a:lnTo>
                <a:lnTo>
                  <a:pt x="3516" y="2320"/>
                </a:lnTo>
                <a:lnTo>
                  <a:pt x="3520" y="2350"/>
                </a:lnTo>
                <a:lnTo>
                  <a:pt x="3523" y="2380"/>
                </a:lnTo>
                <a:lnTo>
                  <a:pt x="3527" y="2409"/>
                </a:lnTo>
                <a:lnTo>
                  <a:pt x="3533" y="2438"/>
                </a:lnTo>
                <a:lnTo>
                  <a:pt x="3541" y="2467"/>
                </a:lnTo>
                <a:lnTo>
                  <a:pt x="3548" y="2496"/>
                </a:lnTo>
                <a:lnTo>
                  <a:pt x="3557" y="2523"/>
                </a:lnTo>
                <a:lnTo>
                  <a:pt x="3567" y="2551"/>
                </a:lnTo>
                <a:lnTo>
                  <a:pt x="3578" y="2578"/>
                </a:lnTo>
                <a:lnTo>
                  <a:pt x="3590" y="2604"/>
                </a:lnTo>
                <a:lnTo>
                  <a:pt x="3605" y="2631"/>
                </a:lnTo>
                <a:lnTo>
                  <a:pt x="3619" y="2655"/>
                </a:lnTo>
                <a:lnTo>
                  <a:pt x="3634" y="2680"/>
                </a:lnTo>
                <a:lnTo>
                  <a:pt x="3650" y="2705"/>
                </a:lnTo>
                <a:lnTo>
                  <a:pt x="3667" y="2728"/>
                </a:lnTo>
                <a:lnTo>
                  <a:pt x="3686" y="2751"/>
                </a:lnTo>
                <a:lnTo>
                  <a:pt x="3705" y="2773"/>
                </a:lnTo>
                <a:lnTo>
                  <a:pt x="3725" y="2794"/>
                </a:lnTo>
                <a:lnTo>
                  <a:pt x="3746" y="2815"/>
                </a:lnTo>
                <a:lnTo>
                  <a:pt x="3769" y="2835"/>
                </a:lnTo>
                <a:lnTo>
                  <a:pt x="3793" y="2854"/>
                </a:lnTo>
                <a:lnTo>
                  <a:pt x="3817" y="2873"/>
                </a:lnTo>
                <a:lnTo>
                  <a:pt x="3842" y="2891"/>
                </a:lnTo>
                <a:lnTo>
                  <a:pt x="3868" y="2908"/>
                </a:lnTo>
                <a:lnTo>
                  <a:pt x="3897" y="2924"/>
                </a:lnTo>
                <a:lnTo>
                  <a:pt x="3925" y="2940"/>
                </a:lnTo>
                <a:lnTo>
                  <a:pt x="3953" y="2954"/>
                </a:lnTo>
                <a:lnTo>
                  <a:pt x="3929" y="2976"/>
                </a:lnTo>
                <a:lnTo>
                  <a:pt x="3901" y="2997"/>
                </a:lnTo>
                <a:lnTo>
                  <a:pt x="3874" y="3017"/>
                </a:lnTo>
                <a:lnTo>
                  <a:pt x="3843" y="3036"/>
                </a:lnTo>
                <a:lnTo>
                  <a:pt x="3828" y="3043"/>
                </a:lnTo>
                <a:lnTo>
                  <a:pt x="3812" y="3052"/>
                </a:lnTo>
                <a:lnTo>
                  <a:pt x="3796" y="3061"/>
                </a:lnTo>
                <a:lnTo>
                  <a:pt x="3778" y="3068"/>
                </a:lnTo>
                <a:lnTo>
                  <a:pt x="3762" y="3074"/>
                </a:lnTo>
                <a:lnTo>
                  <a:pt x="3743" y="3082"/>
                </a:lnTo>
                <a:lnTo>
                  <a:pt x="3724" y="3088"/>
                </a:lnTo>
                <a:lnTo>
                  <a:pt x="3707" y="3094"/>
                </a:lnTo>
                <a:lnTo>
                  <a:pt x="3702" y="3062"/>
                </a:lnTo>
                <a:lnTo>
                  <a:pt x="3693" y="3032"/>
                </a:lnTo>
                <a:lnTo>
                  <a:pt x="3681" y="3007"/>
                </a:lnTo>
                <a:lnTo>
                  <a:pt x="3665" y="2985"/>
                </a:lnTo>
                <a:lnTo>
                  <a:pt x="3645" y="2966"/>
                </a:lnTo>
                <a:lnTo>
                  <a:pt x="3622" y="2950"/>
                </a:lnTo>
                <a:lnTo>
                  <a:pt x="3597" y="2938"/>
                </a:lnTo>
                <a:lnTo>
                  <a:pt x="3568" y="2928"/>
                </a:lnTo>
                <a:lnTo>
                  <a:pt x="3537" y="2922"/>
                </a:lnTo>
                <a:lnTo>
                  <a:pt x="3505" y="2918"/>
                </a:lnTo>
                <a:lnTo>
                  <a:pt x="3470" y="2917"/>
                </a:lnTo>
                <a:lnTo>
                  <a:pt x="3433" y="2918"/>
                </a:lnTo>
                <a:lnTo>
                  <a:pt x="3397" y="2922"/>
                </a:lnTo>
                <a:lnTo>
                  <a:pt x="3358" y="2928"/>
                </a:lnTo>
                <a:lnTo>
                  <a:pt x="3319" y="2936"/>
                </a:lnTo>
                <a:lnTo>
                  <a:pt x="3279" y="2947"/>
                </a:lnTo>
                <a:lnTo>
                  <a:pt x="3241" y="2959"/>
                </a:lnTo>
                <a:lnTo>
                  <a:pt x="3201" y="2974"/>
                </a:lnTo>
                <a:lnTo>
                  <a:pt x="3161" y="2989"/>
                </a:lnTo>
                <a:lnTo>
                  <a:pt x="3123" y="3008"/>
                </a:lnTo>
                <a:lnTo>
                  <a:pt x="3086" y="3027"/>
                </a:lnTo>
                <a:lnTo>
                  <a:pt x="3049" y="3047"/>
                </a:lnTo>
                <a:lnTo>
                  <a:pt x="3015" y="3069"/>
                </a:lnTo>
                <a:lnTo>
                  <a:pt x="2982" y="3092"/>
                </a:lnTo>
                <a:lnTo>
                  <a:pt x="2951" y="3116"/>
                </a:lnTo>
                <a:lnTo>
                  <a:pt x="2923" y="3141"/>
                </a:lnTo>
                <a:lnTo>
                  <a:pt x="2897" y="3167"/>
                </a:lnTo>
                <a:lnTo>
                  <a:pt x="2873" y="3194"/>
                </a:lnTo>
                <a:lnTo>
                  <a:pt x="2855" y="3220"/>
                </a:lnTo>
                <a:lnTo>
                  <a:pt x="2837" y="3249"/>
                </a:lnTo>
                <a:lnTo>
                  <a:pt x="2825" y="3277"/>
                </a:lnTo>
                <a:lnTo>
                  <a:pt x="2816" y="3306"/>
                </a:lnTo>
                <a:lnTo>
                  <a:pt x="2810" y="3333"/>
                </a:lnTo>
                <a:lnTo>
                  <a:pt x="2803" y="3359"/>
                </a:lnTo>
                <a:lnTo>
                  <a:pt x="2795" y="3381"/>
                </a:lnTo>
                <a:lnTo>
                  <a:pt x="2787" y="3402"/>
                </a:lnTo>
                <a:lnTo>
                  <a:pt x="2779" y="3420"/>
                </a:lnTo>
                <a:lnTo>
                  <a:pt x="2769" y="3435"/>
                </a:lnTo>
                <a:lnTo>
                  <a:pt x="2761" y="3449"/>
                </a:lnTo>
                <a:lnTo>
                  <a:pt x="2752" y="3462"/>
                </a:lnTo>
                <a:lnTo>
                  <a:pt x="2742" y="3472"/>
                </a:lnTo>
                <a:lnTo>
                  <a:pt x="2733" y="3479"/>
                </a:lnTo>
                <a:lnTo>
                  <a:pt x="2723" y="3486"/>
                </a:lnTo>
                <a:lnTo>
                  <a:pt x="2713" y="3491"/>
                </a:lnTo>
                <a:lnTo>
                  <a:pt x="2703" y="3495"/>
                </a:lnTo>
                <a:lnTo>
                  <a:pt x="2692" y="3497"/>
                </a:lnTo>
                <a:lnTo>
                  <a:pt x="2681" y="3498"/>
                </a:lnTo>
                <a:lnTo>
                  <a:pt x="2671" y="3498"/>
                </a:lnTo>
                <a:lnTo>
                  <a:pt x="2676" y="3489"/>
                </a:lnTo>
                <a:lnTo>
                  <a:pt x="2680" y="3480"/>
                </a:lnTo>
                <a:lnTo>
                  <a:pt x="2682" y="3472"/>
                </a:lnTo>
                <a:lnTo>
                  <a:pt x="2685" y="3462"/>
                </a:lnTo>
                <a:lnTo>
                  <a:pt x="2688" y="3453"/>
                </a:lnTo>
                <a:lnTo>
                  <a:pt x="2689" y="3444"/>
                </a:lnTo>
                <a:lnTo>
                  <a:pt x="2690" y="3436"/>
                </a:lnTo>
                <a:lnTo>
                  <a:pt x="2690" y="3427"/>
                </a:lnTo>
                <a:lnTo>
                  <a:pt x="2690" y="3418"/>
                </a:lnTo>
                <a:lnTo>
                  <a:pt x="2689" y="3411"/>
                </a:lnTo>
                <a:lnTo>
                  <a:pt x="2686" y="3403"/>
                </a:lnTo>
                <a:lnTo>
                  <a:pt x="2684" y="3395"/>
                </a:lnTo>
                <a:lnTo>
                  <a:pt x="2682" y="3387"/>
                </a:lnTo>
                <a:lnTo>
                  <a:pt x="2680" y="3381"/>
                </a:lnTo>
                <a:lnTo>
                  <a:pt x="2676" y="3373"/>
                </a:lnTo>
                <a:lnTo>
                  <a:pt x="2672" y="3366"/>
                </a:lnTo>
                <a:lnTo>
                  <a:pt x="2663" y="3353"/>
                </a:lnTo>
                <a:lnTo>
                  <a:pt x="2652" y="3341"/>
                </a:lnTo>
                <a:lnTo>
                  <a:pt x="2639" y="3330"/>
                </a:lnTo>
                <a:lnTo>
                  <a:pt x="2626" y="3320"/>
                </a:lnTo>
                <a:lnTo>
                  <a:pt x="2610" y="3312"/>
                </a:lnTo>
                <a:lnTo>
                  <a:pt x="2592" y="3304"/>
                </a:lnTo>
                <a:lnTo>
                  <a:pt x="2575" y="3298"/>
                </a:lnTo>
                <a:lnTo>
                  <a:pt x="2556" y="3294"/>
                </a:lnTo>
                <a:lnTo>
                  <a:pt x="2534" y="3290"/>
                </a:lnTo>
                <a:lnTo>
                  <a:pt x="2512" y="3287"/>
                </a:lnTo>
                <a:lnTo>
                  <a:pt x="2489" y="3286"/>
                </a:lnTo>
                <a:lnTo>
                  <a:pt x="2467" y="3285"/>
                </a:lnTo>
                <a:lnTo>
                  <a:pt x="2445" y="3286"/>
                </a:lnTo>
                <a:lnTo>
                  <a:pt x="2423" y="3288"/>
                </a:lnTo>
                <a:lnTo>
                  <a:pt x="2401" y="3290"/>
                </a:lnTo>
                <a:lnTo>
                  <a:pt x="2378" y="3294"/>
                </a:lnTo>
                <a:lnTo>
                  <a:pt x="2357" y="3297"/>
                </a:lnTo>
                <a:lnTo>
                  <a:pt x="2336" y="3299"/>
                </a:lnTo>
                <a:lnTo>
                  <a:pt x="2314" y="3300"/>
                </a:lnTo>
                <a:lnTo>
                  <a:pt x="2291" y="3300"/>
                </a:lnTo>
                <a:lnTo>
                  <a:pt x="2269" y="3299"/>
                </a:lnTo>
                <a:lnTo>
                  <a:pt x="2247" y="3296"/>
                </a:lnTo>
                <a:lnTo>
                  <a:pt x="2225" y="3292"/>
                </a:lnTo>
                <a:lnTo>
                  <a:pt x="2203" y="3287"/>
                </a:lnTo>
                <a:lnTo>
                  <a:pt x="2182" y="3279"/>
                </a:lnTo>
                <a:lnTo>
                  <a:pt x="2161" y="3270"/>
                </a:lnTo>
                <a:lnTo>
                  <a:pt x="2152" y="3265"/>
                </a:lnTo>
                <a:lnTo>
                  <a:pt x="2142" y="3259"/>
                </a:lnTo>
                <a:lnTo>
                  <a:pt x="2133" y="3252"/>
                </a:lnTo>
                <a:lnTo>
                  <a:pt x="2124" y="3246"/>
                </a:lnTo>
                <a:lnTo>
                  <a:pt x="2116" y="3239"/>
                </a:lnTo>
                <a:lnTo>
                  <a:pt x="2107" y="3230"/>
                </a:lnTo>
                <a:lnTo>
                  <a:pt x="2099" y="3223"/>
                </a:lnTo>
                <a:lnTo>
                  <a:pt x="2091" y="3214"/>
                </a:lnTo>
                <a:lnTo>
                  <a:pt x="2083" y="3204"/>
                </a:lnTo>
                <a:lnTo>
                  <a:pt x="2077" y="3194"/>
                </a:lnTo>
                <a:lnTo>
                  <a:pt x="2071" y="3183"/>
                </a:lnTo>
                <a:lnTo>
                  <a:pt x="2065" y="3172"/>
                </a:lnTo>
                <a:lnTo>
                  <a:pt x="2044" y="3127"/>
                </a:lnTo>
                <a:lnTo>
                  <a:pt x="2021" y="3085"/>
                </a:lnTo>
                <a:lnTo>
                  <a:pt x="2000" y="3044"/>
                </a:lnTo>
                <a:lnTo>
                  <a:pt x="1979" y="3007"/>
                </a:lnTo>
                <a:lnTo>
                  <a:pt x="1958" y="2970"/>
                </a:lnTo>
                <a:lnTo>
                  <a:pt x="1936" y="2937"/>
                </a:lnTo>
                <a:lnTo>
                  <a:pt x="1925" y="2921"/>
                </a:lnTo>
                <a:lnTo>
                  <a:pt x="1914" y="2906"/>
                </a:lnTo>
                <a:lnTo>
                  <a:pt x="1902" y="2892"/>
                </a:lnTo>
                <a:lnTo>
                  <a:pt x="1891" y="2877"/>
                </a:lnTo>
                <a:lnTo>
                  <a:pt x="1879" y="2864"/>
                </a:lnTo>
                <a:lnTo>
                  <a:pt x="1867" y="2853"/>
                </a:lnTo>
                <a:lnTo>
                  <a:pt x="1854" y="2842"/>
                </a:lnTo>
                <a:lnTo>
                  <a:pt x="1842" y="2831"/>
                </a:lnTo>
                <a:lnTo>
                  <a:pt x="1830" y="2821"/>
                </a:lnTo>
                <a:lnTo>
                  <a:pt x="1818" y="2812"/>
                </a:lnTo>
                <a:lnTo>
                  <a:pt x="1805" y="2805"/>
                </a:lnTo>
                <a:lnTo>
                  <a:pt x="1791" y="2798"/>
                </a:lnTo>
                <a:lnTo>
                  <a:pt x="1777" y="2792"/>
                </a:lnTo>
                <a:lnTo>
                  <a:pt x="1764" y="2787"/>
                </a:lnTo>
                <a:lnTo>
                  <a:pt x="1749" y="2784"/>
                </a:lnTo>
                <a:lnTo>
                  <a:pt x="1735" y="2781"/>
                </a:lnTo>
                <a:lnTo>
                  <a:pt x="1719" y="2779"/>
                </a:lnTo>
                <a:lnTo>
                  <a:pt x="1704" y="2779"/>
                </a:lnTo>
                <a:lnTo>
                  <a:pt x="1688" y="2780"/>
                </a:lnTo>
                <a:lnTo>
                  <a:pt x="1673" y="2782"/>
                </a:lnTo>
                <a:lnTo>
                  <a:pt x="1676" y="2757"/>
                </a:lnTo>
                <a:lnTo>
                  <a:pt x="1682" y="2732"/>
                </a:lnTo>
                <a:lnTo>
                  <a:pt x="1687" y="2708"/>
                </a:lnTo>
                <a:lnTo>
                  <a:pt x="1695" y="2684"/>
                </a:lnTo>
                <a:lnTo>
                  <a:pt x="1699" y="2672"/>
                </a:lnTo>
                <a:lnTo>
                  <a:pt x="1704" y="2659"/>
                </a:lnTo>
                <a:lnTo>
                  <a:pt x="1709" y="2648"/>
                </a:lnTo>
                <a:lnTo>
                  <a:pt x="1716" y="2637"/>
                </a:lnTo>
                <a:lnTo>
                  <a:pt x="1723" y="2626"/>
                </a:lnTo>
                <a:lnTo>
                  <a:pt x="1730" y="2615"/>
                </a:lnTo>
                <a:lnTo>
                  <a:pt x="1738" y="2606"/>
                </a:lnTo>
                <a:lnTo>
                  <a:pt x="1748" y="2596"/>
                </a:lnTo>
                <a:lnTo>
                  <a:pt x="1759" y="2585"/>
                </a:lnTo>
                <a:lnTo>
                  <a:pt x="1771" y="2576"/>
                </a:lnTo>
                <a:lnTo>
                  <a:pt x="1785" y="2569"/>
                </a:lnTo>
                <a:lnTo>
                  <a:pt x="1797" y="2563"/>
                </a:lnTo>
                <a:lnTo>
                  <a:pt x="1808" y="2559"/>
                </a:lnTo>
                <a:lnTo>
                  <a:pt x="1821" y="2555"/>
                </a:lnTo>
                <a:lnTo>
                  <a:pt x="1834" y="2554"/>
                </a:lnTo>
                <a:lnTo>
                  <a:pt x="1848" y="2555"/>
                </a:lnTo>
                <a:lnTo>
                  <a:pt x="1862" y="2558"/>
                </a:lnTo>
                <a:lnTo>
                  <a:pt x="1874" y="2562"/>
                </a:lnTo>
                <a:lnTo>
                  <a:pt x="1889" y="2567"/>
                </a:lnTo>
                <a:lnTo>
                  <a:pt x="1903" y="2574"/>
                </a:lnTo>
                <a:lnTo>
                  <a:pt x="1917" y="2582"/>
                </a:lnTo>
                <a:lnTo>
                  <a:pt x="1931" y="2592"/>
                </a:lnTo>
                <a:lnTo>
                  <a:pt x="1945" y="2604"/>
                </a:lnTo>
                <a:lnTo>
                  <a:pt x="1961" y="2617"/>
                </a:lnTo>
                <a:lnTo>
                  <a:pt x="1972" y="2628"/>
                </a:lnTo>
                <a:lnTo>
                  <a:pt x="1983" y="2641"/>
                </a:lnTo>
                <a:lnTo>
                  <a:pt x="1994" y="2653"/>
                </a:lnTo>
                <a:lnTo>
                  <a:pt x="2004" y="2665"/>
                </a:lnTo>
                <a:lnTo>
                  <a:pt x="2026" y="2694"/>
                </a:lnTo>
                <a:lnTo>
                  <a:pt x="2047" y="2725"/>
                </a:lnTo>
                <a:lnTo>
                  <a:pt x="2068" y="2757"/>
                </a:lnTo>
                <a:lnTo>
                  <a:pt x="2090" y="2791"/>
                </a:lnTo>
                <a:lnTo>
                  <a:pt x="2111" y="2827"/>
                </a:lnTo>
                <a:lnTo>
                  <a:pt x="2133" y="2863"/>
                </a:lnTo>
                <a:lnTo>
                  <a:pt x="2114" y="2807"/>
                </a:lnTo>
                <a:lnTo>
                  <a:pt x="2098" y="2758"/>
                </a:lnTo>
                <a:lnTo>
                  <a:pt x="2083" y="2718"/>
                </a:lnTo>
                <a:lnTo>
                  <a:pt x="2069" y="2683"/>
                </a:lnTo>
                <a:lnTo>
                  <a:pt x="2061" y="2666"/>
                </a:lnTo>
                <a:lnTo>
                  <a:pt x="2054" y="2651"/>
                </a:lnTo>
                <a:lnTo>
                  <a:pt x="2046" y="2635"/>
                </a:lnTo>
                <a:lnTo>
                  <a:pt x="2038" y="2621"/>
                </a:lnTo>
                <a:lnTo>
                  <a:pt x="2018" y="2590"/>
                </a:lnTo>
                <a:lnTo>
                  <a:pt x="1996" y="2558"/>
                </a:lnTo>
                <a:lnTo>
                  <a:pt x="1986" y="2548"/>
                </a:lnTo>
                <a:lnTo>
                  <a:pt x="1978" y="2538"/>
                </a:lnTo>
                <a:lnTo>
                  <a:pt x="1968" y="2529"/>
                </a:lnTo>
                <a:lnTo>
                  <a:pt x="1960" y="2520"/>
                </a:lnTo>
                <a:lnTo>
                  <a:pt x="1950" y="2512"/>
                </a:lnTo>
                <a:lnTo>
                  <a:pt x="1940" y="2506"/>
                </a:lnTo>
                <a:lnTo>
                  <a:pt x="1930" y="2499"/>
                </a:lnTo>
                <a:lnTo>
                  <a:pt x="1919" y="2494"/>
                </a:lnTo>
                <a:lnTo>
                  <a:pt x="1907" y="2488"/>
                </a:lnTo>
                <a:lnTo>
                  <a:pt x="1896" y="2485"/>
                </a:lnTo>
                <a:lnTo>
                  <a:pt x="1885" y="2481"/>
                </a:lnTo>
                <a:lnTo>
                  <a:pt x="1874" y="2479"/>
                </a:lnTo>
                <a:lnTo>
                  <a:pt x="1863" y="2477"/>
                </a:lnTo>
                <a:lnTo>
                  <a:pt x="1852" y="2477"/>
                </a:lnTo>
                <a:lnTo>
                  <a:pt x="1841" y="2476"/>
                </a:lnTo>
                <a:lnTo>
                  <a:pt x="1830" y="2477"/>
                </a:lnTo>
                <a:lnTo>
                  <a:pt x="1819" y="2477"/>
                </a:lnTo>
                <a:lnTo>
                  <a:pt x="1808" y="2478"/>
                </a:lnTo>
                <a:lnTo>
                  <a:pt x="1797" y="2480"/>
                </a:lnTo>
                <a:lnTo>
                  <a:pt x="1786" y="2484"/>
                </a:lnTo>
                <a:lnTo>
                  <a:pt x="1775" y="2487"/>
                </a:lnTo>
                <a:lnTo>
                  <a:pt x="1764" y="2491"/>
                </a:lnTo>
                <a:lnTo>
                  <a:pt x="1753" y="2496"/>
                </a:lnTo>
                <a:lnTo>
                  <a:pt x="1742" y="2501"/>
                </a:lnTo>
                <a:lnTo>
                  <a:pt x="1732" y="2508"/>
                </a:lnTo>
                <a:lnTo>
                  <a:pt x="1722" y="2513"/>
                </a:lnTo>
                <a:lnTo>
                  <a:pt x="1712" y="2521"/>
                </a:lnTo>
                <a:lnTo>
                  <a:pt x="1702" y="2529"/>
                </a:lnTo>
                <a:lnTo>
                  <a:pt x="1693" y="2537"/>
                </a:lnTo>
                <a:lnTo>
                  <a:pt x="1684" y="2546"/>
                </a:lnTo>
                <a:lnTo>
                  <a:pt x="1675" y="2554"/>
                </a:lnTo>
                <a:lnTo>
                  <a:pt x="1666" y="2565"/>
                </a:lnTo>
                <a:lnTo>
                  <a:pt x="1591" y="2533"/>
                </a:lnTo>
                <a:lnTo>
                  <a:pt x="1619" y="2507"/>
                </a:lnTo>
                <a:lnTo>
                  <a:pt x="1647" y="2477"/>
                </a:lnTo>
                <a:lnTo>
                  <a:pt x="1677" y="2447"/>
                </a:lnTo>
                <a:lnTo>
                  <a:pt x="1709" y="2418"/>
                </a:lnTo>
                <a:lnTo>
                  <a:pt x="1726" y="2404"/>
                </a:lnTo>
                <a:lnTo>
                  <a:pt x="1743" y="2390"/>
                </a:lnTo>
                <a:lnTo>
                  <a:pt x="1760" y="2377"/>
                </a:lnTo>
                <a:lnTo>
                  <a:pt x="1777" y="2366"/>
                </a:lnTo>
                <a:lnTo>
                  <a:pt x="1795" y="2355"/>
                </a:lnTo>
                <a:lnTo>
                  <a:pt x="1811" y="2344"/>
                </a:lnTo>
                <a:lnTo>
                  <a:pt x="1830" y="2335"/>
                </a:lnTo>
                <a:lnTo>
                  <a:pt x="1847" y="2328"/>
                </a:lnTo>
                <a:lnTo>
                  <a:pt x="1864" y="2322"/>
                </a:lnTo>
                <a:lnTo>
                  <a:pt x="1882" y="2318"/>
                </a:lnTo>
                <a:lnTo>
                  <a:pt x="1899" y="2315"/>
                </a:lnTo>
                <a:lnTo>
                  <a:pt x="1917" y="2314"/>
                </a:lnTo>
                <a:lnTo>
                  <a:pt x="1934" y="2316"/>
                </a:lnTo>
                <a:lnTo>
                  <a:pt x="1952" y="2320"/>
                </a:lnTo>
                <a:lnTo>
                  <a:pt x="1968" y="2325"/>
                </a:lnTo>
                <a:lnTo>
                  <a:pt x="1985" y="2333"/>
                </a:lnTo>
                <a:lnTo>
                  <a:pt x="2002" y="2344"/>
                </a:lnTo>
                <a:lnTo>
                  <a:pt x="2018" y="2359"/>
                </a:lnTo>
                <a:lnTo>
                  <a:pt x="2033" y="2375"/>
                </a:lnTo>
                <a:lnTo>
                  <a:pt x="2049" y="2394"/>
                </a:lnTo>
                <a:lnTo>
                  <a:pt x="2064" y="2417"/>
                </a:lnTo>
                <a:lnTo>
                  <a:pt x="2078" y="2443"/>
                </a:lnTo>
                <a:lnTo>
                  <a:pt x="2092" y="2471"/>
                </a:lnTo>
                <a:lnTo>
                  <a:pt x="2106" y="2505"/>
                </a:lnTo>
                <a:lnTo>
                  <a:pt x="2106" y="2482"/>
                </a:lnTo>
                <a:lnTo>
                  <a:pt x="2102" y="2460"/>
                </a:lnTo>
                <a:lnTo>
                  <a:pt x="2097" y="2438"/>
                </a:lnTo>
                <a:lnTo>
                  <a:pt x="2091" y="2416"/>
                </a:lnTo>
                <a:lnTo>
                  <a:pt x="2083" y="2394"/>
                </a:lnTo>
                <a:lnTo>
                  <a:pt x="2073" y="2373"/>
                </a:lnTo>
                <a:lnTo>
                  <a:pt x="2062" y="2353"/>
                </a:lnTo>
                <a:lnTo>
                  <a:pt x="2051" y="2333"/>
                </a:lnTo>
                <a:lnTo>
                  <a:pt x="2039" y="2315"/>
                </a:lnTo>
                <a:lnTo>
                  <a:pt x="2024" y="2300"/>
                </a:lnTo>
                <a:lnTo>
                  <a:pt x="2017" y="2292"/>
                </a:lnTo>
                <a:lnTo>
                  <a:pt x="2008" y="2286"/>
                </a:lnTo>
                <a:lnTo>
                  <a:pt x="2000" y="2278"/>
                </a:lnTo>
                <a:lnTo>
                  <a:pt x="1993" y="2273"/>
                </a:lnTo>
                <a:lnTo>
                  <a:pt x="1985" y="2267"/>
                </a:lnTo>
                <a:lnTo>
                  <a:pt x="1975" y="2263"/>
                </a:lnTo>
                <a:lnTo>
                  <a:pt x="1966" y="2258"/>
                </a:lnTo>
                <a:lnTo>
                  <a:pt x="1957" y="2256"/>
                </a:lnTo>
                <a:lnTo>
                  <a:pt x="1948" y="2252"/>
                </a:lnTo>
                <a:lnTo>
                  <a:pt x="1938" y="2250"/>
                </a:lnTo>
                <a:lnTo>
                  <a:pt x="1929" y="2249"/>
                </a:lnTo>
                <a:lnTo>
                  <a:pt x="1919" y="2248"/>
                </a:lnTo>
                <a:lnTo>
                  <a:pt x="1905" y="2248"/>
                </a:lnTo>
                <a:lnTo>
                  <a:pt x="1892" y="2249"/>
                </a:lnTo>
                <a:lnTo>
                  <a:pt x="1880" y="2250"/>
                </a:lnTo>
                <a:lnTo>
                  <a:pt x="1867" y="2252"/>
                </a:lnTo>
                <a:lnTo>
                  <a:pt x="1854" y="2255"/>
                </a:lnTo>
                <a:lnTo>
                  <a:pt x="1841" y="2257"/>
                </a:lnTo>
                <a:lnTo>
                  <a:pt x="1830" y="2261"/>
                </a:lnTo>
                <a:lnTo>
                  <a:pt x="1817" y="2267"/>
                </a:lnTo>
                <a:lnTo>
                  <a:pt x="1803" y="2271"/>
                </a:lnTo>
                <a:lnTo>
                  <a:pt x="1789" y="2278"/>
                </a:lnTo>
                <a:lnTo>
                  <a:pt x="1775" y="2286"/>
                </a:lnTo>
                <a:lnTo>
                  <a:pt x="1761" y="2293"/>
                </a:lnTo>
                <a:lnTo>
                  <a:pt x="1746" y="2303"/>
                </a:lnTo>
                <a:lnTo>
                  <a:pt x="1730" y="2313"/>
                </a:lnTo>
                <a:lnTo>
                  <a:pt x="1713" y="2324"/>
                </a:lnTo>
                <a:lnTo>
                  <a:pt x="1696" y="2338"/>
                </a:lnTo>
                <a:close/>
                <a:moveTo>
                  <a:pt x="2524" y="2032"/>
                </a:moveTo>
                <a:lnTo>
                  <a:pt x="2495" y="2038"/>
                </a:lnTo>
                <a:lnTo>
                  <a:pt x="2467" y="2044"/>
                </a:lnTo>
                <a:lnTo>
                  <a:pt x="2439" y="2049"/>
                </a:lnTo>
                <a:lnTo>
                  <a:pt x="2412" y="2053"/>
                </a:lnTo>
                <a:lnTo>
                  <a:pt x="2383" y="2055"/>
                </a:lnTo>
                <a:lnTo>
                  <a:pt x="2357" y="2058"/>
                </a:lnTo>
                <a:lnTo>
                  <a:pt x="2329" y="2058"/>
                </a:lnTo>
                <a:lnTo>
                  <a:pt x="2304" y="2055"/>
                </a:lnTo>
                <a:lnTo>
                  <a:pt x="2290" y="2053"/>
                </a:lnTo>
                <a:lnTo>
                  <a:pt x="2277" y="2051"/>
                </a:lnTo>
                <a:lnTo>
                  <a:pt x="2264" y="2049"/>
                </a:lnTo>
                <a:lnTo>
                  <a:pt x="2252" y="2045"/>
                </a:lnTo>
                <a:lnTo>
                  <a:pt x="2238" y="2042"/>
                </a:lnTo>
                <a:lnTo>
                  <a:pt x="2227" y="2037"/>
                </a:lnTo>
                <a:lnTo>
                  <a:pt x="2215" y="2032"/>
                </a:lnTo>
                <a:lnTo>
                  <a:pt x="2203" y="2027"/>
                </a:lnTo>
                <a:lnTo>
                  <a:pt x="2191" y="2020"/>
                </a:lnTo>
                <a:lnTo>
                  <a:pt x="2179" y="2013"/>
                </a:lnTo>
                <a:lnTo>
                  <a:pt x="2168" y="2006"/>
                </a:lnTo>
                <a:lnTo>
                  <a:pt x="2156" y="1997"/>
                </a:lnTo>
                <a:lnTo>
                  <a:pt x="2145" y="1988"/>
                </a:lnTo>
                <a:lnTo>
                  <a:pt x="2134" y="1978"/>
                </a:lnTo>
                <a:lnTo>
                  <a:pt x="2124" y="1967"/>
                </a:lnTo>
                <a:lnTo>
                  <a:pt x="2113" y="1956"/>
                </a:lnTo>
                <a:lnTo>
                  <a:pt x="2071" y="1897"/>
                </a:lnTo>
                <a:lnTo>
                  <a:pt x="2089" y="1899"/>
                </a:lnTo>
                <a:lnTo>
                  <a:pt x="2104" y="1902"/>
                </a:lnTo>
                <a:lnTo>
                  <a:pt x="2119" y="1902"/>
                </a:lnTo>
                <a:lnTo>
                  <a:pt x="2132" y="1901"/>
                </a:lnTo>
                <a:lnTo>
                  <a:pt x="2144" y="1898"/>
                </a:lnTo>
                <a:lnTo>
                  <a:pt x="2154" y="1896"/>
                </a:lnTo>
                <a:lnTo>
                  <a:pt x="2164" y="1892"/>
                </a:lnTo>
                <a:lnTo>
                  <a:pt x="2172" y="1888"/>
                </a:lnTo>
                <a:lnTo>
                  <a:pt x="2180" y="1884"/>
                </a:lnTo>
                <a:lnTo>
                  <a:pt x="2185" y="1878"/>
                </a:lnTo>
                <a:lnTo>
                  <a:pt x="2191" y="1872"/>
                </a:lnTo>
                <a:lnTo>
                  <a:pt x="2194" y="1866"/>
                </a:lnTo>
                <a:lnTo>
                  <a:pt x="2197" y="1858"/>
                </a:lnTo>
                <a:lnTo>
                  <a:pt x="2201" y="1852"/>
                </a:lnTo>
                <a:lnTo>
                  <a:pt x="2202" y="1844"/>
                </a:lnTo>
                <a:lnTo>
                  <a:pt x="2203" y="1836"/>
                </a:lnTo>
                <a:lnTo>
                  <a:pt x="2203" y="1827"/>
                </a:lnTo>
                <a:lnTo>
                  <a:pt x="2203" y="1820"/>
                </a:lnTo>
                <a:lnTo>
                  <a:pt x="2201" y="1812"/>
                </a:lnTo>
                <a:lnTo>
                  <a:pt x="2200" y="1804"/>
                </a:lnTo>
                <a:lnTo>
                  <a:pt x="2196" y="1797"/>
                </a:lnTo>
                <a:lnTo>
                  <a:pt x="2194" y="1790"/>
                </a:lnTo>
                <a:lnTo>
                  <a:pt x="2190" y="1781"/>
                </a:lnTo>
                <a:lnTo>
                  <a:pt x="2184" y="1774"/>
                </a:lnTo>
                <a:lnTo>
                  <a:pt x="2174" y="1760"/>
                </a:lnTo>
                <a:lnTo>
                  <a:pt x="2162" y="1748"/>
                </a:lnTo>
                <a:lnTo>
                  <a:pt x="2148" y="1735"/>
                </a:lnTo>
                <a:lnTo>
                  <a:pt x="2132" y="1722"/>
                </a:lnTo>
                <a:lnTo>
                  <a:pt x="2116" y="1710"/>
                </a:lnTo>
                <a:lnTo>
                  <a:pt x="2097" y="1699"/>
                </a:lnTo>
                <a:lnTo>
                  <a:pt x="2078" y="1688"/>
                </a:lnTo>
                <a:lnTo>
                  <a:pt x="2058" y="1677"/>
                </a:lnTo>
                <a:lnTo>
                  <a:pt x="2018" y="1657"/>
                </a:lnTo>
                <a:lnTo>
                  <a:pt x="1977" y="1637"/>
                </a:lnTo>
                <a:lnTo>
                  <a:pt x="2067" y="2105"/>
                </a:lnTo>
                <a:lnTo>
                  <a:pt x="2087" y="2114"/>
                </a:lnTo>
                <a:lnTo>
                  <a:pt x="2107" y="2125"/>
                </a:lnTo>
                <a:lnTo>
                  <a:pt x="2125" y="2137"/>
                </a:lnTo>
                <a:lnTo>
                  <a:pt x="2143" y="2152"/>
                </a:lnTo>
                <a:lnTo>
                  <a:pt x="2161" y="2167"/>
                </a:lnTo>
                <a:lnTo>
                  <a:pt x="2176" y="2183"/>
                </a:lnTo>
                <a:lnTo>
                  <a:pt x="2193" y="2201"/>
                </a:lnTo>
                <a:lnTo>
                  <a:pt x="2206" y="2222"/>
                </a:lnTo>
                <a:lnTo>
                  <a:pt x="2213" y="2234"/>
                </a:lnTo>
                <a:lnTo>
                  <a:pt x="2220" y="2245"/>
                </a:lnTo>
                <a:lnTo>
                  <a:pt x="2226" y="2257"/>
                </a:lnTo>
                <a:lnTo>
                  <a:pt x="2231" y="2270"/>
                </a:lnTo>
                <a:lnTo>
                  <a:pt x="2237" y="2283"/>
                </a:lnTo>
                <a:lnTo>
                  <a:pt x="2242" y="2298"/>
                </a:lnTo>
                <a:lnTo>
                  <a:pt x="2247" y="2311"/>
                </a:lnTo>
                <a:lnTo>
                  <a:pt x="2250" y="2326"/>
                </a:lnTo>
                <a:lnTo>
                  <a:pt x="2259" y="2360"/>
                </a:lnTo>
                <a:lnTo>
                  <a:pt x="2266" y="2395"/>
                </a:lnTo>
                <a:lnTo>
                  <a:pt x="2272" y="2433"/>
                </a:lnTo>
                <a:lnTo>
                  <a:pt x="2274" y="2476"/>
                </a:lnTo>
                <a:lnTo>
                  <a:pt x="2276" y="2507"/>
                </a:lnTo>
                <a:lnTo>
                  <a:pt x="2278" y="2538"/>
                </a:lnTo>
                <a:lnTo>
                  <a:pt x="2281" y="2570"/>
                </a:lnTo>
                <a:lnTo>
                  <a:pt x="2283" y="2601"/>
                </a:lnTo>
                <a:lnTo>
                  <a:pt x="2287" y="2632"/>
                </a:lnTo>
                <a:lnTo>
                  <a:pt x="2291" y="2664"/>
                </a:lnTo>
                <a:lnTo>
                  <a:pt x="2296" y="2695"/>
                </a:lnTo>
                <a:lnTo>
                  <a:pt x="2302" y="2725"/>
                </a:lnTo>
                <a:lnTo>
                  <a:pt x="2306" y="2742"/>
                </a:lnTo>
                <a:lnTo>
                  <a:pt x="2310" y="2759"/>
                </a:lnTo>
                <a:lnTo>
                  <a:pt x="2316" y="2773"/>
                </a:lnTo>
                <a:lnTo>
                  <a:pt x="2320" y="2787"/>
                </a:lnTo>
                <a:lnTo>
                  <a:pt x="2326" y="2799"/>
                </a:lnTo>
                <a:lnTo>
                  <a:pt x="2331" y="2810"/>
                </a:lnTo>
                <a:lnTo>
                  <a:pt x="2338" y="2820"/>
                </a:lnTo>
                <a:lnTo>
                  <a:pt x="2345" y="2830"/>
                </a:lnTo>
                <a:lnTo>
                  <a:pt x="2351" y="2838"/>
                </a:lnTo>
                <a:lnTo>
                  <a:pt x="2359" y="2843"/>
                </a:lnTo>
                <a:lnTo>
                  <a:pt x="2367" y="2850"/>
                </a:lnTo>
                <a:lnTo>
                  <a:pt x="2374" y="2854"/>
                </a:lnTo>
                <a:lnTo>
                  <a:pt x="2382" y="2857"/>
                </a:lnTo>
                <a:lnTo>
                  <a:pt x="2391" y="2861"/>
                </a:lnTo>
                <a:lnTo>
                  <a:pt x="2400" y="2863"/>
                </a:lnTo>
                <a:lnTo>
                  <a:pt x="2409" y="2864"/>
                </a:lnTo>
                <a:lnTo>
                  <a:pt x="2418" y="2864"/>
                </a:lnTo>
                <a:lnTo>
                  <a:pt x="2426" y="2863"/>
                </a:lnTo>
                <a:lnTo>
                  <a:pt x="2437" y="2862"/>
                </a:lnTo>
                <a:lnTo>
                  <a:pt x="2447" y="2860"/>
                </a:lnTo>
                <a:lnTo>
                  <a:pt x="2457" y="2856"/>
                </a:lnTo>
                <a:lnTo>
                  <a:pt x="2467" y="2853"/>
                </a:lnTo>
                <a:lnTo>
                  <a:pt x="2477" y="2849"/>
                </a:lnTo>
                <a:lnTo>
                  <a:pt x="2488" y="2843"/>
                </a:lnTo>
                <a:lnTo>
                  <a:pt x="2509" y="2831"/>
                </a:lnTo>
                <a:lnTo>
                  <a:pt x="2532" y="2818"/>
                </a:lnTo>
                <a:lnTo>
                  <a:pt x="2554" y="2801"/>
                </a:lnTo>
                <a:lnTo>
                  <a:pt x="2577" y="2784"/>
                </a:lnTo>
                <a:lnTo>
                  <a:pt x="2649" y="2725"/>
                </a:lnTo>
                <a:lnTo>
                  <a:pt x="2722" y="2666"/>
                </a:lnTo>
                <a:lnTo>
                  <a:pt x="2794" y="2609"/>
                </a:lnTo>
                <a:lnTo>
                  <a:pt x="2867" y="2550"/>
                </a:lnTo>
                <a:lnTo>
                  <a:pt x="2939" y="2490"/>
                </a:lnTo>
                <a:lnTo>
                  <a:pt x="3012" y="2433"/>
                </a:lnTo>
                <a:lnTo>
                  <a:pt x="3085" y="2374"/>
                </a:lnTo>
                <a:lnTo>
                  <a:pt x="3157" y="2314"/>
                </a:lnTo>
                <a:lnTo>
                  <a:pt x="3159" y="2288"/>
                </a:lnTo>
                <a:lnTo>
                  <a:pt x="3159" y="2260"/>
                </a:lnTo>
                <a:lnTo>
                  <a:pt x="3159" y="2234"/>
                </a:lnTo>
                <a:lnTo>
                  <a:pt x="3157" y="2209"/>
                </a:lnTo>
                <a:lnTo>
                  <a:pt x="3156" y="2197"/>
                </a:lnTo>
                <a:lnTo>
                  <a:pt x="3153" y="2185"/>
                </a:lnTo>
                <a:lnTo>
                  <a:pt x="3150" y="2173"/>
                </a:lnTo>
                <a:lnTo>
                  <a:pt x="3146" y="2162"/>
                </a:lnTo>
                <a:lnTo>
                  <a:pt x="3142" y="2151"/>
                </a:lnTo>
                <a:lnTo>
                  <a:pt x="3137" y="2139"/>
                </a:lnTo>
                <a:lnTo>
                  <a:pt x="3132" y="2128"/>
                </a:lnTo>
                <a:lnTo>
                  <a:pt x="3126" y="2118"/>
                </a:lnTo>
                <a:lnTo>
                  <a:pt x="3119" y="2109"/>
                </a:lnTo>
                <a:lnTo>
                  <a:pt x="3111" y="2100"/>
                </a:lnTo>
                <a:lnTo>
                  <a:pt x="3102" y="2090"/>
                </a:lnTo>
                <a:lnTo>
                  <a:pt x="3094" y="2081"/>
                </a:lnTo>
                <a:lnTo>
                  <a:pt x="3084" y="2072"/>
                </a:lnTo>
                <a:lnTo>
                  <a:pt x="3073" y="2064"/>
                </a:lnTo>
                <a:lnTo>
                  <a:pt x="3060" y="2057"/>
                </a:lnTo>
                <a:lnTo>
                  <a:pt x="3047" y="2049"/>
                </a:lnTo>
                <a:lnTo>
                  <a:pt x="3034" y="2042"/>
                </a:lnTo>
                <a:lnTo>
                  <a:pt x="3018" y="2035"/>
                </a:lnTo>
                <a:lnTo>
                  <a:pt x="3002" y="2029"/>
                </a:lnTo>
                <a:lnTo>
                  <a:pt x="2985" y="2023"/>
                </a:lnTo>
                <a:lnTo>
                  <a:pt x="2966" y="2018"/>
                </a:lnTo>
                <a:lnTo>
                  <a:pt x="2946" y="2013"/>
                </a:lnTo>
                <a:lnTo>
                  <a:pt x="2925" y="2008"/>
                </a:lnTo>
                <a:lnTo>
                  <a:pt x="2904" y="2003"/>
                </a:lnTo>
                <a:lnTo>
                  <a:pt x="2877" y="2000"/>
                </a:lnTo>
                <a:lnTo>
                  <a:pt x="2850" y="1997"/>
                </a:lnTo>
                <a:lnTo>
                  <a:pt x="2826" y="1993"/>
                </a:lnTo>
                <a:lnTo>
                  <a:pt x="2803" y="1992"/>
                </a:lnTo>
                <a:lnTo>
                  <a:pt x="2780" y="1992"/>
                </a:lnTo>
                <a:lnTo>
                  <a:pt x="2759" y="1993"/>
                </a:lnTo>
                <a:lnTo>
                  <a:pt x="2738" y="1995"/>
                </a:lnTo>
                <a:lnTo>
                  <a:pt x="2719" y="1997"/>
                </a:lnTo>
                <a:lnTo>
                  <a:pt x="2676" y="2002"/>
                </a:lnTo>
                <a:lnTo>
                  <a:pt x="2631" y="2012"/>
                </a:lnTo>
                <a:lnTo>
                  <a:pt x="2581" y="2021"/>
                </a:lnTo>
                <a:lnTo>
                  <a:pt x="2524" y="2032"/>
                </a:lnTo>
                <a:close/>
                <a:moveTo>
                  <a:pt x="2518" y="1947"/>
                </a:moveTo>
                <a:lnTo>
                  <a:pt x="2567" y="1937"/>
                </a:lnTo>
                <a:lnTo>
                  <a:pt x="2615" y="1929"/>
                </a:lnTo>
                <a:lnTo>
                  <a:pt x="2659" y="1924"/>
                </a:lnTo>
                <a:lnTo>
                  <a:pt x="2702" y="1918"/>
                </a:lnTo>
                <a:lnTo>
                  <a:pt x="2743" y="1915"/>
                </a:lnTo>
                <a:lnTo>
                  <a:pt x="2783" y="1914"/>
                </a:lnTo>
                <a:lnTo>
                  <a:pt x="2821" y="1914"/>
                </a:lnTo>
                <a:lnTo>
                  <a:pt x="2858" y="1916"/>
                </a:lnTo>
                <a:lnTo>
                  <a:pt x="2891" y="1919"/>
                </a:lnTo>
                <a:lnTo>
                  <a:pt x="2924" y="1925"/>
                </a:lnTo>
                <a:lnTo>
                  <a:pt x="2956" y="1930"/>
                </a:lnTo>
                <a:lnTo>
                  <a:pt x="2985" y="1937"/>
                </a:lnTo>
                <a:lnTo>
                  <a:pt x="3013" y="1946"/>
                </a:lnTo>
                <a:lnTo>
                  <a:pt x="3039" y="1956"/>
                </a:lnTo>
                <a:lnTo>
                  <a:pt x="3064" y="1967"/>
                </a:lnTo>
                <a:lnTo>
                  <a:pt x="3087" y="1978"/>
                </a:lnTo>
                <a:lnTo>
                  <a:pt x="3108" y="1991"/>
                </a:lnTo>
                <a:lnTo>
                  <a:pt x="3127" y="2005"/>
                </a:lnTo>
                <a:lnTo>
                  <a:pt x="3146" y="2020"/>
                </a:lnTo>
                <a:lnTo>
                  <a:pt x="3161" y="2035"/>
                </a:lnTo>
                <a:lnTo>
                  <a:pt x="3175" y="2051"/>
                </a:lnTo>
                <a:lnTo>
                  <a:pt x="3189" y="2069"/>
                </a:lnTo>
                <a:lnTo>
                  <a:pt x="3200" y="2086"/>
                </a:lnTo>
                <a:lnTo>
                  <a:pt x="3209" y="2104"/>
                </a:lnTo>
                <a:lnTo>
                  <a:pt x="3216" y="2123"/>
                </a:lnTo>
                <a:lnTo>
                  <a:pt x="3223" y="2143"/>
                </a:lnTo>
                <a:lnTo>
                  <a:pt x="3227" y="2163"/>
                </a:lnTo>
                <a:lnTo>
                  <a:pt x="3231" y="2183"/>
                </a:lnTo>
                <a:lnTo>
                  <a:pt x="3233" y="2203"/>
                </a:lnTo>
                <a:lnTo>
                  <a:pt x="3232" y="2224"/>
                </a:lnTo>
                <a:lnTo>
                  <a:pt x="3231" y="2245"/>
                </a:lnTo>
                <a:lnTo>
                  <a:pt x="3226" y="2267"/>
                </a:lnTo>
                <a:lnTo>
                  <a:pt x="3266" y="2240"/>
                </a:lnTo>
                <a:lnTo>
                  <a:pt x="3307" y="2211"/>
                </a:lnTo>
                <a:lnTo>
                  <a:pt x="3349" y="2180"/>
                </a:lnTo>
                <a:lnTo>
                  <a:pt x="3391" y="2151"/>
                </a:lnTo>
                <a:lnTo>
                  <a:pt x="3432" y="2120"/>
                </a:lnTo>
                <a:lnTo>
                  <a:pt x="3473" y="2090"/>
                </a:lnTo>
                <a:lnTo>
                  <a:pt x="3510" y="2063"/>
                </a:lnTo>
                <a:lnTo>
                  <a:pt x="3543" y="2039"/>
                </a:lnTo>
                <a:lnTo>
                  <a:pt x="3552" y="2006"/>
                </a:lnTo>
                <a:lnTo>
                  <a:pt x="3562" y="1974"/>
                </a:lnTo>
                <a:lnTo>
                  <a:pt x="3573" y="1943"/>
                </a:lnTo>
                <a:lnTo>
                  <a:pt x="3585" y="1914"/>
                </a:lnTo>
                <a:lnTo>
                  <a:pt x="3598" y="1884"/>
                </a:lnTo>
                <a:lnTo>
                  <a:pt x="3611" y="1856"/>
                </a:lnTo>
                <a:lnTo>
                  <a:pt x="3627" y="1829"/>
                </a:lnTo>
                <a:lnTo>
                  <a:pt x="3643" y="1802"/>
                </a:lnTo>
                <a:lnTo>
                  <a:pt x="3662" y="1774"/>
                </a:lnTo>
                <a:lnTo>
                  <a:pt x="3681" y="1748"/>
                </a:lnTo>
                <a:lnTo>
                  <a:pt x="3701" y="1722"/>
                </a:lnTo>
                <a:lnTo>
                  <a:pt x="3723" y="1695"/>
                </a:lnTo>
                <a:lnTo>
                  <a:pt x="3745" y="1669"/>
                </a:lnTo>
                <a:lnTo>
                  <a:pt x="3770" y="1643"/>
                </a:lnTo>
                <a:lnTo>
                  <a:pt x="3795" y="1615"/>
                </a:lnTo>
                <a:lnTo>
                  <a:pt x="3822" y="1589"/>
                </a:lnTo>
                <a:lnTo>
                  <a:pt x="3775" y="1579"/>
                </a:lnTo>
                <a:lnTo>
                  <a:pt x="3729" y="1571"/>
                </a:lnTo>
                <a:lnTo>
                  <a:pt x="3682" y="1563"/>
                </a:lnTo>
                <a:lnTo>
                  <a:pt x="3636" y="1556"/>
                </a:lnTo>
                <a:lnTo>
                  <a:pt x="3590" y="1551"/>
                </a:lnTo>
                <a:lnTo>
                  <a:pt x="3545" y="1548"/>
                </a:lnTo>
                <a:lnTo>
                  <a:pt x="3499" y="1543"/>
                </a:lnTo>
                <a:lnTo>
                  <a:pt x="3454" y="1541"/>
                </a:lnTo>
                <a:lnTo>
                  <a:pt x="3408" y="1539"/>
                </a:lnTo>
                <a:lnTo>
                  <a:pt x="3361" y="1538"/>
                </a:lnTo>
                <a:lnTo>
                  <a:pt x="3315" y="1538"/>
                </a:lnTo>
                <a:lnTo>
                  <a:pt x="3267" y="1538"/>
                </a:lnTo>
                <a:lnTo>
                  <a:pt x="3220" y="1538"/>
                </a:lnTo>
                <a:lnTo>
                  <a:pt x="3171" y="1538"/>
                </a:lnTo>
                <a:lnTo>
                  <a:pt x="3123" y="1540"/>
                </a:lnTo>
                <a:lnTo>
                  <a:pt x="3073" y="1541"/>
                </a:lnTo>
                <a:lnTo>
                  <a:pt x="3035" y="1542"/>
                </a:lnTo>
                <a:lnTo>
                  <a:pt x="2997" y="1543"/>
                </a:lnTo>
                <a:lnTo>
                  <a:pt x="2960" y="1543"/>
                </a:lnTo>
                <a:lnTo>
                  <a:pt x="2924" y="1542"/>
                </a:lnTo>
                <a:lnTo>
                  <a:pt x="2890" y="1541"/>
                </a:lnTo>
                <a:lnTo>
                  <a:pt x="2856" y="1539"/>
                </a:lnTo>
                <a:lnTo>
                  <a:pt x="2823" y="1538"/>
                </a:lnTo>
                <a:lnTo>
                  <a:pt x="2790" y="1534"/>
                </a:lnTo>
                <a:lnTo>
                  <a:pt x="2758" y="1531"/>
                </a:lnTo>
                <a:lnTo>
                  <a:pt x="2727" y="1527"/>
                </a:lnTo>
                <a:lnTo>
                  <a:pt x="2697" y="1522"/>
                </a:lnTo>
                <a:lnTo>
                  <a:pt x="2670" y="1516"/>
                </a:lnTo>
                <a:lnTo>
                  <a:pt x="2641" y="1510"/>
                </a:lnTo>
                <a:lnTo>
                  <a:pt x="2615" y="1504"/>
                </a:lnTo>
                <a:lnTo>
                  <a:pt x="2588" y="1496"/>
                </a:lnTo>
                <a:lnTo>
                  <a:pt x="2563" y="1489"/>
                </a:lnTo>
                <a:lnTo>
                  <a:pt x="2537" y="1480"/>
                </a:lnTo>
                <a:lnTo>
                  <a:pt x="2515" y="1471"/>
                </a:lnTo>
                <a:lnTo>
                  <a:pt x="2493" y="1460"/>
                </a:lnTo>
                <a:lnTo>
                  <a:pt x="2471" y="1449"/>
                </a:lnTo>
                <a:lnTo>
                  <a:pt x="2450" y="1438"/>
                </a:lnTo>
                <a:lnTo>
                  <a:pt x="2431" y="1427"/>
                </a:lnTo>
                <a:lnTo>
                  <a:pt x="2412" y="1414"/>
                </a:lnTo>
                <a:lnTo>
                  <a:pt x="2394" y="1399"/>
                </a:lnTo>
                <a:lnTo>
                  <a:pt x="2378" y="1385"/>
                </a:lnTo>
                <a:lnTo>
                  <a:pt x="2361" y="1371"/>
                </a:lnTo>
                <a:lnTo>
                  <a:pt x="2348" y="1355"/>
                </a:lnTo>
                <a:lnTo>
                  <a:pt x="2333" y="1339"/>
                </a:lnTo>
                <a:lnTo>
                  <a:pt x="2321" y="1321"/>
                </a:lnTo>
                <a:lnTo>
                  <a:pt x="2309" y="1304"/>
                </a:lnTo>
                <a:lnTo>
                  <a:pt x="2299" y="1284"/>
                </a:lnTo>
                <a:lnTo>
                  <a:pt x="2289" y="1265"/>
                </a:lnTo>
                <a:lnTo>
                  <a:pt x="2283" y="1249"/>
                </a:lnTo>
                <a:lnTo>
                  <a:pt x="2275" y="1230"/>
                </a:lnTo>
                <a:lnTo>
                  <a:pt x="2269" y="1213"/>
                </a:lnTo>
                <a:lnTo>
                  <a:pt x="2263" y="1196"/>
                </a:lnTo>
                <a:lnTo>
                  <a:pt x="2258" y="1179"/>
                </a:lnTo>
                <a:lnTo>
                  <a:pt x="2254" y="1161"/>
                </a:lnTo>
                <a:lnTo>
                  <a:pt x="2249" y="1144"/>
                </a:lnTo>
                <a:lnTo>
                  <a:pt x="2246" y="1126"/>
                </a:lnTo>
                <a:lnTo>
                  <a:pt x="2241" y="1090"/>
                </a:lnTo>
                <a:lnTo>
                  <a:pt x="2237" y="1052"/>
                </a:lnTo>
                <a:lnTo>
                  <a:pt x="2235" y="1015"/>
                </a:lnTo>
                <a:lnTo>
                  <a:pt x="2235" y="976"/>
                </a:lnTo>
                <a:lnTo>
                  <a:pt x="2237" y="936"/>
                </a:lnTo>
                <a:lnTo>
                  <a:pt x="2238" y="895"/>
                </a:lnTo>
                <a:lnTo>
                  <a:pt x="2244" y="852"/>
                </a:lnTo>
                <a:lnTo>
                  <a:pt x="2249" y="807"/>
                </a:lnTo>
                <a:lnTo>
                  <a:pt x="2256" y="761"/>
                </a:lnTo>
                <a:lnTo>
                  <a:pt x="2263" y="712"/>
                </a:lnTo>
                <a:lnTo>
                  <a:pt x="2272" y="664"/>
                </a:lnTo>
                <a:lnTo>
                  <a:pt x="2283" y="611"/>
                </a:lnTo>
                <a:lnTo>
                  <a:pt x="2286" y="581"/>
                </a:lnTo>
                <a:lnTo>
                  <a:pt x="2289" y="552"/>
                </a:lnTo>
                <a:lnTo>
                  <a:pt x="2290" y="524"/>
                </a:lnTo>
                <a:lnTo>
                  <a:pt x="2288" y="499"/>
                </a:lnTo>
                <a:lnTo>
                  <a:pt x="2285" y="473"/>
                </a:lnTo>
                <a:lnTo>
                  <a:pt x="2280" y="450"/>
                </a:lnTo>
                <a:lnTo>
                  <a:pt x="2273" y="428"/>
                </a:lnTo>
                <a:lnTo>
                  <a:pt x="2264" y="408"/>
                </a:lnTo>
                <a:lnTo>
                  <a:pt x="2254" y="388"/>
                </a:lnTo>
                <a:lnTo>
                  <a:pt x="2242" y="372"/>
                </a:lnTo>
                <a:lnTo>
                  <a:pt x="2228" y="355"/>
                </a:lnTo>
                <a:lnTo>
                  <a:pt x="2214" y="342"/>
                </a:lnTo>
                <a:lnTo>
                  <a:pt x="2197" y="330"/>
                </a:lnTo>
                <a:lnTo>
                  <a:pt x="2180" y="318"/>
                </a:lnTo>
                <a:lnTo>
                  <a:pt x="2161" y="309"/>
                </a:lnTo>
                <a:lnTo>
                  <a:pt x="2140" y="301"/>
                </a:lnTo>
                <a:lnTo>
                  <a:pt x="2119" y="295"/>
                </a:lnTo>
                <a:lnTo>
                  <a:pt x="2097" y="290"/>
                </a:lnTo>
                <a:lnTo>
                  <a:pt x="2072" y="289"/>
                </a:lnTo>
                <a:lnTo>
                  <a:pt x="2049" y="287"/>
                </a:lnTo>
                <a:lnTo>
                  <a:pt x="2024" y="289"/>
                </a:lnTo>
                <a:lnTo>
                  <a:pt x="1997" y="290"/>
                </a:lnTo>
                <a:lnTo>
                  <a:pt x="1971" y="294"/>
                </a:lnTo>
                <a:lnTo>
                  <a:pt x="1942" y="300"/>
                </a:lnTo>
                <a:lnTo>
                  <a:pt x="1914" y="309"/>
                </a:lnTo>
                <a:lnTo>
                  <a:pt x="1885" y="318"/>
                </a:lnTo>
                <a:lnTo>
                  <a:pt x="1855" y="331"/>
                </a:lnTo>
                <a:lnTo>
                  <a:pt x="1826" y="344"/>
                </a:lnTo>
                <a:lnTo>
                  <a:pt x="1795" y="358"/>
                </a:lnTo>
                <a:lnTo>
                  <a:pt x="1764" y="377"/>
                </a:lnTo>
                <a:lnTo>
                  <a:pt x="1733" y="396"/>
                </a:lnTo>
                <a:lnTo>
                  <a:pt x="1701" y="417"/>
                </a:lnTo>
                <a:lnTo>
                  <a:pt x="1742" y="457"/>
                </a:lnTo>
                <a:lnTo>
                  <a:pt x="1764" y="441"/>
                </a:lnTo>
                <a:lnTo>
                  <a:pt x="1786" y="427"/>
                </a:lnTo>
                <a:lnTo>
                  <a:pt x="1808" y="415"/>
                </a:lnTo>
                <a:lnTo>
                  <a:pt x="1830" y="405"/>
                </a:lnTo>
                <a:lnTo>
                  <a:pt x="1852" y="396"/>
                </a:lnTo>
                <a:lnTo>
                  <a:pt x="1874" y="388"/>
                </a:lnTo>
                <a:lnTo>
                  <a:pt x="1896" y="383"/>
                </a:lnTo>
                <a:lnTo>
                  <a:pt x="1916" y="377"/>
                </a:lnTo>
                <a:lnTo>
                  <a:pt x="1937" y="376"/>
                </a:lnTo>
                <a:lnTo>
                  <a:pt x="1956" y="374"/>
                </a:lnTo>
                <a:lnTo>
                  <a:pt x="1975" y="374"/>
                </a:lnTo>
                <a:lnTo>
                  <a:pt x="1995" y="376"/>
                </a:lnTo>
                <a:lnTo>
                  <a:pt x="2013" y="378"/>
                </a:lnTo>
                <a:lnTo>
                  <a:pt x="2029" y="383"/>
                </a:lnTo>
                <a:lnTo>
                  <a:pt x="2046" y="388"/>
                </a:lnTo>
                <a:lnTo>
                  <a:pt x="2061" y="396"/>
                </a:lnTo>
                <a:lnTo>
                  <a:pt x="2076" y="404"/>
                </a:lnTo>
                <a:lnTo>
                  <a:pt x="2090" y="413"/>
                </a:lnTo>
                <a:lnTo>
                  <a:pt x="2103" y="424"/>
                </a:lnTo>
                <a:lnTo>
                  <a:pt x="2116" y="436"/>
                </a:lnTo>
                <a:lnTo>
                  <a:pt x="2127" y="449"/>
                </a:lnTo>
                <a:lnTo>
                  <a:pt x="2135" y="463"/>
                </a:lnTo>
                <a:lnTo>
                  <a:pt x="2144" y="479"/>
                </a:lnTo>
                <a:lnTo>
                  <a:pt x="2151" y="495"/>
                </a:lnTo>
                <a:lnTo>
                  <a:pt x="2158" y="512"/>
                </a:lnTo>
                <a:lnTo>
                  <a:pt x="2162" y="532"/>
                </a:lnTo>
                <a:lnTo>
                  <a:pt x="2166" y="551"/>
                </a:lnTo>
                <a:lnTo>
                  <a:pt x="2169" y="572"/>
                </a:lnTo>
                <a:lnTo>
                  <a:pt x="2169" y="593"/>
                </a:lnTo>
                <a:lnTo>
                  <a:pt x="2169" y="616"/>
                </a:lnTo>
                <a:lnTo>
                  <a:pt x="2165" y="639"/>
                </a:lnTo>
                <a:lnTo>
                  <a:pt x="2161" y="664"/>
                </a:lnTo>
                <a:lnTo>
                  <a:pt x="2160" y="630"/>
                </a:lnTo>
                <a:lnTo>
                  <a:pt x="2154" y="601"/>
                </a:lnTo>
                <a:lnTo>
                  <a:pt x="2148" y="574"/>
                </a:lnTo>
                <a:lnTo>
                  <a:pt x="2138" y="551"/>
                </a:lnTo>
                <a:lnTo>
                  <a:pt x="2127" y="531"/>
                </a:lnTo>
                <a:lnTo>
                  <a:pt x="2112" y="513"/>
                </a:lnTo>
                <a:lnTo>
                  <a:pt x="2097" y="499"/>
                </a:lnTo>
                <a:lnTo>
                  <a:pt x="2080" y="487"/>
                </a:lnTo>
                <a:lnTo>
                  <a:pt x="2061" y="477"/>
                </a:lnTo>
                <a:lnTo>
                  <a:pt x="2042" y="470"/>
                </a:lnTo>
                <a:lnTo>
                  <a:pt x="2021" y="466"/>
                </a:lnTo>
                <a:lnTo>
                  <a:pt x="2000" y="463"/>
                </a:lnTo>
                <a:lnTo>
                  <a:pt x="1977" y="463"/>
                </a:lnTo>
                <a:lnTo>
                  <a:pt x="1954" y="465"/>
                </a:lnTo>
                <a:lnTo>
                  <a:pt x="1930" y="468"/>
                </a:lnTo>
                <a:lnTo>
                  <a:pt x="1906" y="473"/>
                </a:lnTo>
                <a:lnTo>
                  <a:pt x="1881" y="479"/>
                </a:lnTo>
                <a:lnTo>
                  <a:pt x="1857" y="488"/>
                </a:lnTo>
                <a:lnTo>
                  <a:pt x="1831" y="497"/>
                </a:lnTo>
                <a:lnTo>
                  <a:pt x="1807" y="508"/>
                </a:lnTo>
                <a:lnTo>
                  <a:pt x="1782" y="520"/>
                </a:lnTo>
                <a:lnTo>
                  <a:pt x="1758" y="532"/>
                </a:lnTo>
                <a:lnTo>
                  <a:pt x="1735" y="544"/>
                </a:lnTo>
                <a:lnTo>
                  <a:pt x="1713" y="560"/>
                </a:lnTo>
                <a:lnTo>
                  <a:pt x="1691" y="574"/>
                </a:lnTo>
                <a:lnTo>
                  <a:pt x="1670" y="588"/>
                </a:lnTo>
                <a:lnTo>
                  <a:pt x="1651" y="605"/>
                </a:lnTo>
                <a:lnTo>
                  <a:pt x="1632" y="620"/>
                </a:lnTo>
                <a:lnTo>
                  <a:pt x="1615" y="636"/>
                </a:lnTo>
                <a:lnTo>
                  <a:pt x="1600" y="653"/>
                </a:lnTo>
                <a:lnTo>
                  <a:pt x="1587" y="668"/>
                </a:lnTo>
                <a:lnTo>
                  <a:pt x="1576" y="684"/>
                </a:lnTo>
                <a:lnTo>
                  <a:pt x="1590" y="697"/>
                </a:lnTo>
                <a:lnTo>
                  <a:pt x="1605" y="710"/>
                </a:lnTo>
                <a:lnTo>
                  <a:pt x="1620" y="723"/>
                </a:lnTo>
                <a:lnTo>
                  <a:pt x="1634" y="737"/>
                </a:lnTo>
                <a:lnTo>
                  <a:pt x="1649" y="719"/>
                </a:lnTo>
                <a:lnTo>
                  <a:pt x="1664" y="701"/>
                </a:lnTo>
                <a:lnTo>
                  <a:pt x="1677" y="686"/>
                </a:lnTo>
                <a:lnTo>
                  <a:pt x="1694" y="669"/>
                </a:lnTo>
                <a:lnTo>
                  <a:pt x="1708" y="654"/>
                </a:lnTo>
                <a:lnTo>
                  <a:pt x="1725" y="642"/>
                </a:lnTo>
                <a:lnTo>
                  <a:pt x="1742" y="628"/>
                </a:lnTo>
                <a:lnTo>
                  <a:pt x="1757" y="616"/>
                </a:lnTo>
                <a:lnTo>
                  <a:pt x="1775" y="606"/>
                </a:lnTo>
                <a:lnTo>
                  <a:pt x="1792" y="596"/>
                </a:lnTo>
                <a:lnTo>
                  <a:pt x="1809" y="587"/>
                </a:lnTo>
                <a:lnTo>
                  <a:pt x="1828" y="582"/>
                </a:lnTo>
                <a:lnTo>
                  <a:pt x="1846" y="576"/>
                </a:lnTo>
                <a:lnTo>
                  <a:pt x="1864" y="573"/>
                </a:lnTo>
                <a:lnTo>
                  <a:pt x="1884" y="570"/>
                </a:lnTo>
                <a:lnTo>
                  <a:pt x="1904" y="570"/>
                </a:lnTo>
                <a:lnTo>
                  <a:pt x="1921" y="571"/>
                </a:lnTo>
                <a:lnTo>
                  <a:pt x="1938" y="573"/>
                </a:lnTo>
                <a:lnTo>
                  <a:pt x="1954" y="576"/>
                </a:lnTo>
                <a:lnTo>
                  <a:pt x="1969" y="581"/>
                </a:lnTo>
                <a:lnTo>
                  <a:pt x="1983" y="587"/>
                </a:lnTo>
                <a:lnTo>
                  <a:pt x="1996" y="595"/>
                </a:lnTo>
                <a:lnTo>
                  <a:pt x="2007" y="603"/>
                </a:lnTo>
                <a:lnTo>
                  <a:pt x="2018" y="612"/>
                </a:lnTo>
                <a:lnTo>
                  <a:pt x="2028" y="622"/>
                </a:lnTo>
                <a:lnTo>
                  <a:pt x="2038" y="633"/>
                </a:lnTo>
                <a:lnTo>
                  <a:pt x="2046" y="645"/>
                </a:lnTo>
                <a:lnTo>
                  <a:pt x="2052" y="658"/>
                </a:lnTo>
                <a:lnTo>
                  <a:pt x="2060" y="671"/>
                </a:lnTo>
                <a:lnTo>
                  <a:pt x="2066" y="686"/>
                </a:lnTo>
                <a:lnTo>
                  <a:pt x="2071" y="699"/>
                </a:lnTo>
                <a:lnTo>
                  <a:pt x="2075" y="715"/>
                </a:lnTo>
                <a:lnTo>
                  <a:pt x="2078" y="730"/>
                </a:lnTo>
                <a:lnTo>
                  <a:pt x="2081" y="746"/>
                </a:lnTo>
                <a:lnTo>
                  <a:pt x="2083" y="762"/>
                </a:lnTo>
                <a:lnTo>
                  <a:pt x="2083" y="779"/>
                </a:lnTo>
                <a:lnTo>
                  <a:pt x="2083" y="795"/>
                </a:lnTo>
                <a:lnTo>
                  <a:pt x="2083" y="811"/>
                </a:lnTo>
                <a:lnTo>
                  <a:pt x="2083" y="828"/>
                </a:lnTo>
                <a:lnTo>
                  <a:pt x="2082" y="845"/>
                </a:lnTo>
                <a:lnTo>
                  <a:pt x="2080" y="862"/>
                </a:lnTo>
                <a:lnTo>
                  <a:pt x="2077" y="878"/>
                </a:lnTo>
                <a:lnTo>
                  <a:pt x="2073" y="895"/>
                </a:lnTo>
                <a:lnTo>
                  <a:pt x="2070" y="910"/>
                </a:lnTo>
                <a:lnTo>
                  <a:pt x="2066" y="926"/>
                </a:lnTo>
                <a:lnTo>
                  <a:pt x="2061" y="940"/>
                </a:lnTo>
                <a:lnTo>
                  <a:pt x="2055" y="956"/>
                </a:lnTo>
                <a:lnTo>
                  <a:pt x="2049" y="970"/>
                </a:lnTo>
                <a:lnTo>
                  <a:pt x="2049" y="926"/>
                </a:lnTo>
                <a:lnTo>
                  <a:pt x="2048" y="884"/>
                </a:lnTo>
                <a:lnTo>
                  <a:pt x="2047" y="863"/>
                </a:lnTo>
                <a:lnTo>
                  <a:pt x="2045" y="842"/>
                </a:lnTo>
                <a:lnTo>
                  <a:pt x="2042" y="823"/>
                </a:lnTo>
                <a:lnTo>
                  <a:pt x="2040" y="804"/>
                </a:lnTo>
                <a:lnTo>
                  <a:pt x="2036" y="785"/>
                </a:lnTo>
                <a:lnTo>
                  <a:pt x="2030" y="769"/>
                </a:lnTo>
                <a:lnTo>
                  <a:pt x="2026" y="752"/>
                </a:lnTo>
                <a:lnTo>
                  <a:pt x="2019" y="736"/>
                </a:lnTo>
                <a:lnTo>
                  <a:pt x="2013" y="720"/>
                </a:lnTo>
                <a:lnTo>
                  <a:pt x="2005" y="707"/>
                </a:lnTo>
                <a:lnTo>
                  <a:pt x="1996" y="695"/>
                </a:lnTo>
                <a:lnTo>
                  <a:pt x="1985" y="682"/>
                </a:lnTo>
                <a:lnTo>
                  <a:pt x="1973" y="670"/>
                </a:lnTo>
                <a:lnTo>
                  <a:pt x="1960" y="660"/>
                </a:lnTo>
                <a:lnTo>
                  <a:pt x="1945" y="654"/>
                </a:lnTo>
                <a:lnTo>
                  <a:pt x="1931" y="648"/>
                </a:lnTo>
                <a:lnTo>
                  <a:pt x="1917" y="644"/>
                </a:lnTo>
                <a:lnTo>
                  <a:pt x="1902" y="643"/>
                </a:lnTo>
                <a:lnTo>
                  <a:pt x="1888" y="643"/>
                </a:lnTo>
                <a:lnTo>
                  <a:pt x="1873" y="645"/>
                </a:lnTo>
                <a:lnTo>
                  <a:pt x="1858" y="649"/>
                </a:lnTo>
                <a:lnTo>
                  <a:pt x="1842" y="654"/>
                </a:lnTo>
                <a:lnTo>
                  <a:pt x="1828" y="660"/>
                </a:lnTo>
                <a:lnTo>
                  <a:pt x="1813" y="668"/>
                </a:lnTo>
                <a:lnTo>
                  <a:pt x="1798" y="677"/>
                </a:lnTo>
                <a:lnTo>
                  <a:pt x="1784" y="687"/>
                </a:lnTo>
                <a:lnTo>
                  <a:pt x="1768" y="698"/>
                </a:lnTo>
                <a:lnTo>
                  <a:pt x="1754" y="710"/>
                </a:lnTo>
                <a:lnTo>
                  <a:pt x="1740" y="722"/>
                </a:lnTo>
                <a:lnTo>
                  <a:pt x="1726" y="736"/>
                </a:lnTo>
                <a:lnTo>
                  <a:pt x="1713" y="750"/>
                </a:lnTo>
                <a:lnTo>
                  <a:pt x="1699" y="763"/>
                </a:lnTo>
                <a:lnTo>
                  <a:pt x="1675" y="793"/>
                </a:lnTo>
                <a:lnTo>
                  <a:pt x="1653" y="823"/>
                </a:lnTo>
                <a:lnTo>
                  <a:pt x="1631" y="852"/>
                </a:lnTo>
                <a:lnTo>
                  <a:pt x="1614" y="882"/>
                </a:lnTo>
                <a:lnTo>
                  <a:pt x="1600" y="907"/>
                </a:lnTo>
                <a:lnTo>
                  <a:pt x="1589" y="930"/>
                </a:lnTo>
                <a:lnTo>
                  <a:pt x="1615" y="925"/>
                </a:lnTo>
                <a:lnTo>
                  <a:pt x="1640" y="920"/>
                </a:lnTo>
                <a:lnTo>
                  <a:pt x="1662" y="918"/>
                </a:lnTo>
                <a:lnTo>
                  <a:pt x="1683" y="919"/>
                </a:lnTo>
                <a:lnTo>
                  <a:pt x="1703" y="923"/>
                </a:lnTo>
                <a:lnTo>
                  <a:pt x="1722" y="927"/>
                </a:lnTo>
                <a:lnTo>
                  <a:pt x="1739" y="934"/>
                </a:lnTo>
                <a:lnTo>
                  <a:pt x="1755" y="941"/>
                </a:lnTo>
                <a:lnTo>
                  <a:pt x="1770" y="951"/>
                </a:lnTo>
                <a:lnTo>
                  <a:pt x="1785" y="963"/>
                </a:lnTo>
                <a:lnTo>
                  <a:pt x="1797" y="977"/>
                </a:lnTo>
                <a:lnTo>
                  <a:pt x="1808" y="991"/>
                </a:lnTo>
                <a:lnTo>
                  <a:pt x="1819" y="1007"/>
                </a:lnTo>
                <a:lnTo>
                  <a:pt x="1830" y="1023"/>
                </a:lnTo>
                <a:lnTo>
                  <a:pt x="1838" y="1041"/>
                </a:lnTo>
                <a:lnTo>
                  <a:pt x="1847" y="1061"/>
                </a:lnTo>
                <a:lnTo>
                  <a:pt x="1853" y="1080"/>
                </a:lnTo>
                <a:lnTo>
                  <a:pt x="1861" y="1100"/>
                </a:lnTo>
                <a:lnTo>
                  <a:pt x="1865" y="1121"/>
                </a:lnTo>
                <a:lnTo>
                  <a:pt x="1872" y="1142"/>
                </a:lnTo>
                <a:lnTo>
                  <a:pt x="1881" y="1185"/>
                </a:lnTo>
                <a:lnTo>
                  <a:pt x="1888" y="1229"/>
                </a:lnTo>
                <a:lnTo>
                  <a:pt x="1898" y="1316"/>
                </a:lnTo>
                <a:lnTo>
                  <a:pt x="1906" y="1395"/>
                </a:lnTo>
                <a:lnTo>
                  <a:pt x="1907" y="1413"/>
                </a:lnTo>
                <a:lnTo>
                  <a:pt x="1911" y="1429"/>
                </a:lnTo>
                <a:lnTo>
                  <a:pt x="1915" y="1446"/>
                </a:lnTo>
                <a:lnTo>
                  <a:pt x="1920" y="1460"/>
                </a:lnTo>
                <a:lnTo>
                  <a:pt x="1925" y="1473"/>
                </a:lnTo>
                <a:lnTo>
                  <a:pt x="1932" y="1487"/>
                </a:lnTo>
                <a:lnTo>
                  <a:pt x="1940" y="1499"/>
                </a:lnTo>
                <a:lnTo>
                  <a:pt x="1946" y="1510"/>
                </a:lnTo>
                <a:lnTo>
                  <a:pt x="1954" y="1520"/>
                </a:lnTo>
                <a:lnTo>
                  <a:pt x="1963" y="1529"/>
                </a:lnTo>
                <a:lnTo>
                  <a:pt x="1973" y="1538"/>
                </a:lnTo>
                <a:lnTo>
                  <a:pt x="1983" y="1545"/>
                </a:lnTo>
                <a:lnTo>
                  <a:pt x="1993" y="1552"/>
                </a:lnTo>
                <a:lnTo>
                  <a:pt x="2003" y="1559"/>
                </a:lnTo>
                <a:lnTo>
                  <a:pt x="2014" y="1563"/>
                </a:lnTo>
                <a:lnTo>
                  <a:pt x="2025" y="1568"/>
                </a:lnTo>
                <a:lnTo>
                  <a:pt x="2059" y="1580"/>
                </a:lnTo>
                <a:lnTo>
                  <a:pt x="2096" y="1595"/>
                </a:lnTo>
                <a:lnTo>
                  <a:pt x="2116" y="1604"/>
                </a:lnTo>
                <a:lnTo>
                  <a:pt x="2134" y="1614"/>
                </a:lnTo>
                <a:lnTo>
                  <a:pt x="2153" y="1624"/>
                </a:lnTo>
                <a:lnTo>
                  <a:pt x="2172" y="1636"/>
                </a:lnTo>
                <a:lnTo>
                  <a:pt x="2191" y="1648"/>
                </a:lnTo>
                <a:lnTo>
                  <a:pt x="2207" y="1659"/>
                </a:lnTo>
                <a:lnTo>
                  <a:pt x="2224" y="1674"/>
                </a:lnTo>
                <a:lnTo>
                  <a:pt x="2238" y="1689"/>
                </a:lnTo>
                <a:lnTo>
                  <a:pt x="2253" y="1704"/>
                </a:lnTo>
                <a:lnTo>
                  <a:pt x="2265" y="1721"/>
                </a:lnTo>
                <a:lnTo>
                  <a:pt x="2270" y="1729"/>
                </a:lnTo>
                <a:lnTo>
                  <a:pt x="2275" y="1738"/>
                </a:lnTo>
                <a:lnTo>
                  <a:pt x="2279" y="1748"/>
                </a:lnTo>
                <a:lnTo>
                  <a:pt x="2283" y="1758"/>
                </a:lnTo>
                <a:lnTo>
                  <a:pt x="2288" y="1776"/>
                </a:lnTo>
                <a:lnTo>
                  <a:pt x="2293" y="1792"/>
                </a:lnTo>
                <a:lnTo>
                  <a:pt x="2295" y="1809"/>
                </a:lnTo>
                <a:lnTo>
                  <a:pt x="2296" y="1825"/>
                </a:lnTo>
                <a:lnTo>
                  <a:pt x="2296" y="1840"/>
                </a:lnTo>
                <a:lnTo>
                  <a:pt x="2294" y="1854"/>
                </a:lnTo>
                <a:lnTo>
                  <a:pt x="2291" y="1867"/>
                </a:lnTo>
                <a:lnTo>
                  <a:pt x="2286" y="1881"/>
                </a:lnTo>
                <a:lnTo>
                  <a:pt x="2281" y="1892"/>
                </a:lnTo>
                <a:lnTo>
                  <a:pt x="2274" y="1903"/>
                </a:lnTo>
                <a:lnTo>
                  <a:pt x="2267" y="1913"/>
                </a:lnTo>
                <a:lnTo>
                  <a:pt x="2258" y="1920"/>
                </a:lnTo>
                <a:lnTo>
                  <a:pt x="2249" y="1928"/>
                </a:lnTo>
                <a:lnTo>
                  <a:pt x="2238" y="1935"/>
                </a:lnTo>
                <a:lnTo>
                  <a:pt x="2227" y="1940"/>
                </a:lnTo>
                <a:lnTo>
                  <a:pt x="2215" y="1946"/>
                </a:lnTo>
                <a:lnTo>
                  <a:pt x="2233" y="1955"/>
                </a:lnTo>
                <a:lnTo>
                  <a:pt x="2249" y="1962"/>
                </a:lnTo>
                <a:lnTo>
                  <a:pt x="2267" y="1969"/>
                </a:lnTo>
                <a:lnTo>
                  <a:pt x="2283" y="1974"/>
                </a:lnTo>
                <a:lnTo>
                  <a:pt x="2299" y="1977"/>
                </a:lnTo>
                <a:lnTo>
                  <a:pt x="2316" y="1979"/>
                </a:lnTo>
                <a:lnTo>
                  <a:pt x="2331" y="1980"/>
                </a:lnTo>
                <a:lnTo>
                  <a:pt x="2348" y="1980"/>
                </a:lnTo>
                <a:lnTo>
                  <a:pt x="2364" y="1978"/>
                </a:lnTo>
                <a:lnTo>
                  <a:pt x="2382" y="1976"/>
                </a:lnTo>
                <a:lnTo>
                  <a:pt x="2402" y="1972"/>
                </a:lnTo>
                <a:lnTo>
                  <a:pt x="2422" y="1969"/>
                </a:lnTo>
                <a:lnTo>
                  <a:pt x="2467" y="1959"/>
                </a:lnTo>
                <a:lnTo>
                  <a:pt x="2518" y="1947"/>
                </a:lnTo>
                <a:close/>
                <a:moveTo>
                  <a:pt x="1526" y="469"/>
                </a:moveTo>
                <a:lnTo>
                  <a:pt x="1546" y="470"/>
                </a:lnTo>
                <a:lnTo>
                  <a:pt x="1567" y="470"/>
                </a:lnTo>
                <a:lnTo>
                  <a:pt x="1587" y="472"/>
                </a:lnTo>
                <a:lnTo>
                  <a:pt x="1605" y="474"/>
                </a:lnTo>
                <a:lnTo>
                  <a:pt x="1624" y="477"/>
                </a:lnTo>
                <a:lnTo>
                  <a:pt x="1642" y="482"/>
                </a:lnTo>
                <a:lnTo>
                  <a:pt x="1661" y="488"/>
                </a:lnTo>
                <a:lnTo>
                  <a:pt x="1678" y="497"/>
                </a:lnTo>
                <a:lnTo>
                  <a:pt x="1653" y="519"/>
                </a:lnTo>
                <a:lnTo>
                  <a:pt x="1626" y="541"/>
                </a:lnTo>
                <a:lnTo>
                  <a:pt x="1602" y="564"/>
                </a:lnTo>
                <a:lnTo>
                  <a:pt x="1578" y="587"/>
                </a:lnTo>
                <a:lnTo>
                  <a:pt x="1553" y="614"/>
                </a:lnTo>
                <a:lnTo>
                  <a:pt x="1530" y="643"/>
                </a:lnTo>
                <a:lnTo>
                  <a:pt x="1505" y="672"/>
                </a:lnTo>
                <a:lnTo>
                  <a:pt x="1478" y="706"/>
                </a:lnTo>
                <a:lnTo>
                  <a:pt x="1493" y="713"/>
                </a:lnTo>
                <a:lnTo>
                  <a:pt x="1507" y="722"/>
                </a:lnTo>
                <a:lnTo>
                  <a:pt x="1520" y="731"/>
                </a:lnTo>
                <a:lnTo>
                  <a:pt x="1536" y="741"/>
                </a:lnTo>
                <a:lnTo>
                  <a:pt x="1563" y="763"/>
                </a:lnTo>
                <a:lnTo>
                  <a:pt x="1588" y="785"/>
                </a:lnTo>
                <a:lnTo>
                  <a:pt x="1576" y="810"/>
                </a:lnTo>
                <a:lnTo>
                  <a:pt x="1561" y="835"/>
                </a:lnTo>
                <a:lnTo>
                  <a:pt x="1548" y="859"/>
                </a:lnTo>
                <a:lnTo>
                  <a:pt x="1534" y="887"/>
                </a:lnTo>
                <a:lnTo>
                  <a:pt x="1519" y="919"/>
                </a:lnTo>
                <a:lnTo>
                  <a:pt x="1503" y="957"/>
                </a:lnTo>
                <a:lnTo>
                  <a:pt x="1487" y="1003"/>
                </a:lnTo>
                <a:lnTo>
                  <a:pt x="1467" y="1060"/>
                </a:lnTo>
                <a:lnTo>
                  <a:pt x="1485" y="1051"/>
                </a:lnTo>
                <a:lnTo>
                  <a:pt x="1503" y="1040"/>
                </a:lnTo>
                <a:lnTo>
                  <a:pt x="1524" y="1031"/>
                </a:lnTo>
                <a:lnTo>
                  <a:pt x="1546" y="1022"/>
                </a:lnTo>
                <a:lnTo>
                  <a:pt x="1569" y="1014"/>
                </a:lnTo>
                <a:lnTo>
                  <a:pt x="1592" y="1007"/>
                </a:lnTo>
                <a:lnTo>
                  <a:pt x="1617" y="1002"/>
                </a:lnTo>
                <a:lnTo>
                  <a:pt x="1641" y="998"/>
                </a:lnTo>
                <a:lnTo>
                  <a:pt x="1652" y="998"/>
                </a:lnTo>
                <a:lnTo>
                  <a:pt x="1663" y="998"/>
                </a:lnTo>
                <a:lnTo>
                  <a:pt x="1674" y="998"/>
                </a:lnTo>
                <a:lnTo>
                  <a:pt x="1685" y="999"/>
                </a:lnTo>
                <a:lnTo>
                  <a:pt x="1695" y="1001"/>
                </a:lnTo>
                <a:lnTo>
                  <a:pt x="1705" y="1004"/>
                </a:lnTo>
                <a:lnTo>
                  <a:pt x="1714" y="1008"/>
                </a:lnTo>
                <a:lnTo>
                  <a:pt x="1722" y="1013"/>
                </a:lnTo>
                <a:lnTo>
                  <a:pt x="1730" y="1018"/>
                </a:lnTo>
                <a:lnTo>
                  <a:pt x="1738" y="1025"/>
                </a:lnTo>
                <a:lnTo>
                  <a:pt x="1744" y="1032"/>
                </a:lnTo>
                <a:lnTo>
                  <a:pt x="1750" y="1041"/>
                </a:lnTo>
                <a:lnTo>
                  <a:pt x="1755" y="1051"/>
                </a:lnTo>
                <a:lnTo>
                  <a:pt x="1758" y="1062"/>
                </a:lnTo>
                <a:lnTo>
                  <a:pt x="1761" y="1075"/>
                </a:lnTo>
                <a:lnTo>
                  <a:pt x="1764" y="1088"/>
                </a:lnTo>
                <a:lnTo>
                  <a:pt x="1751" y="1098"/>
                </a:lnTo>
                <a:lnTo>
                  <a:pt x="1739" y="1108"/>
                </a:lnTo>
                <a:lnTo>
                  <a:pt x="1726" y="1117"/>
                </a:lnTo>
                <a:lnTo>
                  <a:pt x="1712" y="1126"/>
                </a:lnTo>
                <a:lnTo>
                  <a:pt x="1698" y="1134"/>
                </a:lnTo>
                <a:lnTo>
                  <a:pt x="1684" y="1142"/>
                </a:lnTo>
                <a:lnTo>
                  <a:pt x="1670" y="1148"/>
                </a:lnTo>
                <a:lnTo>
                  <a:pt x="1654" y="1154"/>
                </a:lnTo>
                <a:lnTo>
                  <a:pt x="1640" y="1160"/>
                </a:lnTo>
                <a:lnTo>
                  <a:pt x="1624" y="1165"/>
                </a:lnTo>
                <a:lnTo>
                  <a:pt x="1609" y="1169"/>
                </a:lnTo>
                <a:lnTo>
                  <a:pt x="1592" y="1173"/>
                </a:lnTo>
                <a:lnTo>
                  <a:pt x="1576" y="1175"/>
                </a:lnTo>
                <a:lnTo>
                  <a:pt x="1559" y="1176"/>
                </a:lnTo>
                <a:lnTo>
                  <a:pt x="1542" y="1178"/>
                </a:lnTo>
                <a:lnTo>
                  <a:pt x="1526" y="1178"/>
                </a:lnTo>
                <a:lnTo>
                  <a:pt x="1507" y="1178"/>
                </a:lnTo>
                <a:lnTo>
                  <a:pt x="1488" y="1176"/>
                </a:lnTo>
                <a:lnTo>
                  <a:pt x="1470" y="1174"/>
                </a:lnTo>
                <a:lnTo>
                  <a:pt x="1454" y="1171"/>
                </a:lnTo>
                <a:lnTo>
                  <a:pt x="1436" y="1167"/>
                </a:lnTo>
                <a:lnTo>
                  <a:pt x="1420" y="1161"/>
                </a:lnTo>
                <a:lnTo>
                  <a:pt x="1402" y="1157"/>
                </a:lnTo>
                <a:lnTo>
                  <a:pt x="1386" y="1150"/>
                </a:lnTo>
                <a:lnTo>
                  <a:pt x="1370" y="1143"/>
                </a:lnTo>
                <a:lnTo>
                  <a:pt x="1354" y="1135"/>
                </a:lnTo>
                <a:lnTo>
                  <a:pt x="1340" y="1127"/>
                </a:lnTo>
                <a:lnTo>
                  <a:pt x="1324" y="1117"/>
                </a:lnTo>
                <a:lnTo>
                  <a:pt x="1310" y="1107"/>
                </a:lnTo>
                <a:lnTo>
                  <a:pt x="1298" y="1096"/>
                </a:lnTo>
                <a:lnTo>
                  <a:pt x="1285" y="1085"/>
                </a:lnTo>
                <a:lnTo>
                  <a:pt x="1271" y="1074"/>
                </a:lnTo>
                <a:lnTo>
                  <a:pt x="1259" y="1062"/>
                </a:lnTo>
                <a:lnTo>
                  <a:pt x="1248" y="1050"/>
                </a:lnTo>
                <a:lnTo>
                  <a:pt x="1237" y="1035"/>
                </a:lnTo>
                <a:lnTo>
                  <a:pt x="1227" y="1021"/>
                </a:lnTo>
                <a:lnTo>
                  <a:pt x="1218" y="1007"/>
                </a:lnTo>
                <a:lnTo>
                  <a:pt x="1210" y="992"/>
                </a:lnTo>
                <a:lnTo>
                  <a:pt x="1202" y="977"/>
                </a:lnTo>
                <a:lnTo>
                  <a:pt x="1194" y="962"/>
                </a:lnTo>
                <a:lnTo>
                  <a:pt x="1188" y="946"/>
                </a:lnTo>
                <a:lnTo>
                  <a:pt x="1182" y="929"/>
                </a:lnTo>
                <a:lnTo>
                  <a:pt x="1177" y="913"/>
                </a:lnTo>
                <a:lnTo>
                  <a:pt x="1174" y="896"/>
                </a:lnTo>
                <a:lnTo>
                  <a:pt x="1170" y="877"/>
                </a:lnTo>
                <a:lnTo>
                  <a:pt x="1167" y="861"/>
                </a:lnTo>
                <a:lnTo>
                  <a:pt x="1166" y="842"/>
                </a:lnTo>
                <a:lnTo>
                  <a:pt x="1166" y="824"/>
                </a:lnTo>
                <a:lnTo>
                  <a:pt x="1166" y="806"/>
                </a:lnTo>
                <a:lnTo>
                  <a:pt x="1167" y="788"/>
                </a:lnTo>
                <a:lnTo>
                  <a:pt x="1170" y="770"/>
                </a:lnTo>
                <a:lnTo>
                  <a:pt x="1174" y="752"/>
                </a:lnTo>
                <a:lnTo>
                  <a:pt x="1177" y="736"/>
                </a:lnTo>
                <a:lnTo>
                  <a:pt x="1182" y="719"/>
                </a:lnTo>
                <a:lnTo>
                  <a:pt x="1188" y="702"/>
                </a:lnTo>
                <a:lnTo>
                  <a:pt x="1194" y="687"/>
                </a:lnTo>
                <a:lnTo>
                  <a:pt x="1202" y="670"/>
                </a:lnTo>
                <a:lnTo>
                  <a:pt x="1210" y="655"/>
                </a:lnTo>
                <a:lnTo>
                  <a:pt x="1218" y="640"/>
                </a:lnTo>
                <a:lnTo>
                  <a:pt x="1227" y="626"/>
                </a:lnTo>
                <a:lnTo>
                  <a:pt x="1237" y="612"/>
                </a:lnTo>
                <a:lnTo>
                  <a:pt x="1248" y="598"/>
                </a:lnTo>
                <a:lnTo>
                  <a:pt x="1259" y="586"/>
                </a:lnTo>
                <a:lnTo>
                  <a:pt x="1271" y="574"/>
                </a:lnTo>
                <a:lnTo>
                  <a:pt x="1285" y="562"/>
                </a:lnTo>
                <a:lnTo>
                  <a:pt x="1298" y="551"/>
                </a:lnTo>
                <a:lnTo>
                  <a:pt x="1310" y="540"/>
                </a:lnTo>
                <a:lnTo>
                  <a:pt x="1324" y="531"/>
                </a:lnTo>
                <a:lnTo>
                  <a:pt x="1340" y="521"/>
                </a:lnTo>
                <a:lnTo>
                  <a:pt x="1354" y="512"/>
                </a:lnTo>
                <a:lnTo>
                  <a:pt x="1370" y="504"/>
                </a:lnTo>
                <a:lnTo>
                  <a:pt x="1386" y="498"/>
                </a:lnTo>
                <a:lnTo>
                  <a:pt x="1402" y="491"/>
                </a:lnTo>
                <a:lnTo>
                  <a:pt x="1420" y="486"/>
                </a:lnTo>
                <a:lnTo>
                  <a:pt x="1436" y="480"/>
                </a:lnTo>
                <a:lnTo>
                  <a:pt x="1454" y="477"/>
                </a:lnTo>
                <a:lnTo>
                  <a:pt x="1470" y="473"/>
                </a:lnTo>
                <a:lnTo>
                  <a:pt x="1488" y="471"/>
                </a:lnTo>
                <a:lnTo>
                  <a:pt x="1507" y="470"/>
                </a:lnTo>
                <a:lnTo>
                  <a:pt x="1526" y="469"/>
                </a:lnTo>
                <a:close/>
                <a:moveTo>
                  <a:pt x="1490" y="1877"/>
                </a:moveTo>
                <a:lnTo>
                  <a:pt x="1503" y="1928"/>
                </a:lnTo>
                <a:lnTo>
                  <a:pt x="1514" y="1980"/>
                </a:lnTo>
                <a:lnTo>
                  <a:pt x="1525" y="2032"/>
                </a:lnTo>
                <a:lnTo>
                  <a:pt x="1536" y="2083"/>
                </a:lnTo>
                <a:lnTo>
                  <a:pt x="1547" y="2135"/>
                </a:lnTo>
                <a:lnTo>
                  <a:pt x="1558" y="2187"/>
                </a:lnTo>
                <a:lnTo>
                  <a:pt x="1569" y="2238"/>
                </a:lnTo>
                <a:lnTo>
                  <a:pt x="1581" y="2290"/>
                </a:lnTo>
                <a:lnTo>
                  <a:pt x="1571" y="2303"/>
                </a:lnTo>
                <a:lnTo>
                  <a:pt x="1559" y="2319"/>
                </a:lnTo>
                <a:lnTo>
                  <a:pt x="1546" y="2334"/>
                </a:lnTo>
                <a:lnTo>
                  <a:pt x="1531" y="2351"/>
                </a:lnTo>
                <a:lnTo>
                  <a:pt x="1561" y="2359"/>
                </a:lnTo>
                <a:lnTo>
                  <a:pt x="1588" y="2367"/>
                </a:lnTo>
                <a:lnTo>
                  <a:pt x="1601" y="2374"/>
                </a:lnTo>
                <a:lnTo>
                  <a:pt x="1614" y="2378"/>
                </a:lnTo>
                <a:lnTo>
                  <a:pt x="1626" y="2386"/>
                </a:lnTo>
                <a:lnTo>
                  <a:pt x="1638" y="2392"/>
                </a:lnTo>
                <a:lnTo>
                  <a:pt x="1620" y="2409"/>
                </a:lnTo>
                <a:lnTo>
                  <a:pt x="1598" y="2430"/>
                </a:lnTo>
                <a:lnTo>
                  <a:pt x="1576" y="2455"/>
                </a:lnTo>
                <a:lnTo>
                  <a:pt x="1551" y="2481"/>
                </a:lnTo>
                <a:lnTo>
                  <a:pt x="1526" y="2510"/>
                </a:lnTo>
                <a:lnTo>
                  <a:pt x="1501" y="2538"/>
                </a:lnTo>
                <a:lnTo>
                  <a:pt x="1478" y="2565"/>
                </a:lnTo>
                <a:lnTo>
                  <a:pt x="1457" y="2592"/>
                </a:lnTo>
                <a:lnTo>
                  <a:pt x="1484" y="2592"/>
                </a:lnTo>
                <a:lnTo>
                  <a:pt x="1509" y="2594"/>
                </a:lnTo>
                <a:lnTo>
                  <a:pt x="1531" y="2598"/>
                </a:lnTo>
                <a:lnTo>
                  <a:pt x="1553" y="2602"/>
                </a:lnTo>
                <a:lnTo>
                  <a:pt x="1574" y="2607"/>
                </a:lnTo>
                <a:lnTo>
                  <a:pt x="1593" y="2614"/>
                </a:lnTo>
                <a:lnTo>
                  <a:pt x="1611" y="2621"/>
                </a:lnTo>
                <a:lnTo>
                  <a:pt x="1630" y="2628"/>
                </a:lnTo>
                <a:lnTo>
                  <a:pt x="1622" y="2645"/>
                </a:lnTo>
                <a:lnTo>
                  <a:pt x="1617" y="2664"/>
                </a:lnTo>
                <a:lnTo>
                  <a:pt x="1610" y="2684"/>
                </a:lnTo>
                <a:lnTo>
                  <a:pt x="1604" y="2706"/>
                </a:lnTo>
                <a:lnTo>
                  <a:pt x="1599" y="2729"/>
                </a:lnTo>
                <a:lnTo>
                  <a:pt x="1594" y="2753"/>
                </a:lnTo>
                <a:lnTo>
                  <a:pt x="1589" y="2777"/>
                </a:lnTo>
                <a:lnTo>
                  <a:pt x="1586" y="2802"/>
                </a:lnTo>
                <a:lnTo>
                  <a:pt x="1581" y="2828"/>
                </a:lnTo>
                <a:lnTo>
                  <a:pt x="1578" y="2852"/>
                </a:lnTo>
                <a:lnTo>
                  <a:pt x="1576" y="2875"/>
                </a:lnTo>
                <a:lnTo>
                  <a:pt x="1573" y="2897"/>
                </a:lnTo>
                <a:lnTo>
                  <a:pt x="1572" y="2919"/>
                </a:lnTo>
                <a:lnTo>
                  <a:pt x="1572" y="2940"/>
                </a:lnTo>
                <a:lnTo>
                  <a:pt x="1572" y="2959"/>
                </a:lnTo>
                <a:lnTo>
                  <a:pt x="1573" y="2975"/>
                </a:lnTo>
                <a:lnTo>
                  <a:pt x="1586" y="2953"/>
                </a:lnTo>
                <a:lnTo>
                  <a:pt x="1598" y="2932"/>
                </a:lnTo>
                <a:lnTo>
                  <a:pt x="1604" y="2922"/>
                </a:lnTo>
                <a:lnTo>
                  <a:pt x="1610" y="2913"/>
                </a:lnTo>
                <a:lnTo>
                  <a:pt x="1619" y="2904"/>
                </a:lnTo>
                <a:lnTo>
                  <a:pt x="1625" y="2896"/>
                </a:lnTo>
                <a:lnTo>
                  <a:pt x="1633" y="2888"/>
                </a:lnTo>
                <a:lnTo>
                  <a:pt x="1642" y="2883"/>
                </a:lnTo>
                <a:lnTo>
                  <a:pt x="1651" y="2876"/>
                </a:lnTo>
                <a:lnTo>
                  <a:pt x="1661" y="2872"/>
                </a:lnTo>
                <a:lnTo>
                  <a:pt x="1671" y="2867"/>
                </a:lnTo>
                <a:lnTo>
                  <a:pt x="1681" y="2864"/>
                </a:lnTo>
                <a:lnTo>
                  <a:pt x="1693" y="2864"/>
                </a:lnTo>
                <a:lnTo>
                  <a:pt x="1704" y="2863"/>
                </a:lnTo>
                <a:lnTo>
                  <a:pt x="1785" y="3258"/>
                </a:lnTo>
                <a:lnTo>
                  <a:pt x="2038" y="3432"/>
                </a:lnTo>
                <a:lnTo>
                  <a:pt x="2061" y="3554"/>
                </a:lnTo>
                <a:lnTo>
                  <a:pt x="2086" y="3676"/>
                </a:lnTo>
                <a:lnTo>
                  <a:pt x="2110" y="3799"/>
                </a:lnTo>
                <a:lnTo>
                  <a:pt x="2134" y="3921"/>
                </a:lnTo>
                <a:lnTo>
                  <a:pt x="2160" y="4043"/>
                </a:lnTo>
                <a:lnTo>
                  <a:pt x="2183" y="4166"/>
                </a:lnTo>
                <a:lnTo>
                  <a:pt x="2207" y="4288"/>
                </a:lnTo>
                <a:lnTo>
                  <a:pt x="2232" y="4411"/>
                </a:lnTo>
                <a:lnTo>
                  <a:pt x="2256" y="4534"/>
                </a:lnTo>
                <a:lnTo>
                  <a:pt x="2281" y="4655"/>
                </a:lnTo>
                <a:lnTo>
                  <a:pt x="2305" y="4777"/>
                </a:lnTo>
                <a:lnTo>
                  <a:pt x="2329" y="4900"/>
                </a:lnTo>
                <a:lnTo>
                  <a:pt x="2353" y="5021"/>
                </a:lnTo>
                <a:lnTo>
                  <a:pt x="2378" y="5144"/>
                </a:lnTo>
                <a:lnTo>
                  <a:pt x="2402" y="5267"/>
                </a:lnTo>
                <a:lnTo>
                  <a:pt x="2426" y="5389"/>
                </a:lnTo>
                <a:lnTo>
                  <a:pt x="2476" y="5440"/>
                </a:lnTo>
                <a:lnTo>
                  <a:pt x="2526" y="5491"/>
                </a:lnTo>
                <a:lnTo>
                  <a:pt x="2576" y="5540"/>
                </a:lnTo>
                <a:lnTo>
                  <a:pt x="2626" y="5591"/>
                </a:lnTo>
                <a:lnTo>
                  <a:pt x="2674" y="5641"/>
                </a:lnTo>
                <a:lnTo>
                  <a:pt x="2725" y="5693"/>
                </a:lnTo>
                <a:lnTo>
                  <a:pt x="2774" y="5743"/>
                </a:lnTo>
                <a:lnTo>
                  <a:pt x="2824" y="5794"/>
                </a:lnTo>
                <a:lnTo>
                  <a:pt x="2811" y="5728"/>
                </a:lnTo>
                <a:lnTo>
                  <a:pt x="2799" y="5664"/>
                </a:lnTo>
                <a:lnTo>
                  <a:pt x="2787" y="5600"/>
                </a:lnTo>
                <a:lnTo>
                  <a:pt x="2775" y="5535"/>
                </a:lnTo>
                <a:lnTo>
                  <a:pt x="2763" y="5471"/>
                </a:lnTo>
                <a:lnTo>
                  <a:pt x="2751" y="5406"/>
                </a:lnTo>
                <a:lnTo>
                  <a:pt x="2737" y="5341"/>
                </a:lnTo>
                <a:lnTo>
                  <a:pt x="2725" y="5277"/>
                </a:lnTo>
                <a:lnTo>
                  <a:pt x="2743" y="5267"/>
                </a:lnTo>
                <a:lnTo>
                  <a:pt x="2759" y="5258"/>
                </a:lnTo>
                <a:lnTo>
                  <a:pt x="2775" y="5252"/>
                </a:lnTo>
                <a:lnTo>
                  <a:pt x="2790" y="5245"/>
                </a:lnTo>
                <a:lnTo>
                  <a:pt x="2804" y="5241"/>
                </a:lnTo>
                <a:lnTo>
                  <a:pt x="2818" y="5238"/>
                </a:lnTo>
                <a:lnTo>
                  <a:pt x="2831" y="5236"/>
                </a:lnTo>
                <a:lnTo>
                  <a:pt x="2844" y="5236"/>
                </a:lnTo>
                <a:lnTo>
                  <a:pt x="2856" y="5236"/>
                </a:lnTo>
                <a:lnTo>
                  <a:pt x="2867" y="5238"/>
                </a:lnTo>
                <a:lnTo>
                  <a:pt x="2878" y="5241"/>
                </a:lnTo>
                <a:lnTo>
                  <a:pt x="2888" y="5244"/>
                </a:lnTo>
                <a:lnTo>
                  <a:pt x="2898" y="5248"/>
                </a:lnTo>
                <a:lnTo>
                  <a:pt x="2908" y="5254"/>
                </a:lnTo>
                <a:lnTo>
                  <a:pt x="2917" y="5260"/>
                </a:lnTo>
                <a:lnTo>
                  <a:pt x="2925" y="5266"/>
                </a:lnTo>
                <a:lnTo>
                  <a:pt x="2935" y="5274"/>
                </a:lnTo>
                <a:lnTo>
                  <a:pt x="2943" y="5283"/>
                </a:lnTo>
                <a:lnTo>
                  <a:pt x="2952" y="5290"/>
                </a:lnTo>
                <a:lnTo>
                  <a:pt x="2960" y="5299"/>
                </a:lnTo>
                <a:lnTo>
                  <a:pt x="2976" y="5319"/>
                </a:lnTo>
                <a:lnTo>
                  <a:pt x="2992" y="5340"/>
                </a:lnTo>
                <a:lnTo>
                  <a:pt x="3008" y="5361"/>
                </a:lnTo>
                <a:lnTo>
                  <a:pt x="3025" y="5383"/>
                </a:lnTo>
                <a:lnTo>
                  <a:pt x="3043" y="5404"/>
                </a:lnTo>
                <a:lnTo>
                  <a:pt x="3060" y="5425"/>
                </a:lnTo>
                <a:lnTo>
                  <a:pt x="3078" y="5442"/>
                </a:lnTo>
                <a:lnTo>
                  <a:pt x="3096" y="5461"/>
                </a:lnTo>
                <a:lnTo>
                  <a:pt x="3115" y="5477"/>
                </a:lnTo>
                <a:lnTo>
                  <a:pt x="3135" y="5494"/>
                </a:lnTo>
                <a:lnTo>
                  <a:pt x="3156" y="5510"/>
                </a:lnTo>
                <a:lnTo>
                  <a:pt x="3177" y="5527"/>
                </a:lnTo>
                <a:lnTo>
                  <a:pt x="3199" y="5541"/>
                </a:lnTo>
                <a:lnTo>
                  <a:pt x="3221" y="5557"/>
                </a:lnTo>
                <a:lnTo>
                  <a:pt x="3244" y="5571"/>
                </a:lnTo>
                <a:lnTo>
                  <a:pt x="3267" y="5583"/>
                </a:lnTo>
                <a:lnTo>
                  <a:pt x="3292" y="5597"/>
                </a:lnTo>
                <a:lnTo>
                  <a:pt x="3317" y="5609"/>
                </a:lnTo>
                <a:lnTo>
                  <a:pt x="3341" y="5620"/>
                </a:lnTo>
                <a:lnTo>
                  <a:pt x="3367" y="5630"/>
                </a:lnTo>
                <a:lnTo>
                  <a:pt x="3392" y="5639"/>
                </a:lnTo>
                <a:lnTo>
                  <a:pt x="3418" y="5648"/>
                </a:lnTo>
                <a:lnTo>
                  <a:pt x="3443" y="5653"/>
                </a:lnTo>
                <a:lnTo>
                  <a:pt x="3469" y="5660"/>
                </a:lnTo>
                <a:lnTo>
                  <a:pt x="3494" y="5663"/>
                </a:lnTo>
                <a:lnTo>
                  <a:pt x="3520" y="5665"/>
                </a:lnTo>
                <a:lnTo>
                  <a:pt x="3544" y="5668"/>
                </a:lnTo>
                <a:lnTo>
                  <a:pt x="3569" y="5666"/>
                </a:lnTo>
                <a:lnTo>
                  <a:pt x="3594" y="5664"/>
                </a:lnTo>
                <a:lnTo>
                  <a:pt x="3618" y="5661"/>
                </a:lnTo>
                <a:lnTo>
                  <a:pt x="3642" y="5655"/>
                </a:lnTo>
                <a:lnTo>
                  <a:pt x="3665" y="5649"/>
                </a:lnTo>
                <a:lnTo>
                  <a:pt x="3688" y="5639"/>
                </a:lnTo>
                <a:lnTo>
                  <a:pt x="3710" y="5628"/>
                </a:lnTo>
                <a:lnTo>
                  <a:pt x="3731" y="5616"/>
                </a:lnTo>
                <a:lnTo>
                  <a:pt x="3752" y="5600"/>
                </a:lnTo>
                <a:lnTo>
                  <a:pt x="3772" y="5583"/>
                </a:lnTo>
                <a:lnTo>
                  <a:pt x="3790" y="5564"/>
                </a:lnTo>
                <a:lnTo>
                  <a:pt x="3806" y="5547"/>
                </a:lnTo>
                <a:lnTo>
                  <a:pt x="3821" y="5530"/>
                </a:lnTo>
                <a:lnTo>
                  <a:pt x="3836" y="5517"/>
                </a:lnTo>
                <a:lnTo>
                  <a:pt x="3853" y="5504"/>
                </a:lnTo>
                <a:lnTo>
                  <a:pt x="3863" y="5497"/>
                </a:lnTo>
                <a:lnTo>
                  <a:pt x="3871" y="5493"/>
                </a:lnTo>
                <a:lnTo>
                  <a:pt x="3881" y="5488"/>
                </a:lnTo>
                <a:lnTo>
                  <a:pt x="3891" y="5484"/>
                </a:lnTo>
                <a:lnTo>
                  <a:pt x="3902" y="5482"/>
                </a:lnTo>
                <a:lnTo>
                  <a:pt x="3913" y="5479"/>
                </a:lnTo>
                <a:lnTo>
                  <a:pt x="3927" y="5477"/>
                </a:lnTo>
                <a:lnTo>
                  <a:pt x="3940" y="5477"/>
                </a:lnTo>
                <a:lnTo>
                  <a:pt x="3948" y="5477"/>
                </a:lnTo>
                <a:lnTo>
                  <a:pt x="3956" y="5477"/>
                </a:lnTo>
                <a:lnTo>
                  <a:pt x="3963" y="5479"/>
                </a:lnTo>
                <a:lnTo>
                  <a:pt x="3970" y="5481"/>
                </a:lnTo>
                <a:lnTo>
                  <a:pt x="3977" y="5483"/>
                </a:lnTo>
                <a:lnTo>
                  <a:pt x="3984" y="5485"/>
                </a:lnTo>
                <a:lnTo>
                  <a:pt x="3990" y="5488"/>
                </a:lnTo>
                <a:lnTo>
                  <a:pt x="3996" y="5493"/>
                </a:lnTo>
                <a:lnTo>
                  <a:pt x="4001" y="5496"/>
                </a:lnTo>
                <a:lnTo>
                  <a:pt x="4006" y="5501"/>
                </a:lnTo>
                <a:lnTo>
                  <a:pt x="4011" y="5506"/>
                </a:lnTo>
                <a:lnTo>
                  <a:pt x="4015" y="5512"/>
                </a:lnTo>
                <a:lnTo>
                  <a:pt x="4019" y="5517"/>
                </a:lnTo>
                <a:lnTo>
                  <a:pt x="4021" y="5523"/>
                </a:lnTo>
                <a:lnTo>
                  <a:pt x="4023" y="5529"/>
                </a:lnTo>
                <a:lnTo>
                  <a:pt x="4025" y="5536"/>
                </a:lnTo>
                <a:lnTo>
                  <a:pt x="4027" y="5544"/>
                </a:lnTo>
                <a:lnTo>
                  <a:pt x="4027" y="5550"/>
                </a:lnTo>
                <a:lnTo>
                  <a:pt x="4027" y="5559"/>
                </a:lnTo>
                <a:lnTo>
                  <a:pt x="4027" y="5567"/>
                </a:lnTo>
                <a:lnTo>
                  <a:pt x="4025" y="5575"/>
                </a:lnTo>
                <a:lnTo>
                  <a:pt x="4024" y="5583"/>
                </a:lnTo>
                <a:lnTo>
                  <a:pt x="4021" y="5592"/>
                </a:lnTo>
                <a:lnTo>
                  <a:pt x="4017" y="5601"/>
                </a:lnTo>
                <a:lnTo>
                  <a:pt x="4013" y="5611"/>
                </a:lnTo>
                <a:lnTo>
                  <a:pt x="4008" y="5620"/>
                </a:lnTo>
                <a:lnTo>
                  <a:pt x="4003" y="5630"/>
                </a:lnTo>
                <a:lnTo>
                  <a:pt x="3996" y="5640"/>
                </a:lnTo>
                <a:lnTo>
                  <a:pt x="3989" y="5650"/>
                </a:lnTo>
                <a:lnTo>
                  <a:pt x="3981" y="5661"/>
                </a:lnTo>
                <a:lnTo>
                  <a:pt x="3971" y="5671"/>
                </a:lnTo>
                <a:lnTo>
                  <a:pt x="3961" y="5681"/>
                </a:lnTo>
                <a:lnTo>
                  <a:pt x="4003" y="5678"/>
                </a:lnTo>
                <a:lnTo>
                  <a:pt x="4042" y="5672"/>
                </a:lnTo>
                <a:lnTo>
                  <a:pt x="4079" y="5665"/>
                </a:lnTo>
                <a:lnTo>
                  <a:pt x="4115" y="5659"/>
                </a:lnTo>
                <a:lnTo>
                  <a:pt x="4147" y="5650"/>
                </a:lnTo>
                <a:lnTo>
                  <a:pt x="4178" y="5639"/>
                </a:lnTo>
                <a:lnTo>
                  <a:pt x="4207" y="5629"/>
                </a:lnTo>
                <a:lnTo>
                  <a:pt x="4233" y="5617"/>
                </a:lnTo>
                <a:lnTo>
                  <a:pt x="4259" y="5605"/>
                </a:lnTo>
                <a:lnTo>
                  <a:pt x="4282" y="5591"/>
                </a:lnTo>
                <a:lnTo>
                  <a:pt x="4303" y="5576"/>
                </a:lnTo>
                <a:lnTo>
                  <a:pt x="4323" y="5561"/>
                </a:lnTo>
                <a:lnTo>
                  <a:pt x="4341" y="5545"/>
                </a:lnTo>
                <a:lnTo>
                  <a:pt x="4357" y="5528"/>
                </a:lnTo>
                <a:lnTo>
                  <a:pt x="4373" y="5510"/>
                </a:lnTo>
                <a:lnTo>
                  <a:pt x="4386" y="5492"/>
                </a:lnTo>
                <a:lnTo>
                  <a:pt x="4399" y="5473"/>
                </a:lnTo>
                <a:lnTo>
                  <a:pt x="4410" y="5454"/>
                </a:lnTo>
                <a:lnTo>
                  <a:pt x="4420" y="5434"/>
                </a:lnTo>
                <a:lnTo>
                  <a:pt x="4429" y="5414"/>
                </a:lnTo>
                <a:lnTo>
                  <a:pt x="4437" y="5393"/>
                </a:lnTo>
                <a:lnTo>
                  <a:pt x="4443" y="5373"/>
                </a:lnTo>
                <a:lnTo>
                  <a:pt x="4450" y="5351"/>
                </a:lnTo>
                <a:lnTo>
                  <a:pt x="4455" y="5329"/>
                </a:lnTo>
                <a:lnTo>
                  <a:pt x="4460" y="5308"/>
                </a:lnTo>
                <a:lnTo>
                  <a:pt x="4463" y="5286"/>
                </a:lnTo>
                <a:lnTo>
                  <a:pt x="4467" y="5264"/>
                </a:lnTo>
                <a:lnTo>
                  <a:pt x="4469" y="5242"/>
                </a:lnTo>
                <a:lnTo>
                  <a:pt x="4472" y="5197"/>
                </a:lnTo>
                <a:lnTo>
                  <a:pt x="4474" y="5154"/>
                </a:lnTo>
                <a:lnTo>
                  <a:pt x="4504" y="4427"/>
                </a:lnTo>
                <a:lnTo>
                  <a:pt x="4552" y="4391"/>
                </a:lnTo>
                <a:lnTo>
                  <a:pt x="4601" y="4354"/>
                </a:lnTo>
                <a:lnTo>
                  <a:pt x="4624" y="4334"/>
                </a:lnTo>
                <a:lnTo>
                  <a:pt x="4647" y="4313"/>
                </a:lnTo>
                <a:lnTo>
                  <a:pt x="4669" y="4294"/>
                </a:lnTo>
                <a:lnTo>
                  <a:pt x="4690" y="4271"/>
                </a:lnTo>
                <a:lnTo>
                  <a:pt x="4711" y="4248"/>
                </a:lnTo>
                <a:lnTo>
                  <a:pt x="4731" y="4224"/>
                </a:lnTo>
                <a:lnTo>
                  <a:pt x="4749" y="4198"/>
                </a:lnTo>
                <a:lnTo>
                  <a:pt x="4768" y="4171"/>
                </a:lnTo>
                <a:lnTo>
                  <a:pt x="4783" y="4143"/>
                </a:lnTo>
                <a:lnTo>
                  <a:pt x="4800" y="4112"/>
                </a:lnTo>
                <a:lnTo>
                  <a:pt x="4806" y="4097"/>
                </a:lnTo>
                <a:lnTo>
                  <a:pt x="4814" y="4080"/>
                </a:lnTo>
                <a:lnTo>
                  <a:pt x="4820" y="4062"/>
                </a:lnTo>
                <a:lnTo>
                  <a:pt x="4825" y="4046"/>
                </a:lnTo>
                <a:lnTo>
                  <a:pt x="4799" y="4051"/>
                </a:lnTo>
                <a:lnTo>
                  <a:pt x="4771" y="4057"/>
                </a:lnTo>
                <a:lnTo>
                  <a:pt x="4744" y="4060"/>
                </a:lnTo>
                <a:lnTo>
                  <a:pt x="4718" y="4063"/>
                </a:lnTo>
                <a:lnTo>
                  <a:pt x="4692" y="4066"/>
                </a:lnTo>
                <a:lnTo>
                  <a:pt x="4665" y="4068"/>
                </a:lnTo>
                <a:lnTo>
                  <a:pt x="4638" y="4069"/>
                </a:lnTo>
                <a:lnTo>
                  <a:pt x="4614" y="4069"/>
                </a:lnTo>
                <a:lnTo>
                  <a:pt x="4587" y="4069"/>
                </a:lnTo>
                <a:lnTo>
                  <a:pt x="4561" y="4068"/>
                </a:lnTo>
                <a:lnTo>
                  <a:pt x="4536" y="4067"/>
                </a:lnTo>
                <a:lnTo>
                  <a:pt x="4511" y="4063"/>
                </a:lnTo>
                <a:lnTo>
                  <a:pt x="4485" y="4061"/>
                </a:lnTo>
                <a:lnTo>
                  <a:pt x="4461" y="4058"/>
                </a:lnTo>
                <a:lnTo>
                  <a:pt x="4436" y="4053"/>
                </a:lnTo>
                <a:lnTo>
                  <a:pt x="4410" y="4049"/>
                </a:lnTo>
                <a:lnTo>
                  <a:pt x="4396" y="4043"/>
                </a:lnTo>
                <a:lnTo>
                  <a:pt x="4384" y="4036"/>
                </a:lnTo>
                <a:lnTo>
                  <a:pt x="4373" y="4028"/>
                </a:lnTo>
                <a:lnTo>
                  <a:pt x="4362" y="4020"/>
                </a:lnTo>
                <a:lnTo>
                  <a:pt x="4353" y="4011"/>
                </a:lnTo>
                <a:lnTo>
                  <a:pt x="4345" y="4003"/>
                </a:lnTo>
                <a:lnTo>
                  <a:pt x="4338" y="3991"/>
                </a:lnTo>
                <a:lnTo>
                  <a:pt x="4333" y="3982"/>
                </a:lnTo>
                <a:lnTo>
                  <a:pt x="4328" y="3970"/>
                </a:lnTo>
                <a:lnTo>
                  <a:pt x="4327" y="3960"/>
                </a:lnTo>
                <a:lnTo>
                  <a:pt x="4327" y="3949"/>
                </a:lnTo>
                <a:lnTo>
                  <a:pt x="4328" y="3938"/>
                </a:lnTo>
                <a:lnTo>
                  <a:pt x="4331" y="3927"/>
                </a:lnTo>
                <a:lnTo>
                  <a:pt x="4335" y="3916"/>
                </a:lnTo>
                <a:lnTo>
                  <a:pt x="4342" y="3906"/>
                </a:lnTo>
                <a:lnTo>
                  <a:pt x="4351" y="3895"/>
                </a:lnTo>
                <a:lnTo>
                  <a:pt x="4362" y="3884"/>
                </a:lnTo>
                <a:lnTo>
                  <a:pt x="4373" y="3874"/>
                </a:lnTo>
                <a:lnTo>
                  <a:pt x="4385" y="3865"/>
                </a:lnTo>
                <a:lnTo>
                  <a:pt x="4397" y="3858"/>
                </a:lnTo>
                <a:lnTo>
                  <a:pt x="4409" y="3850"/>
                </a:lnTo>
                <a:lnTo>
                  <a:pt x="4422" y="3844"/>
                </a:lnTo>
                <a:lnTo>
                  <a:pt x="4436" y="3839"/>
                </a:lnTo>
                <a:lnTo>
                  <a:pt x="4449" y="3834"/>
                </a:lnTo>
                <a:lnTo>
                  <a:pt x="4461" y="3830"/>
                </a:lnTo>
                <a:lnTo>
                  <a:pt x="4476" y="3828"/>
                </a:lnTo>
                <a:lnTo>
                  <a:pt x="4489" y="3826"/>
                </a:lnTo>
                <a:lnTo>
                  <a:pt x="4503" y="3824"/>
                </a:lnTo>
                <a:lnTo>
                  <a:pt x="4516" y="3823"/>
                </a:lnTo>
                <a:lnTo>
                  <a:pt x="4532" y="3822"/>
                </a:lnTo>
                <a:lnTo>
                  <a:pt x="4546" y="3823"/>
                </a:lnTo>
                <a:lnTo>
                  <a:pt x="4561" y="3823"/>
                </a:lnTo>
                <a:lnTo>
                  <a:pt x="4592" y="3826"/>
                </a:lnTo>
                <a:lnTo>
                  <a:pt x="4622" y="3831"/>
                </a:lnTo>
                <a:lnTo>
                  <a:pt x="4653" y="3837"/>
                </a:lnTo>
                <a:lnTo>
                  <a:pt x="4684" y="3843"/>
                </a:lnTo>
                <a:lnTo>
                  <a:pt x="4749" y="3859"/>
                </a:lnTo>
                <a:lnTo>
                  <a:pt x="4813" y="3873"/>
                </a:lnTo>
                <a:lnTo>
                  <a:pt x="4889" y="3890"/>
                </a:lnTo>
                <a:lnTo>
                  <a:pt x="4968" y="3906"/>
                </a:lnTo>
                <a:lnTo>
                  <a:pt x="5048" y="3922"/>
                </a:lnTo>
                <a:lnTo>
                  <a:pt x="5129" y="3936"/>
                </a:lnTo>
                <a:lnTo>
                  <a:pt x="5170" y="3942"/>
                </a:lnTo>
                <a:lnTo>
                  <a:pt x="5212" y="3947"/>
                </a:lnTo>
                <a:lnTo>
                  <a:pt x="5252" y="3953"/>
                </a:lnTo>
                <a:lnTo>
                  <a:pt x="5292" y="3958"/>
                </a:lnTo>
                <a:lnTo>
                  <a:pt x="5333" y="3962"/>
                </a:lnTo>
                <a:lnTo>
                  <a:pt x="5373" y="3966"/>
                </a:lnTo>
                <a:lnTo>
                  <a:pt x="5412" y="3969"/>
                </a:lnTo>
                <a:lnTo>
                  <a:pt x="5451" y="3970"/>
                </a:lnTo>
                <a:lnTo>
                  <a:pt x="5683" y="4371"/>
                </a:lnTo>
                <a:lnTo>
                  <a:pt x="5696" y="4396"/>
                </a:lnTo>
                <a:lnTo>
                  <a:pt x="5709" y="4421"/>
                </a:lnTo>
                <a:lnTo>
                  <a:pt x="5721" y="4442"/>
                </a:lnTo>
                <a:lnTo>
                  <a:pt x="5736" y="4462"/>
                </a:lnTo>
                <a:lnTo>
                  <a:pt x="5749" y="4480"/>
                </a:lnTo>
                <a:lnTo>
                  <a:pt x="5765" y="4498"/>
                </a:lnTo>
                <a:lnTo>
                  <a:pt x="5778" y="4513"/>
                </a:lnTo>
                <a:lnTo>
                  <a:pt x="5793" y="4527"/>
                </a:lnTo>
                <a:lnTo>
                  <a:pt x="5810" y="4539"/>
                </a:lnTo>
                <a:lnTo>
                  <a:pt x="5824" y="4551"/>
                </a:lnTo>
                <a:lnTo>
                  <a:pt x="5841" y="4561"/>
                </a:lnTo>
                <a:lnTo>
                  <a:pt x="5857" y="4569"/>
                </a:lnTo>
                <a:lnTo>
                  <a:pt x="5875" y="4578"/>
                </a:lnTo>
                <a:lnTo>
                  <a:pt x="5892" y="4583"/>
                </a:lnTo>
                <a:lnTo>
                  <a:pt x="5909" y="4589"/>
                </a:lnTo>
                <a:lnTo>
                  <a:pt x="5927" y="4592"/>
                </a:lnTo>
                <a:lnTo>
                  <a:pt x="5945" y="4597"/>
                </a:lnTo>
                <a:lnTo>
                  <a:pt x="5965" y="4599"/>
                </a:lnTo>
                <a:lnTo>
                  <a:pt x="5983" y="4600"/>
                </a:lnTo>
                <a:lnTo>
                  <a:pt x="6002" y="4600"/>
                </a:lnTo>
                <a:lnTo>
                  <a:pt x="6021" y="4600"/>
                </a:lnTo>
                <a:lnTo>
                  <a:pt x="6042" y="4600"/>
                </a:lnTo>
                <a:lnTo>
                  <a:pt x="6062" y="4599"/>
                </a:lnTo>
                <a:lnTo>
                  <a:pt x="6083" y="4597"/>
                </a:lnTo>
                <a:lnTo>
                  <a:pt x="6125" y="4590"/>
                </a:lnTo>
                <a:lnTo>
                  <a:pt x="6168" y="4582"/>
                </a:lnTo>
                <a:lnTo>
                  <a:pt x="6214" y="4575"/>
                </a:lnTo>
                <a:lnTo>
                  <a:pt x="6260" y="4565"/>
                </a:lnTo>
                <a:lnTo>
                  <a:pt x="6282" y="4560"/>
                </a:lnTo>
                <a:lnTo>
                  <a:pt x="6303" y="4556"/>
                </a:lnTo>
                <a:lnTo>
                  <a:pt x="6323" y="4553"/>
                </a:lnTo>
                <a:lnTo>
                  <a:pt x="6342" y="4551"/>
                </a:lnTo>
                <a:lnTo>
                  <a:pt x="6362" y="4550"/>
                </a:lnTo>
                <a:lnTo>
                  <a:pt x="6380" y="4550"/>
                </a:lnTo>
                <a:lnTo>
                  <a:pt x="6396" y="4551"/>
                </a:lnTo>
                <a:lnTo>
                  <a:pt x="6413" y="4552"/>
                </a:lnTo>
                <a:lnTo>
                  <a:pt x="6428" y="4555"/>
                </a:lnTo>
                <a:lnTo>
                  <a:pt x="6444" y="4557"/>
                </a:lnTo>
                <a:lnTo>
                  <a:pt x="6458" y="4561"/>
                </a:lnTo>
                <a:lnTo>
                  <a:pt x="6472" y="4566"/>
                </a:lnTo>
                <a:lnTo>
                  <a:pt x="6484" y="4570"/>
                </a:lnTo>
                <a:lnTo>
                  <a:pt x="6496" y="4577"/>
                </a:lnTo>
                <a:lnTo>
                  <a:pt x="6507" y="4583"/>
                </a:lnTo>
                <a:lnTo>
                  <a:pt x="6518" y="4590"/>
                </a:lnTo>
                <a:lnTo>
                  <a:pt x="6528" y="4600"/>
                </a:lnTo>
                <a:lnTo>
                  <a:pt x="6538" y="4609"/>
                </a:lnTo>
                <a:lnTo>
                  <a:pt x="6547" y="4618"/>
                </a:lnTo>
                <a:lnTo>
                  <a:pt x="6555" y="4629"/>
                </a:lnTo>
                <a:lnTo>
                  <a:pt x="6561" y="4640"/>
                </a:lnTo>
                <a:lnTo>
                  <a:pt x="6568" y="4652"/>
                </a:lnTo>
                <a:lnTo>
                  <a:pt x="6573" y="4664"/>
                </a:lnTo>
                <a:lnTo>
                  <a:pt x="6579" y="4677"/>
                </a:lnTo>
                <a:lnTo>
                  <a:pt x="6583" y="4691"/>
                </a:lnTo>
                <a:lnTo>
                  <a:pt x="6587" y="4706"/>
                </a:lnTo>
                <a:lnTo>
                  <a:pt x="6590" y="4722"/>
                </a:lnTo>
                <a:lnTo>
                  <a:pt x="6593" y="4738"/>
                </a:lnTo>
                <a:lnTo>
                  <a:pt x="6594" y="4755"/>
                </a:lnTo>
                <a:lnTo>
                  <a:pt x="6595" y="4773"/>
                </a:lnTo>
                <a:lnTo>
                  <a:pt x="6595" y="4790"/>
                </a:lnTo>
                <a:lnTo>
                  <a:pt x="6595" y="4809"/>
                </a:lnTo>
                <a:lnTo>
                  <a:pt x="6594" y="4827"/>
                </a:lnTo>
                <a:lnTo>
                  <a:pt x="6594" y="4844"/>
                </a:lnTo>
                <a:lnTo>
                  <a:pt x="6592" y="4861"/>
                </a:lnTo>
                <a:lnTo>
                  <a:pt x="6589" y="4878"/>
                </a:lnTo>
                <a:lnTo>
                  <a:pt x="6584" y="4893"/>
                </a:lnTo>
                <a:lnTo>
                  <a:pt x="6580" y="4909"/>
                </a:lnTo>
                <a:lnTo>
                  <a:pt x="6574" y="4923"/>
                </a:lnTo>
                <a:lnTo>
                  <a:pt x="6569" y="4937"/>
                </a:lnTo>
                <a:lnTo>
                  <a:pt x="6561" y="4951"/>
                </a:lnTo>
                <a:lnTo>
                  <a:pt x="6553" y="4964"/>
                </a:lnTo>
                <a:lnTo>
                  <a:pt x="6546" y="4975"/>
                </a:lnTo>
                <a:lnTo>
                  <a:pt x="6537" y="4986"/>
                </a:lnTo>
                <a:lnTo>
                  <a:pt x="6528" y="4997"/>
                </a:lnTo>
                <a:lnTo>
                  <a:pt x="6517" y="5008"/>
                </a:lnTo>
                <a:lnTo>
                  <a:pt x="6506" y="5018"/>
                </a:lnTo>
                <a:lnTo>
                  <a:pt x="6495" y="5026"/>
                </a:lnTo>
                <a:lnTo>
                  <a:pt x="6482" y="5034"/>
                </a:lnTo>
                <a:lnTo>
                  <a:pt x="6468" y="5041"/>
                </a:lnTo>
                <a:lnTo>
                  <a:pt x="6454" y="5048"/>
                </a:lnTo>
                <a:lnTo>
                  <a:pt x="6439" y="5054"/>
                </a:lnTo>
                <a:lnTo>
                  <a:pt x="6425" y="5059"/>
                </a:lnTo>
                <a:lnTo>
                  <a:pt x="6408" y="5064"/>
                </a:lnTo>
                <a:lnTo>
                  <a:pt x="6392" y="5067"/>
                </a:lnTo>
                <a:lnTo>
                  <a:pt x="6374" y="5070"/>
                </a:lnTo>
                <a:lnTo>
                  <a:pt x="6358" y="5072"/>
                </a:lnTo>
                <a:lnTo>
                  <a:pt x="6339" y="5073"/>
                </a:lnTo>
                <a:lnTo>
                  <a:pt x="6319" y="5073"/>
                </a:lnTo>
                <a:lnTo>
                  <a:pt x="6300" y="5072"/>
                </a:lnTo>
                <a:lnTo>
                  <a:pt x="6279" y="5071"/>
                </a:lnTo>
                <a:lnTo>
                  <a:pt x="6258" y="5069"/>
                </a:lnTo>
                <a:lnTo>
                  <a:pt x="6237" y="5065"/>
                </a:lnTo>
                <a:lnTo>
                  <a:pt x="6215" y="5061"/>
                </a:lnTo>
                <a:lnTo>
                  <a:pt x="6186" y="5055"/>
                </a:lnTo>
                <a:lnTo>
                  <a:pt x="6160" y="5048"/>
                </a:lnTo>
                <a:lnTo>
                  <a:pt x="6133" y="5039"/>
                </a:lnTo>
                <a:lnTo>
                  <a:pt x="6106" y="5029"/>
                </a:lnTo>
                <a:lnTo>
                  <a:pt x="6080" y="5018"/>
                </a:lnTo>
                <a:lnTo>
                  <a:pt x="6053" y="5006"/>
                </a:lnTo>
                <a:lnTo>
                  <a:pt x="6028" y="4993"/>
                </a:lnTo>
                <a:lnTo>
                  <a:pt x="6001" y="4977"/>
                </a:lnTo>
                <a:lnTo>
                  <a:pt x="5976" y="4962"/>
                </a:lnTo>
                <a:lnTo>
                  <a:pt x="5949" y="4944"/>
                </a:lnTo>
                <a:lnTo>
                  <a:pt x="5923" y="4926"/>
                </a:lnTo>
                <a:lnTo>
                  <a:pt x="5897" y="4906"/>
                </a:lnTo>
                <a:lnTo>
                  <a:pt x="5871" y="4886"/>
                </a:lnTo>
                <a:lnTo>
                  <a:pt x="5844" y="4864"/>
                </a:lnTo>
                <a:lnTo>
                  <a:pt x="5819" y="4841"/>
                </a:lnTo>
                <a:lnTo>
                  <a:pt x="5791" y="4817"/>
                </a:lnTo>
                <a:lnTo>
                  <a:pt x="5760" y="4789"/>
                </a:lnTo>
                <a:lnTo>
                  <a:pt x="5730" y="4766"/>
                </a:lnTo>
                <a:lnTo>
                  <a:pt x="5699" y="4748"/>
                </a:lnTo>
                <a:lnTo>
                  <a:pt x="5669" y="4733"/>
                </a:lnTo>
                <a:lnTo>
                  <a:pt x="5641" y="4722"/>
                </a:lnTo>
                <a:lnTo>
                  <a:pt x="5611" y="4714"/>
                </a:lnTo>
                <a:lnTo>
                  <a:pt x="5583" y="4711"/>
                </a:lnTo>
                <a:lnTo>
                  <a:pt x="5555" y="4709"/>
                </a:lnTo>
                <a:lnTo>
                  <a:pt x="5528" y="4711"/>
                </a:lnTo>
                <a:lnTo>
                  <a:pt x="5501" y="4716"/>
                </a:lnTo>
                <a:lnTo>
                  <a:pt x="5476" y="4724"/>
                </a:lnTo>
                <a:lnTo>
                  <a:pt x="5450" y="4734"/>
                </a:lnTo>
                <a:lnTo>
                  <a:pt x="5425" y="4747"/>
                </a:lnTo>
                <a:lnTo>
                  <a:pt x="5402" y="4763"/>
                </a:lnTo>
                <a:lnTo>
                  <a:pt x="5378" y="4779"/>
                </a:lnTo>
                <a:lnTo>
                  <a:pt x="5356" y="4799"/>
                </a:lnTo>
                <a:lnTo>
                  <a:pt x="5335" y="4820"/>
                </a:lnTo>
                <a:lnTo>
                  <a:pt x="5315" y="4843"/>
                </a:lnTo>
                <a:lnTo>
                  <a:pt x="5297" y="4867"/>
                </a:lnTo>
                <a:lnTo>
                  <a:pt x="5278" y="4892"/>
                </a:lnTo>
                <a:lnTo>
                  <a:pt x="5260" y="4920"/>
                </a:lnTo>
                <a:lnTo>
                  <a:pt x="5245" y="4946"/>
                </a:lnTo>
                <a:lnTo>
                  <a:pt x="5229" y="4975"/>
                </a:lnTo>
                <a:lnTo>
                  <a:pt x="5214" y="5005"/>
                </a:lnTo>
                <a:lnTo>
                  <a:pt x="5201" y="5035"/>
                </a:lnTo>
                <a:lnTo>
                  <a:pt x="5190" y="5065"/>
                </a:lnTo>
                <a:lnTo>
                  <a:pt x="5179" y="5096"/>
                </a:lnTo>
                <a:lnTo>
                  <a:pt x="5169" y="5127"/>
                </a:lnTo>
                <a:lnTo>
                  <a:pt x="5160" y="5156"/>
                </a:lnTo>
                <a:lnTo>
                  <a:pt x="5155" y="5187"/>
                </a:lnTo>
                <a:lnTo>
                  <a:pt x="5148" y="5218"/>
                </a:lnTo>
                <a:lnTo>
                  <a:pt x="5145" y="5247"/>
                </a:lnTo>
                <a:lnTo>
                  <a:pt x="5298" y="5263"/>
                </a:lnTo>
                <a:lnTo>
                  <a:pt x="5292" y="5288"/>
                </a:lnTo>
                <a:lnTo>
                  <a:pt x="5289" y="5318"/>
                </a:lnTo>
                <a:lnTo>
                  <a:pt x="5284" y="5351"/>
                </a:lnTo>
                <a:lnTo>
                  <a:pt x="5281" y="5388"/>
                </a:lnTo>
                <a:lnTo>
                  <a:pt x="5279" y="5425"/>
                </a:lnTo>
                <a:lnTo>
                  <a:pt x="5275" y="5463"/>
                </a:lnTo>
                <a:lnTo>
                  <a:pt x="5273" y="5503"/>
                </a:lnTo>
                <a:lnTo>
                  <a:pt x="5271" y="5541"/>
                </a:lnTo>
                <a:lnTo>
                  <a:pt x="5312" y="5533"/>
                </a:lnTo>
                <a:lnTo>
                  <a:pt x="5345" y="5526"/>
                </a:lnTo>
                <a:lnTo>
                  <a:pt x="5377" y="5520"/>
                </a:lnTo>
                <a:lnTo>
                  <a:pt x="5405" y="5516"/>
                </a:lnTo>
                <a:lnTo>
                  <a:pt x="5432" y="5513"/>
                </a:lnTo>
                <a:lnTo>
                  <a:pt x="5456" y="5509"/>
                </a:lnTo>
                <a:lnTo>
                  <a:pt x="5479" y="5506"/>
                </a:lnTo>
                <a:lnTo>
                  <a:pt x="5505" y="5504"/>
                </a:lnTo>
                <a:lnTo>
                  <a:pt x="5508" y="5523"/>
                </a:lnTo>
                <a:lnTo>
                  <a:pt x="5511" y="5546"/>
                </a:lnTo>
                <a:lnTo>
                  <a:pt x="5517" y="5571"/>
                </a:lnTo>
                <a:lnTo>
                  <a:pt x="5521" y="5599"/>
                </a:lnTo>
                <a:lnTo>
                  <a:pt x="5526" y="5629"/>
                </a:lnTo>
                <a:lnTo>
                  <a:pt x="5530" y="5660"/>
                </a:lnTo>
                <a:lnTo>
                  <a:pt x="5533" y="5690"/>
                </a:lnTo>
                <a:lnTo>
                  <a:pt x="5537" y="5720"/>
                </a:lnTo>
                <a:lnTo>
                  <a:pt x="5547" y="5696"/>
                </a:lnTo>
                <a:lnTo>
                  <a:pt x="5558" y="5674"/>
                </a:lnTo>
                <a:lnTo>
                  <a:pt x="5570" y="5651"/>
                </a:lnTo>
                <a:lnTo>
                  <a:pt x="5584" y="5629"/>
                </a:lnTo>
                <a:lnTo>
                  <a:pt x="5599" y="5608"/>
                </a:lnTo>
                <a:lnTo>
                  <a:pt x="5613" y="5588"/>
                </a:lnTo>
                <a:lnTo>
                  <a:pt x="5621" y="5579"/>
                </a:lnTo>
                <a:lnTo>
                  <a:pt x="5628" y="5570"/>
                </a:lnTo>
                <a:lnTo>
                  <a:pt x="5637" y="5561"/>
                </a:lnTo>
                <a:lnTo>
                  <a:pt x="5645" y="5554"/>
                </a:lnTo>
                <a:lnTo>
                  <a:pt x="5655" y="5547"/>
                </a:lnTo>
                <a:lnTo>
                  <a:pt x="5664" y="5539"/>
                </a:lnTo>
                <a:lnTo>
                  <a:pt x="5673" y="5534"/>
                </a:lnTo>
                <a:lnTo>
                  <a:pt x="5682" y="5528"/>
                </a:lnTo>
                <a:lnTo>
                  <a:pt x="5692" y="5525"/>
                </a:lnTo>
                <a:lnTo>
                  <a:pt x="5701" y="5520"/>
                </a:lnTo>
                <a:lnTo>
                  <a:pt x="5711" y="5518"/>
                </a:lnTo>
                <a:lnTo>
                  <a:pt x="5721" y="5517"/>
                </a:lnTo>
                <a:lnTo>
                  <a:pt x="5732" y="5516"/>
                </a:lnTo>
                <a:lnTo>
                  <a:pt x="5744" y="5517"/>
                </a:lnTo>
                <a:lnTo>
                  <a:pt x="5755" y="5517"/>
                </a:lnTo>
                <a:lnTo>
                  <a:pt x="5766" y="5519"/>
                </a:lnTo>
                <a:lnTo>
                  <a:pt x="5777" y="5524"/>
                </a:lnTo>
                <a:lnTo>
                  <a:pt x="5788" y="5528"/>
                </a:lnTo>
                <a:lnTo>
                  <a:pt x="5799" y="5535"/>
                </a:lnTo>
                <a:lnTo>
                  <a:pt x="5811" y="5543"/>
                </a:lnTo>
                <a:lnTo>
                  <a:pt x="5859" y="5575"/>
                </a:lnTo>
                <a:lnTo>
                  <a:pt x="5909" y="5607"/>
                </a:lnTo>
                <a:lnTo>
                  <a:pt x="5936" y="5624"/>
                </a:lnTo>
                <a:lnTo>
                  <a:pt x="5963" y="5640"/>
                </a:lnTo>
                <a:lnTo>
                  <a:pt x="5989" y="5655"/>
                </a:lnTo>
                <a:lnTo>
                  <a:pt x="6018" y="5671"/>
                </a:lnTo>
                <a:lnTo>
                  <a:pt x="6046" y="5685"/>
                </a:lnTo>
                <a:lnTo>
                  <a:pt x="6074" y="5700"/>
                </a:lnTo>
                <a:lnTo>
                  <a:pt x="6103" y="5713"/>
                </a:lnTo>
                <a:lnTo>
                  <a:pt x="6132" y="5725"/>
                </a:lnTo>
                <a:lnTo>
                  <a:pt x="6162" y="5736"/>
                </a:lnTo>
                <a:lnTo>
                  <a:pt x="6191" y="5746"/>
                </a:lnTo>
                <a:lnTo>
                  <a:pt x="6219" y="5755"/>
                </a:lnTo>
                <a:lnTo>
                  <a:pt x="6249" y="5762"/>
                </a:lnTo>
                <a:lnTo>
                  <a:pt x="6278" y="5767"/>
                </a:lnTo>
                <a:lnTo>
                  <a:pt x="6307" y="5772"/>
                </a:lnTo>
                <a:lnTo>
                  <a:pt x="6337" y="5773"/>
                </a:lnTo>
                <a:lnTo>
                  <a:pt x="6364" y="5773"/>
                </a:lnTo>
                <a:lnTo>
                  <a:pt x="6393" y="5772"/>
                </a:lnTo>
                <a:lnTo>
                  <a:pt x="6421" y="5766"/>
                </a:lnTo>
                <a:lnTo>
                  <a:pt x="6448" y="5760"/>
                </a:lnTo>
                <a:lnTo>
                  <a:pt x="6475" y="5749"/>
                </a:lnTo>
                <a:lnTo>
                  <a:pt x="6501" y="5738"/>
                </a:lnTo>
                <a:lnTo>
                  <a:pt x="6527" y="5724"/>
                </a:lnTo>
                <a:lnTo>
                  <a:pt x="6551" y="5706"/>
                </a:lnTo>
                <a:lnTo>
                  <a:pt x="6576" y="5686"/>
                </a:lnTo>
                <a:lnTo>
                  <a:pt x="6599" y="5662"/>
                </a:lnTo>
                <a:lnTo>
                  <a:pt x="6621" y="5637"/>
                </a:lnTo>
                <a:lnTo>
                  <a:pt x="6643" y="5606"/>
                </a:lnTo>
                <a:lnTo>
                  <a:pt x="6663" y="5572"/>
                </a:lnTo>
                <a:lnTo>
                  <a:pt x="6676" y="5551"/>
                </a:lnTo>
                <a:lnTo>
                  <a:pt x="6688" y="5534"/>
                </a:lnTo>
                <a:lnTo>
                  <a:pt x="6702" y="5517"/>
                </a:lnTo>
                <a:lnTo>
                  <a:pt x="6715" y="5505"/>
                </a:lnTo>
                <a:lnTo>
                  <a:pt x="6727" y="5493"/>
                </a:lnTo>
                <a:lnTo>
                  <a:pt x="6742" y="5484"/>
                </a:lnTo>
                <a:lnTo>
                  <a:pt x="6755" y="5476"/>
                </a:lnTo>
                <a:lnTo>
                  <a:pt x="6767" y="5471"/>
                </a:lnTo>
                <a:lnTo>
                  <a:pt x="6780" y="5467"/>
                </a:lnTo>
                <a:lnTo>
                  <a:pt x="6792" y="5465"/>
                </a:lnTo>
                <a:lnTo>
                  <a:pt x="6805" y="5465"/>
                </a:lnTo>
                <a:lnTo>
                  <a:pt x="6816" y="5467"/>
                </a:lnTo>
                <a:lnTo>
                  <a:pt x="6827" y="5472"/>
                </a:lnTo>
                <a:lnTo>
                  <a:pt x="6838" y="5475"/>
                </a:lnTo>
                <a:lnTo>
                  <a:pt x="6849" y="5483"/>
                </a:lnTo>
                <a:lnTo>
                  <a:pt x="6858" y="5489"/>
                </a:lnTo>
                <a:lnTo>
                  <a:pt x="6865" y="5498"/>
                </a:lnTo>
                <a:lnTo>
                  <a:pt x="6873" y="5508"/>
                </a:lnTo>
                <a:lnTo>
                  <a:pt x="6881" y="5520"/>
                </a:lnTo>
                <a:lnTo>
                  <a:pt x="6886" y="5533"/>
                </a:lnTo>
                <a:lnTo>
                  <a:pt x="6892" y="5546"/>
                </a:lnTo>
                <a:lnTo>
                  <a:pt x="6894" y="5561"/>
                </a:lnTo>
                <a:lnTo>
                  <a:pt x="6898" y="5576"/>
                </a:lnTo>
                <a:lnTo>
                  <a:pt x="6899" y="5591"/>
                </a:lnTo>
                <a:lnTo>
                  <a:pt x="6899" y="5608"/>
                </a:lnTo>
                <a:lnTo>
                  <a:pt x="6898" y="5626"/>
                </a:lnTo>
                <a:lnTo>
                  <a:pt x="6895" y="5643"/>
                </a:lnTo>
                <a:lnTo>
                  <a:pt x="6891" y="5661"/>
                </a:lnTo>
                <a:lnTo>
                  <a:pt x="6885" y="5680"/>
                </a:lnTo>
                <a:lnTo>
                  <a:pt x="6878" y="5699"/>
                </a:lnTo>
                <a:lnTo>
                  <a:pt x="6869" y="5717"/>
                </a:lnTo>
                <a:lnTo>
                  <a:pt x="6859" y="5737"/>
                </a:lnTo>
                <a:lnTo>
                  <a:pt x="6877" y="5737"/>
                </a:lnTo>
                <a:lnTo>
                  <a:pt x="6894" y="5736"/>
                </a:lnTo>
                <a:lnTo>
                  <a:pt x="6912" y="5734"/>
                </a:lnTo>
                <a:lnTo>
                  <a:pt x="6930" y="5731"/>
                </a:lnTo>
                <a:lnTo>
                  <a:pt x="6947" y="5727"/>
                </a:lnTo>
                <a:lnTo>
                  <a:pt x="6965" y="5722"/>
                </a:lnTo>
                <a:lnTo>
                  <a:pt x="6982" y="5716"/>
                </a:lnTo>
                <a:lnTo>
                  <a:pt x="6999" y="5710"/>
                </a:lnTo>
                <a:lnTo>
                  <a:pt x="7017" y="5703"/>
                </a:lnTo>
                <a:lnTo>
                  <a:pt x="7035" y="5694"/>
                </a:lnTo>
                <a:lnTo>
                  <a:pt x="7051" y="5684"/>
                </a:lnTo>
                <a:lnTo>
                  <a:pt x="7069" y="5674"/>
                </a:lnTo>
                <a:lnTo>
                  <a:pt x="7087" y="5662"/>
                </a:lnTo>
                <a:lnTo>
                  <a:pt x="7103" y="5650"/>
                </a:lnTo>
                <a:lnTo>
                  <a:pt x="7121" y="5637"/>
                </a:lnTo>
                <a:lnTo>
                  <a:pt x="7139" y="5621"/>
                </a:lnTo>
                <a:lnTo>
                  <a:pt x="7151" y="5609"/>
                </a:lnTo>
                <a:lnTo>
                  <a:pt x="7163" y="5597"/>
                </a:lnTo>
                <a:lnTo>
                  <a:pt x="7174" y="5583"/>
                </a:lnTo>
                <a:lnTo>
                  <a:pt x="7185" y="5570"/>
                </a:lnTo>
                <a:lnTo>
                  <a:pt x="7195" y="5556"/>
                </a:lnTo>
                <a:lnTo>
                  <a:pt x="7204" y="5540"/>
                </a:lnTo>
                <a:lnTo>
                  <a:pt x="7214" y="5525"/>
                </a:lnTo>
                <a:lnTo>
                  <a:pt x="7222" y="5507"/>
                </a:lnTo>
                <a:lnTo>
                  <a:pt x="7228" y="5491"/>
                </a:lnTo>
                <a:lnTo>
                  <a:pt x="7236" y="5473"/>
                </a:lnTo>
                <a:lnTo>
                  <a:pt x="7242" y="5453"/>
                </a:lnTo>
                <a:lnTo>
                  <a:pt x="7247" y="5433"/>
                </a:lnTo>
                <a:lnTo>
                  <a:pt x="7252" y="5413"/>
                </a:lnTo>
                <a:lnTo>
                  <a:pt x="7256" y="5392"/>
                </a:lnTo>
                <a:lnTo>
                  <a:pt x="7259" y="5370"/>
                </a:lnTo>
                <a:lnTo>
                  <a:pt x="7263" y="5348"/>
                </a:lnTo>
                <a:lnTo>
                  <a:pt x="7265" y="5325"/>
                </a:lnTo>
                <a:lnTo>
                  <a:pt x="7266" y="5300"/>
                </a:lnTo>
                <a:lnTo>
                  <a:pt x="7267" y="5275"/>
                </a:lnTo>
                <a:lnTo>
                  <a:pt x="7267" y="5249"/>
                </a:lnTo>
                <a:lnTo>
                  <a:pt x="7267" y="5223"/>
                </a:lnTo>
                <a:lnTo>
                  <a:pt x="7266" y="5196"/>
                </a:lnTo>
                <a:lnTo>
                  <a:pt x="7264" y="5168"/>
                </a:lnTo>
                <a:lnTo>
                  <a:pt x="7260" y="5139"/>
                </a:lnTo>
                <a:lnTo>
                  <a:pt x="7258" y="5109"/>
                </a:lnTo>
                <a:lnTo>
                  <a:pt x="7255" y="5079"/>
                </a:lnTo>
                <a:lnTo>
                  <a:pt x="7249" y="5048"/>
                </a:lnTo>
                <a:lnTo>
                  <a:pt x="7245" y="5016"/>
                </a:lnTo>
                <a:lnTo>
                  <a:pt x="7233" y="4950"/>
                </a:lnTo>
                <a:lnTo>
                  <a:pt x="7217" y="4880"/>
                </a:lnTo>
                <a:lnTo>
                  <a:pt x="7210" y="4843"/>
                </a:lnTo>
                <a:lnTo>
                  <a:pt x="7203" y="4806"/>
                </a:lnTo>
                <a:lnTo>
                  <a:pt x="7195" y="4768"/>
                </a:lnTo>
                <a:lnTo>
                  <a:pt x="7190" y="4731"/>
                </a:lnTo>
                <a:lnTo>
                  <a:pt x="7184" y="4692"/>
                </a:lnTo>
                <a:lnTo>
                  <a:pt x="7181" y="4653"/>
                </a:lnTo>
                <a:lnTo>
                  <a:pt x="7176" y="4613"/>
                </a:lnTo>
                <a:lnTo>
                  <a:pt x="7174" y="4575"/>
                </a:lnTo>
                <a:lnTo>
                  <a:pt x="7172" y="4534"/>
                </a:lnTo>
                <a:lnTo>
                  <a:pt x="7170" y="4494"/>
                </a:lnTo>
                <a:lnTo>
                  <a:pt x="7170" y="4454"/>
                </a:lnTo>
                <a:lnTo>
                  <a:pt x="7170" y="4412"/>
                </a:lnTo>
                <a:lnTo>
                  <a:pt x="7171" y="4371"/>
                </a:lnTo>
                <a:lnTo>
                  <a:pt x="7173" y="4329"/>
                </a:lnTo>
                <a:lnTo>
                  <a:pt x="7176" y="4287"/>
                </a:lnTo>
                <a:lnTo>
                  <a:pt x="7181" y="4244"/>
                </a:lnTo>
                <a:lnTo>
                  <a:pt x="7202" y="4228"/>
                </a:lnTo>
                <a:lnTo>
                  <a:pt x="7222" y="4212"/>
                </a:lnTo>
                <a:lnTo>
                  <a:pt x="7242" y="4193"/>
                </a:lnTo>
                <a:lnTo>
                  <a:pt x="7260" y="4175"/>
                </a:lnTo>
                <a:lnTo>
                  <a:pt x="7279" y="4155"/>
                </a:lnTo>
                <a:lnTo>
                  <a:pt x="7296" y="4135"/>
                </a:lnTo>
                <a:lnTo>
                  <a:pt x="7312" y="4113"/>
                </a:lnTo>
                <a:lnTo>
                  <a:pt x="7327" y="4089"/>
                </a:lnTo>
                <a:lnTo>
                  <a:pt x="7341" y="4064"/>
                </a:lnTo>
                <a:lnTo>
                  <a:pt x="7354" y="4037"/>
                </a:lnTo>
                <a:lnTo>
                  <a:pt x="7366" y="4009"/>
                </a:lnTo>
                <a:lnTo>
                  <a:pt x="7376" y="3980"/>
                </a:lnTo>
                <a:lnTo>
                  <a:pt x="7384" y="3947"/>
                </a:lnTo>
                <a:lnTo>
                  <a:pt x="7391" y="3914"/>
                </a:lnTo>
                <a:lnTo>
                  <a:pt x="7398" y="3878"/>
                </a:lnTo>
                <a:lnTo>
                  <a:pt x="7401" y="3839"/>
                </a:lnTo>
                <a:lnTo>
                  <a:pt x="7345" y="3852"/>
                </a:lnTo>
                <a:lnTo>
                  <a:pt x="7288" y="3863"/>
                </a:lnTo>
                <a:lnTo>
                  <a:pt x="7231" y="3874"/>
                </a:lnTo>
                <a:lnTo>
                  <a:pt x="7173" y="3884"/>
                </a:lnTo>
                <a:lnTo>
                  <a:pt x="7114" y="3893"/>
                </a:lnTo>
                <a:lnTo>
                  <a:pt x="7057" y="3902"/>
                </a:lnTo>
                <a:lnTo>
                  <a:pt x="6997" y="3909"/>
                </a:lnTo>
                <a:lnTo>
                  <a:pt x="6937" y="3915"/>
                </a:lnTo>
                <a:lnTo>
                  <a:pt x="6878" y="3921"/>
                </a:lnTo>
                <a:lnTo>
                  <a:pt x="6817" y="3925"/>
                </a:lnTo>
                <a:lnTo>
                  <a:pt x="6756" y="3927"/>
                </a:lnTo>
                <a:lnTo>
                  <a:pt x="6694" y="3930"/>
                </a:lnTo>
                <a:lnTo>
                  <a:pt x="6632" y="3931"/>
                </a:lnTo>
                <a:lnTo>
                  <a:pt x="6570" y="3931"/>
                </a:lnTo>
                <a:lnTo>
                  <a:pt x="6506" y="3928"/>
                </a:lnTo>
                <a:lnTo>
                  <a:pt x="6443" y="3925"/>
                </a:lnTo>
                <a:lnTo>
                  <a:pt x="6411" y="3924"/>
                </a:lnTo>
                <a:lnTo>
                  <a:pt x="6379" y="3920"/>
                </a:lnTo>
                <a:lnTo>
                  <a:pt x="6363" y="3916"/>
                </a:lnTo>
                <a:lnTo>
                  <a:pt x="6349" y="3914"/>
                </a:lnTo>
                <a:lnTo>
                  <a:pt x="6334" y="3911"/>
                </a:lnTo>
                <a:lnTo>
                  <a:pt x="6319" y="3906"/>
                </a:lnTo>
                <a:lnTo>
                  <a:pt x="6306" y="3903"/>
                </a:lnTo>
                <a:lnTo>
                  <a:pt x="6292" y="3897"/>
                </a:lnTo>
                <a:lnTo>
                  <a:pt x="6279" y="3892"/>
                </a:lnTo>
                <a:lnTo>
                  <a:pt x="6266" y="3885"/>
                </a:lnTo>
                <a:lnTo>
                  <a:pt x="6254" y="3880"/>
                </a:lnTo>
                <a:lnTo>
                  <a:pt x="6241" y="3871"/>
                </a:lnTo>
                <a:lnTo>
                  <a:pt x="6230" y="3863"/>
                </a:lnTo>
                <a:lnTo>
                  <a:pt x="6220" y="3854"/>
                </a:lnTo>
                <a:lnTo>
                  <a:pt x="6209" y="3844"/>
                </a:lnTo>
                <a:lnTo>
                  <a:pt x="6200" y="3834"/>
                </a:lnTo>
                <a:lnTo>
                  <a:pt x="6192" y="3822"/>
                </a:lnTo>
                <a:lnTo>
                  <a:pt x="6184" y="3810"/>
                </a:lnTo>
                <a:lnTo>
                  <a:pt x="6175" y="3796"/>
                </a:lnTo>
                <a:lnTo>
                  <a:pt x="6168" y="3781"/>
                </a:lnTo>
                <a:lnTo>
                  <a:pt x="6163" y="3767"/>
                </a:lnTo>
                <a:lnTo>
                  <a:pt x="6156" y="3749"/>
                </a:lnTo>
                <a:lnTo>
                  <a:pt x="6152" y="3733"/>
                </a:lnTo>
                <a:lnTo>
                  <a:pt x="6147" y="3715"/>
                </a:lnTo>
                <a:lnTo>
                  <a:pt x="6144" y="3694"/>
                </a:lnTo>
                <a:lnTo>
                  <a:pt x="6141" y="3673"/>
                </a:lnTo>
                <a:lnTo>
                  <a:pt x="6140" y="3651"/>
                </a:lnTo>
                <a:lnTo>
                  <a:pt x="6139" y="3627"/>
                </a:lnTo>
                <a:lnTo>
                  <a:pt x="6139" y="3604"/>
                </a:lnTo>
                <a:lnTo>
                  <a:pt x="6140" y="3578"/>
                </a:lnTo>
                <a:lnTo>
                  <a:pt x="6141" y="3561"/>
                </a:lnTo>
                <a:lnTo>
                  <a:pt x="6140" y="3545"/>
                </a:lnTo>
                <a:lnTo>
                  <a:pt x="6140" y="3527"/>
                </a:lnTo>
                <a:lnTo>
                  <a:pt x="6137" y="3511"/>
                </a:lnTo>
                <a:lnTo>
                  <a:pt x="6135" y="3494"/>
                </a:lnTo>
                <a:lnTo>
                  <a:pt x="6132" y="3478"/>
                </a:lnTo>
                <a:lnTo>
                  <a:pt x="6129" y="3462"/>
                </a:lnTo>
                <a:lnTo>
                  <a:pt x="6124" y="3445"/>
                </a:lnTo>
                <a:lnTo>
                  <a:pt x="6120" y="3428"/>
                </a:lnTo>
                <a:lnTo>
                  <a:pt x="6114" y="3412"/>
                </a:lnTo>
                <a:lnTo>
                  <a:pt x="6109" y="3395"/>
                </a:lnTo>
                <a:lnTo>
                  <a:pt x="6102" y="3379"/>
                </a:lnTo>
                <a:lnTo>
                  <a:pt x="6088" y="3345"/>
                </a:lnTo>
                <a:lnTo>
                  <a:pt x="6072" y="3312"/>
                </a:lnTo>
                <a:lnTo>
                  <a:pt x="6127" y="3308"/>
                </a:lnTo>
                <a:lnTo>
                  <a:pt x="6184" y="3302"/>
                </a:lnTo>
                <a:lnTo>
                  <a:pt x="6243" y="3296"/>
                </a:lnTo>
                <a:lnTo>
                  <a:pt x="6303" y="3286"/>
                </a:lnTo>
                <a:lnTo>
                  <a:pt x="6364" y="3276"/>
                </a:lnTo>
                <a:lnTo>
                  <a:pt x="6428" y="3264"/>
                </a:lnTo>
                <a:lnTo>
                  <a:pt x="6491" y="3250"/>
                </a:lnTo>
                <a:lnTo>
                  <a:pt x="6556" y="3234"/>
                </a:lnTo>
                <a:lnTo>
                  <a:pt x="6620" y="3217"/>
                </a:lnTo>
                <a:lnTo>
                  <a:pt x="6684" y="3197"/>
                </a:lnTo>
                <a:lnTo>
                  <a:pt x="6749" y="3177"/>
                </a:lnTo>
                <a:lnTo>
                  <a:pt x="6813" y="3155"/>
                </a:lnTo>
                <a:lnTo>
                  <a:pt x="6877" y="3131"/>
                </a:lnTo>
                <a:lnTo>
                  <a:pt x="6938" y="3105"/>
                </a:lnTo>
                <a:lnTo>
                  <a:pt x="7000" y="3077"/>
                </a:lnTo>
                <a:lnTo>
                  <a:pt x="7060" y="3048"/>
                </a:lnTo>
                <a:lnTo>
                  <a:pt x="7119" y="3017"/>
                </a:lnTo>
                <a:lnTo>
                  <a:pt x="7175" y="2984"/>
                </a:lnTo>
                <a:lnTo>
                  <a:pt x="7229" y="2948"/>
                </a:lnTo>
                <a:lnTo>
                  <a:pt x="7280" y="2912"/>
                </a:lnTo>
                <a:lnTo>
                  <a:pt x="7330" y="2873"/>
                </a:lnTo>
                <a:lnTo>
                  <a:pt x="7377" y="2832"/>
                </a:lnTo>
                <a:lnTo>
                  <a:pt x="7420" y="2790"/>
                </a:lnTo>
                <a:lnTo>
                  <a:pt x="7460" y="2746"/>
                </a:lnTo>
                <a:lnTo>
                  <a:pt x="7496" y="2699"/>
                </a:lnTo>
                <a:lnTo>
                  <a:pt x="7528" y="2653"/>
                </a:lnTo>
                <a:lnTo>
                  <a:pt x="7556" y="2602"/>
                </a:lnTo>
                <a:lnTo>
                  <a:pt x="7579" y="2551"/>
                </a:lnTo>
                <a:lnTo>
                  <a:pt x="7599" y="2497"/>
                </a:lnTo>
                <a:lnTo>
                  <a:pt x="7612" y="2442"/>
                </a:lnTo>
                <a:lnTo>
                  <a:pt x="7622" y="2384"/>
                </a:lnTo>
                <a:lnTo>
                  <a:pt x="7626" y="2323"/>
                </a:lnTo>
                <a:lnTo>
                  <a:pt x="7624" y="2284"/>
                </a:lnTo>
                <a:lnTo>
                  <a:pt x="7622" y="2245"/>
                </a:lnTo>
                <a:lnTo>
                  <a:pt x="7619" y="2207"/>
                </a:lnTo>
                <a:lnTo>
                  <a:pt x="7613" y="2168"/>
                </a:lnTo>
                <a:lnTo>
                  <a:pt x="7607" y="2133"/>
                </a:lnTo>
                <a:lnTo>
                  <a:pt x="7599" y="2097"/>
                </a:lnTo>
                <a:lnTo>
                  <a:pt x="7589" y="2062"/>
                </a:lnTo>
                <a:lnTo>
                  <a:pt x="7577" y="2028"/>
                </a:lnTo>
                <a:lnTo>
                  <a:pt x="7565" y="1995"/>
                </a:lnTo>
                <a:lnTo>
                  <a:pt x="7550" y="1961"/>
                </a:lnTo>
                <a:lnTo>
                  <a:pt x="7535" y="1929"/>
                </a:lnTo>
                <a:lnTo>
                  <a:pt x="7519" y="1898"/>
                </a:lnTo>
                <a:lnTo>
                  <a:pt x="7502" y="1868"/>
                </a:lnTo>
                <a:lnTo>
                  <a:pt x="7484" y="1837"/>
                </a:lnTo>
                <a:lnTo>
                  <a:pt x="7465" y="1809"/>
                </a:lnTo>
                <a:lnTo>
                  <a:pt x="7445" y="1780"/>
                </a:lnTo>
                <a:lnTo>
                  <a:pt x="7424" y="1751"/>
                </a:lnTo>
                <a:lnTo>
                  <a:pt x="7402" y="1725"/>
                </a:lnTo>
                <a:lnTo>
                  <a:pt x="7380" y="1697"/>
                </a:lnTo>
                <a:lnTo>
                  <a:pt x="7358" y="1670"/>
                </a:lnTo>
                <a:lnTo>
                  <a:pt x="7335" y="1645"/>
                </a:lnTo>
                <a:lnTo>
                  <a:pt x="7310" y="1620"/>
                </a:lnTo>
                <a:lnTo>
                  <a:pt x="7286" y="1594"/>
                </a:lnTo>
                <a:lnTo>
                  <a:pt x="7262" y="1571"/>
                </a:lnTo>
                <a:lnTo>
                  <a:pt x="7213" y="1523"/>
                </a:lnTo>
                <a:lnTo>
                  <a:pt x="7162" y="1477"/>
                </a:lnTo>
                <a:lnTo>
                  <a:pt x="7112" y="1433"/>
                </a:lnTo>
                <a:lnTo>
                  <a:pt x="7061" y="1389"/>
                </a:lnTo>
                <a:lnTo>
                  <a:pt x="7094" y="1362"/>
                </a:lnTo>
                <a:lnTo>
                  <a:pt x="7128" y="1335"/>
                </a:lnTo>
                <a:lnTo>
                  <a:pt x="7159" y="1306"/>
                </a:lnTo>
                <a:lnTo>
                  <a:pt x="7190" y="1279"/>
                </a:lnTo>
                <a:lnTo>
                  <a:pt x="7218" y="1250"/>
                </a:lnTo>
                <a:lnTo>
                  <a:pt x="7246" y="1220"/>
                </a:lnTo>
                <a:lnTo>
                  <a:pt x="7273" y="1190"/>
                </a:lnTo>
                <a:lnTo>
                  <a:pt x="7298" y="1159"/>
                </a:lnTo>
                <a:lnTo>
                  <a:pt x="7321" y="1128"/>
                </a:lnTo>
                <a:lnTo>
                  <a:pt x="7345" y="1095"/>
                </a:lnTo>
                <a:lnTo>
                  <a:pt x="7364" y="1062"/>
                </a:lnTo>
                <a:lnTo>
                  <a:pt x="7384" y="1027"/>
                </a:lnTo>
                <a:lnTo>
                  <a:pt x="7402" y="990"/>
                </a:lnTo>
                <a:lnTo>
                  <a:pt x="7418" y="954"/>
                </a:lnTo>
                <a:lnTo>
                  <a:pt x="7424" y="935"/>
                </a:lnTo>
                <a:lnTo>
                  <a:pt x="7432" y="915"/>
                </a:lnTo>
                <a:lnTo>
                  <a:pt x="7439" y="896"/>
                </a:lnTo>
                <a:lnTo>
                  <a:pt x="7445" y="875"/>
                </a:lnTo>
                <a:lnTo>
                  <a:pt x="7458" y="874"/>
                </a:lnTo>
                <a:lnTo>
                  <a:pt x="7472" y="871"/>
                </a:lnTo>
                <a:lnTo>
                  <a:pt x="7485" y="867"/>
                </a:lnTo>
                <a:lnTo>
                  <a:pt x="7497" y="863"/>
                </a:lnTo>
                <a:lnTo>
                  <a:pt x="7508" y="859"/>
                </a:lnTo>
                <a:lnTo>
                  <a:pt x="7518" y="853"/>
                </a:lnTo>
                <a:lnTo>
                  <a:pt x="7528" y="847"/>
                </a:lnTo>
                <a:lnTo>
                  <a:pt x="7537" y="841"/>
                </a:lnTo>
                <a:lnTo>
                  <a:pt x="7545" y="833"/>
                </a:lnTo>
                <a:lnTo>
                  <a:pt x="7554" y="826"/>
                </a:lnTo>
                <a:lnTo>
                  <a:pt x="7560" y="819"/>
                </a:lnTo>
                <a:lnTo>
                  <a:pt x="7567" y="809"/>
                </a:lnTo>
                <a:lnTo>
                  <a:pt x="7572" y="800"/>
                </a:lnTo>
                <a:lnTo>
                  <a:pt x="7578" y="790"/>
                </a:lnTo>
                <a:lnTo>
                  <a:pt x="7581" y="780"/>
                </a:lnTo>
                <a:lnTo>
                  <a:pt x="7586" y="770"/>
                </a:lnTo>
                <a:lnTo>
                  <a:pt x="7589" y="760"/>
                </a:lnTo>
                <a:lnTo>
                  <a:pt x="7591" y="749"/>
                </a:lnTo>
                <a:lnTo>
                  <a:pt x="7592" y="738"/>
                </a:lnTo>
                <a:lnTo>
                  <a:pt x="7593" y="727"/>
                </a:lnTo>
                <a:lnTo>
                  <a:pt x="7595" y="716"/>
                </a:lnTo>
                <a:lnTo>
                  <a:pt x="7595" y="703"/>
                </a:lnTo>
                <a:lnTo>
                  <a:pt x="7593" y="692"/>
                </a:lnTo>
                <a:lnTo>
                  <a:pt x="7592" y="680"/>
                </a:lnTo>
                <a:lnTo>
                  <a:pt x="7590" y="669"/>
                </a:lnTo>
                <a:lnTo>
                  <a:pt x="7588" y="657"/>
                </a:lnTo>
                <a:lnTo>
                  <a:pt x="7585" y="646"/>
                </a:lnTo>
                <a:lnTo>
                  <a:pt x="7580" y="634"/>
                </a:lnTo>
                <a:lnTo>
                  <a:pt x="7576" y="623"/>
                </a:lnTo>
                <a:lnTo>
                  <a:pt x="7570" y="612"/>
                </a:lnTo>
                <a:lnTo>
                  <a:pt x="7566" y="601"/>
                </a:lnTo>
                <a:lnTo>
                  <a:pt x="7558" y="590"/>
                </a:lnTo>
                <a:lnTo>
                  <a:pt x="7549" y="576"/>
                </a:lnTo>
                <a:lnTo>
                  <a:pt x="7539" y="562"/>
                </a:lnTo>
                <a:lnTo>
                  <a:pt x="7528" y="549"/>
                </a:lnTo>
                <a:lnTo>
                  <a:pt x="7516" y="535"/>
                </a:lnTo>
                <a:lnTo>
                  <a:pt x="7504" y="523"/>
                </a:lnTo>
                <a:lnTo>
                  <a:pt x="7491" y="511"/>
                </a:lnTo>
                <a:lnTo>
                  <a:pt x="7477" y="500"/>
                </a:lnTo>
                <a:lnTo>
                  <a:pt x="7463" y="489"/>
                </a:lnTo>
                <a:lnTo>
                  <a:pt x="7447" y="479"/>
                </a:lnTo>
                <a:lnTo>
                  <a:pt x="7433" y="469"/>
                </a:lnTo>
                <a:lnTo>
                  <a:pt x="7416" y="460"/>
                </a:lnTo>
                <a:lnTo>
                  <a:pt x="7401" y="451"/>
                </a:lnTo>
                <a:lnTo>
                  <a:pt x="7384" y="443"/>
                </a:lnTo>
                <a:lnTo>
                  <a:pt x="7368" y="435"/>
                </a:lnTo>
                <a:lnTo>
                  <a:pt x="7350" y="428"/>
                </a:lnTo>
                <a:lnTo>
                  <a:pt x="7332" y="421"/>
                </a:lnTo>
                <a:lnTo>
                  <a:pt x="7297" y="409"/>
                </a:lnTo>
                <a:lnTo>
                  <a:pt x="7260" y="399"/>
                </a:lnTo>
                <a:lnTo>
                  <a:pt x="7224" y="390"/>
                </a:lnTo>
                <a:lnTo>
                  <a:pt x="7187" y="385"/>
                </a:lnTo>
                <a:lnTo>
                  <a:pt x="7151" y="379"/>
                </a:lnTo>
                <a:lnTo>
                  <a:pt x="7115" y="377"/>
                </a:lnTo>
                <a:lnTo>
                  <a:pt x="7081" y="377"/>
                </a:lnTo>
                <a:lnTo>
                  <a:pt x="7049" y="377"/>
                </a:lnTo>
                <a:lnTo>
                  <a:pt x="7078" y="408"/>
                </a:lnTo>
                <a:lnTo>
                  <a:pt x="7103" y="438"/>
                </a:lnTo>
                <a:lnTo>
                  <a:pt x="7127" y="467"/>
                </a:lnTo>
                <a:lnTo>
                  <a:pt x="7148" y="497"/>
                </a:lnTo>
                <a:lnTo>
                  <a:pt x="7168" y="525"/>
                </a:lnTo>
                <a:lnTo>
                  <a:pt x="7184" y="554"/>
                </a:lnTo>
                <a:lnTo>
                  <a:pt x="7198" y="582"/>
                </a:lnTo>
                <a:lnTo>
                  <a:pt x="7211" y="609"/>
                </a:lnTo>
                <a:lnTo>
                  <a:pt x="7221" y="637"/>
                </a:lnTo>
                <a:lnTo>
                  <a:pt x="7228" y="664"/>
                </a:lnTo>
                <a:lnTo>
                  <a:pt x="7235" y="690"/>
                </a:lnTo>
                <a:lnTo>
                  <a:pt x="7239" y="717"/>
                </a:lnTo>
                <a:lnTo>
                  <a:pt x="7242" y="741"/>
                </a:lnTo>
                <a:lnTo>
                  <a:pt x="7243" y="767"/>
                </a:lnTo>
                <a:lnTo>
                  <a:pt x="7242" y="792"/>
                </a:lnTo>
                <a:lnTo>
                  <a:pt x="7238" y="816"/>
                </a:lnTo>
                <a:lnTo>
                  <a:pt x="7235" y="841"/>
                </a:lnTo>
                <a:lnTo>
                  <a:pt x="7229" y="863"/>
                </a:lnTo>
                <a:lnTo>
                  <a:pt x="7223" y="886"/>
                </a:lnTo>
                <a:lnTo>
                  <a:pt x="7214" y="908"/>
                </a:lnTo>
                <a:lnTo>
                  <a:pt x="7204" y="930"/>
                </a:lnTo>
                <a:lnTo>
                  <a:pt x="7193" y="951"/>
                </a:lnTo>
                <a:lnTo>
                  <a:pt x="7181" y="973"/>
                </a:lnTo>
                <a:lnTo>
                  <a:pt x="7169" y="993"/>
                </a:lnTo>
                <a:lnTo>
                  <a:pt x="7154" y="1013"/>
                </a:lnTo>
                <a:lnTo>
                  <a:pt x="7139" y="1032"/>
                </a:lnTo>
                <a:lnTo>
                  <a:pt x="7123" y="1051"/>
                </a:lnTo>
                <a:lnTo>
                  <a:pt x="7106" y="1070"/>
                </a:lnTo>
                <a:lnTo>
                  <a:pt x="7089" y="1086"/>
                </a:lnTo>
                <a:lnTo>
                  <a:pt x="7070" y="1104"/>
                </a:lnTo>
                <a:lnTo>
                  <a:pt x="7051" y="1121"/>
                </a:lnTo>
                <a:lnTo>
                  <a:pt x="7033" y="1137"/>
                </a:lnTo>
                <a:lnTo>
                  <a:pt x="6917" y="1228"/>
                </a:lnTo>
                <a:lnTo>
                  <a:pt x="6894" y="1206"/>
                </a:lnTo>
                <a:lnTo>
                  <a:pt x="6872" y="1183"/>
                </a:lnTo>
                <a:lnTo>
                  <a:pt x="6850" y="1160"/>
                </a:lnTo>
                <a:lnTo>
                  <a:pt x="6830" y="1137"/>
                </a:lnTo>
                <a:lnTo>
                  <a:pt x="6811" y="1114"/>
                </a:lnTo>
                <a:lnTo>
                  <a:pt x="6794" y="1090"/>
                </a:lnTo>
                <a:lnTo>
                  <a:pt x="6776" y="1066"/>
                </a:lnTo>
                <a:lnTo>
                  <a:pt x="6760" y="1042"/>
                </a:lnTo>
                <a:lnTo>
                  <a:pt x="6745" y="1018"/>
                </a:lnTo>
                <a:lnTo>
                  <a:pt x="6732" y="993"/>
                </a:lnTo>
                <a:lnTo>
                  <a:pt x="6719" y="968"/>
                </a:lnTo>
                <a:lnTo>
                  <a:pt x="6708" y="942"/>
                </a:lnTo>
                <a:lnTo>
                  <a:pt x="6699" y="918"/>
                </a:lnTo>
                <a:lnTo>
                  <a:pt x="6692" y="893"/>
                </a:lnTo>
                <a:lnTo>
                  <a:pt x="6684" y="866"/>
                </a:lnTo>
                <a:lnTo>
                  <a:pt x="6680" y="840"/>
                </a:lnTo>
                <a:lnTo>
                  <a:pt x="6675" y="813"/>
                </a:lnTo>
                <a:lnTo>
                  <a:pt x="6673" y="785"/>
                </a:lnTo>
                <a:lnTo>
                  <a:pt x="6673" y="759"/>
                </a:lnTo>
                <a:lnTo>
                  <a:pt x="6674" y="731"/>
                </a:lnTo>
                <a:lnTo>
                  <a:pt x="6676" y="702"/>
                </a:lnTo>
                <a:lnTo>
                  <a:pt x="6682" y="675"/>
                </a:lnTo>
                <a:lnTo>
                  <a:pt x="6687" y="645"/>
                </a:lnTo>
                <a:lnTo>
                  <a:pt x="6695" y="616"/>
                </a:lnTo>
                <a:lnTo>
                  <a:pt x="6705" y="586"/>
                </a:lnTo>
                <a:lnTo>
                  <a:pt x="6716" y="555"/>
                </a:lnTo>
                <a:lnTo>
                  <a:pt x="6729" y="525"/>
                </a:lnTo>
                <a:lnTo>
                  <a:pt x="6745" y="494"/>
                </a:lnTo>
                <a:lnTo>
                  <a:pt x="6761" y="463"/>
                </a:lnTo>
                <a:lnTo>
                  <a:pt x="6781" y="431"/>
                </a:lnTo>
                <a:lnTo>
                  <a:pt x="6801" y="399"/>
                </a:lnTo>
                <a:lnTo>
                  <a:pt x="6825" y="366"/>
                </a:lnTo>
                <a:lnTo>
                  <a:pt x="6790" y="369"/>
                </a:lnTo>
                <a:lnTo>
                  <a:pt x="6756" y="373"/>
                </a:lnTo>
                <a:lnTo>
                  <a:pt x="6722" y="377"/>
                </a:lnTo>
                <a:lnTo>
                  <a:pt x="6690" y="384"/>
                </a:lnTo>
                <a:lnTo>
                  <a:pt x="6657" y="390"/>
                </a:lnTo>
                <a:lnTo>
                  <a:pt x="6625" y="399"/>
                </a:lnTo>
                <a:lnTo>
                  <a:pt x="6594" y="409"/>
                </a:lnTo>
                <a:lnTo>
                  <a:pt x="6564" y="420"/>
                </a:lnTo>
                <a:lnTo>
                  <a:pt x="6537" y="432"/>
                </a:lnTo>
                <a:lnTo>
                  <a:pt x="6508" y="445"/>
                </a:lnTo>
                <a:lnTo>
                  <a:pt x="6482" y="460"/>
                </a:lnTo>
                <a:lnTo>
                  <a:pt x="6455" y="477"/>
                </a:lnTo>
                <a:lnTo>
                  <a:pt x="6430" y="494"/>
                </a:lnTo>
                <a:lnTo>
                  <a:pt x="6406" y="514"/>
                </a:lnTo>
                <a:lnTo>
                  <a:pt x="6383" y="534"/>
                </a:lnTo>
                <a:lnTo>
                  <a:pt x="6361" y="557"/>
                </a:lnTo>
                <a:lnTo>
                  <a:pt x="6349" y="571"/>
                </a:lnTo>
                <a:lnTo>
                  <a:pt x="6338" y="585"/>
                </a:lnTo>
                <a:lnTo>
                  <a:pt x="6327" y="598"/>
                </a:lnTo>
                <a:lnTo>
                  <a:pt x="6318" y="612"/>
                </a:lnTo>
                <a:lnTo>
                  <a:pt x="6309" y="625"/>
                </a:lnTo>
                <a:lnTo>
                  <a:pt x="6302" y="637"/>
                </a:lnTo>
                <a:lnTo>
                  <a:pt x="6296" y="650"/>
                </a:lnTo>
                <a:lnTo>
                  <a:pt x="6291" y="663"/>
                </a:lnTo>
                <a:lnTo>
                  <a:pt x="6288" y="675"/>
                </a:lnTo>
                <a:lnTo>
                  <a:pt x="6285" y="687"/>
                </a:lnTo>
                <a:lnTo>
                  <a:pt x="6283" y="698"/>
                </a:lnTo>
                <a:lnTo>
                  <a:pt x="6282" y="710"/>
                </a:lnTo>
                <a:lnTo>
                  <a:pt x="6282" y="721"/>
                </a:lnTo>
                <a:lnTo>
                  <a:pt x="6283" y="732"/>
                </a:lnTo>
                <a:lnTo>
                  <a:pt x="6285" y="743"/>
                </a:lnTo>
                <a:lnTo>
                  <a:pt x="6288" y="754"/>
                </a:lnTo>
                <a:lnTo>
                  <a:pt x="6292" y="764"/>
                </a:lnTo>
                <a:lnTo>
                  <a:pt x="6297" y="774"/>
                </a:lnTo>
                <a:lnTo>
                  <a:pt x="6302" y="785"/>
                </a:lnTo>
                <a:lnTo>
                  <a:pt x="6309" y="795"/>
                </a:lnTo>
                <a:lnTo>
                  <a:pt x="6318" y="804"/>
                </a:lnTo>
                <a:lnTo>
                  <a:pt x="6327" y="814"/>
                </a:lnTo>
                <a:lnTo>
                  <a:pt x="6335" y="822"/>
                </a:lnTo>
                <a:lnTo>
                  <a:pt x="6347" y="831"/>
                </a:lnTo>
                <a:lnTo>
                  <a:pt x="6359" y="840"/>
                </a:lnTo>
                <a:lnTo>
                  <a:pt x="6371" y="848"/>
                </a:lnTo>
                <a:lnTo>
                  <a:pt x="6384" y="855"/>
                </a:lnTo>
                <a:lnTo>
                  <a:pt x="6399" y="863"/>
                </a:lnTo>
                <a:lnTo>
                  <a:pt x="6414" y="871"/>
                </a:lnTo>
                <a:lnTo>
                  <a:pt x="6430" y="877"/>
                </a:lnTo>
                <a:lnTo>
                  <a:pt x="6447" y="885"/>
                </a:lnTo>
                <a:lnTo>
                  <a:pt x="6465" y="890"/>
                </a:lnTo>
                <a:lnTo>
                  <a:pt x="6475" y="930"/>
                </a:lnTo>
                <a:lnTo>
                  <a:pt x="6485" y="969"/>
                </a:lnTo>
                <a:lnTo>
                  <a:pt x="6496" y="1005"/>
                </a:lnTo>
                <a:lnTo>
                  <a:pt x="6507" y="1041"/>
                </a:lnTo>
                <a:lnTo>
                  <a:pt x="6518" y="1074"/>
                </a:lnTo>
                <a:lnTo>
                  <a:pt x="6531" y="1107"/>
                </a:lnTo>
                <a:lnTo>
                  <a:pt x="6545" y="1139"/>
                </a:lnTo>
                <a:lnTo>
                  <a:pt x="6558" y="1169"/>
                </a:lnTo>
                <a:lnTo>
                  <a:pt x="6572" y="1199"/>
                </a:lnTo>
                <a:lnTo>
                  <a:pt x="6588" y="1228"/>
                </a:lnTo>
                <a:lnTo>
                  <a:pt x="6604" y="1256"/>
                </a:lnTo>
                <a:lnTo>
                  <a:pt x="6621" y="1283"/>
                </a:lnTo>
                <a:lnTo>
                  <a:pt x="6639" y="1311"/>
                </a:lnTo>
                <a:lnTo>
                  <a:pt x="6659" y="1337"/>
                </a:lnTo>
                <a:lnTo>
                  <a:pt x="6678" y="1364"/>
                </a:lnTo>
                <a:lnTo>
                  <a:pt x="6699" y="1391"/>
                </a:lnTo>
                <a:lnTo>
                  <a:pt x="6441" y="1615"/>
                </a:lnTo>
                <a:lnTo>
                  <a:pt x="6417" y="1636"/>
                </a:lnTo>
                <a:lnTo>
                  <a:pt x="6394" y="1657"/>
                </a:lnTo>
                <a:lnTo>
                  <a:pt x="6372" y="1678"/>
                </a:lnTo>
                <a:lnTo>
                  <a:pt x="6351" y="1699"/>
                </a:lnTo>
                <a:lnTo>
                  <a:pt x="6330" y="1720"/>
                </a:lnTo>
                <a:lnTo>
                  <a:pt x="6310" y="1741"/>
                </a:lnTo>
                <a:lnTo>
                  <a:pt x="6292" y="1761"/>
                </a:lnTo>
                <a:lnTo>
                  <a:pt x="6275" y="1782"/>
                </a:lnTo>
                <a:lnTo>
                  <a:pt x="6258" y="1803"/>
                </a:lnTo>
                <a:lnTo>
                  <a:pt x="6243" y="1824"/>
                </a:lnTo>
                <a:lnTo>
                  <a:pt x="6228" y="1845"/>
                </a:lnTo>
                <a:lnTo>
                  <a:pt x="6214" y="1865"/>
                </a:lnTo>
                <a:lnTo>
                  <a:pt x="6200" y="1885"/>
                </a:lnTo>
                <a:lnTo>
                  <a:pt x="6188" y="1905"/>
                </a:lnTo>
                <a:lnTo>
                  <a:pt x="6177" y="1926"/>
                </a:lnTo>
                <a:lnTo>
                  <a:pt x="6166" y="1947"/>
                </a:lnTo>
                <a:lnTo>
                  <a:pt x="6156" y="1967"/>
                </a:lnTo>
                <a:lnTo>
                  <a:pt x="6147" y="1987"/>
                </a:lnTo>
                <a:lnTo>
                  <a:pt x="6140" y="2007"/>
                </a:lnTo>
                <a:lnTo>
                  <a:pt x="6131" y="2027"/>
                </a:lnTo>
                <a:lnTo>
                  <a:pt x="6124" y="2047"/>
                </a:lnTo>
                <a:lnTo>
                  <a:pt x="6119" y="2066"/>
                </a:lnTo>
                <a:lnTo>
                  <a:pt x="6112" y="2086"/>
                </a:lnTo>
                <a:lnTo>
                  <a:pt x="6108" y="2106"/>
                </a:lnTo>
                <a:lnTo>
                  <a:pt x="6103" y="2126"/>
                </a:lnTo>
                <a:lnTo>
                  <a:pt x="6099" y="2145"/>
                </a:lnTo>
                <a:lnTo>
                  <a:pt x="6096" y="2166"/>
                </a:lnTo>
                <a:lnTo>
                  <a:pt x="6093" y="2185"/>
                </a:lnTo>
                <a:lnTo>
                  <a:pt x="6091" y="2205"/>
                </a:lnTo>
                <a:lnTo>
                  <a:pt x="6090" y="2225"/>
                </a:lnTo>
                <a:lnTo>
                  <a:pt x="6089" y="2245"/>
                </a:lnTo>
                <a:lnTo>
                  <a:pt x="6088" y="2264"/>
                </a:lnTo>
                <a:lnTo>
                  <a:pt x="6088" y="2301"/>
                </a:lnTo>
                <a:lnTo>
                  <a:pt x="6090" y="2339"/>
                </a:lnTo>
                <a:lnTo>
                  <a:pt x="6092" y="2374"/>
                </a:lnTo>
                <a:lnTo>
                  <a:pt x="6096" y="2408"/>
                </a:lnTo>
                <a:lnTo>
                  <a:pt x="6100" y="2440"/>
                </a:lnTo>
                <a:lnTo>
                  <a:pt x="6106" y="2472"/>
                </a:lnTo>
                <a:lnTo>
                  <a:pt x="6112" y="2502"/>
                </a:lnTo>
                <a:lnTo>
                  <a:pt x="6120" y="2532"/>
                </a:lnTo>
                <a:lnTo>
                  <a:pt x="6130" y="2561"/>
                </a:lnTo>
                <a:lnTo>
                  <a:pt x="6139" y="2588"/>
                </a:lnTo>
                <a:lnTo>
                  <a:pt x="6150" y="2614"/>
                </a:lnTo>
                <a:lnTo>
                  <a:pt x="6161" y="2641"/>
                </a:lnTo>
                <a:lnTo>
                  <a:pt x="6174" y="2665"/>
                </a:lnTo>
                <a:lnTo>
                  <a:pt x="6186" y="2687"/>
                </a:lnTo>
                <a:lnTo>
                  <a:pt x="6200" y="2709"/>
                </a:lnTo>
                <a:lnTo>
                  <a:pt x="6216" y="2731"/>
                </a:lnTo>
                <a:lnTo>
                  <a:pt x="6231" y="2752"/>
                </a:lnTo>
                <a:lnTo>
                  <a:pt x="6248" y="2772"/>
                </a:lnTo>
                <a:lnTo>
                  <a:pt x="6266" y="2790"/>
                </a:lnTo>
                <a:lnTo>
                  <a:pt x="6285" y="2809"/>
                </a:lnTo>
                <a:lnTo>
                  <a:pt x="6302" y="2825"/>
                </a:lnTo>
                <a:lnTo>
                  <a:pt x="6322" y="2842"/>
                </a:lnTo>
                <a:lnTo>
                  <a:pt x="6342" y="2857"/>
                </a:lnTo>
                <a:lnTo>
                  <a:pt x="6363" y="2873"/>
                </a:lnTo>
                <a:lnTo>
                  <a:pt x="6384" y="2886"/>
                </a:lnTo>
                <a:lnTo>
                  <a:pt x="6406" y="2900"/>
                </a:lnTo>
                <a:lnTo>
                  <a:pt x="6430" y="2913"/>
                </a:lnTo>
                <a:lnTo>
                  <a:pt x="6453" y="2925"/>
                </a:lnTo>
                <a:lnTo>
                  <a:pt x="6476" y="2937"/>
                </a:lnTo>
                <a:lnTo>
                  <a:pt x="6501" y="2947"/>
                </a:lnTo>
                <a:lnTo>
                  <a:pt x="6526" y="2958"/>
                </a:lnTo>
                <a:lnTo>
                  <a:pt x="6551" y="2967"/>
                </a:lnTo>
                <a:lnTo>
                  <a:pt x="6530" y="2979"/>
                </a:lnTo>
                <a:lnTo>
                  <a:pt x="6510" y="2990"/>
                </a:lnTo>
                <a:lnTo>
                  <a:pt x="6488" y="3001"/>
                </a:lnTo>
                <a:lnTo>
                  <a:pt x="6466" y="3011"/>
                </a:lnTo>
                <a:lnTo>
                  <a:pt x="6443" y="3020"/>
                </a:lnTo>
                <a:lnTo>
                  <a:pt x="6418" y="3029"/>
                </a:lnTo>
                <a:lnTo>
                  <a:pt x="6394" y="3037"/>
                </a:lnTo>
                <a:lnTo>
                  <a:pt x="6369" y="3043"/>
                </a:lnTo>
                <a:lnTo>
                  <a:pt x="6342" y="3050"/>
                </a:lnTo>
                <a:lnTo>
                  <a:pt x="6317" y="3054"/>
                </a:lnTo>
                <a:lnTo>
                  <a:pt x="6289" y="3060"/>
                </a:lnTo>
                <a:lnTo>
                  <a:pt x="6261" y="3063"/>
                </a:lnTo>
                <a:lnTo>
                  <a:pt x="6231" y="3067"/>
                </a:lnTo>
                <a:lnTo>
                  <a:pt x="6204" y="3070"/>
                </a:lnTo>
                <a:lnTo>
                  <a:pt x="6174" y="3072"/>
                </a:lnTo>
                <a:lnTo>
                  <a:pt x="6143" y="3073"/>
                </a:lnTo>
                <a:lnTo>
                  <a:pt x="6115" y="3073"/>
                </a:lnTo>
                <a:lnTo>
                  <a:pt x="6087" y="3072"/>
                </a:lnTo>
                <a:lnTo>
                  <a:pt x="6059" y="3071"/>
                </a:lnTo>
                <a:lnTo>
                  <a:pt x="6031" y="3070"/>
                </a:lnTo>
                <a:lnTo>
                  <a:pt x="6006" y="3067"/>
                </a:lnTo>
                <a:lnTo>
                  <a:pt x="5979" y="3063"/>
                </a:lnTo>
                <a:lnTo>
                  <a:pt x="5954" y="3061"/>
                </a:lnTo>
                <a:lnTo>
                  <a:pt x="5929" y="3056"/>
                </a:lnTo>
                <a:lnTo>
                  <a:pt x="5905" y="3051"/>
                </a:lnTo>
                <a:lnTo>
                  <a:pt x="5881" y="3044"/>
                </a:lnTo>
                <a:lnTo>
                  <a:pt x="5859" y="3038"/>
                </a:lnTo>
                <a:lnTo>
                  <a:pt x="5836" y="3030"/>
                </a:lnTo>
                <a:lnTo>
                  <a:pt x="5815" y="3021"/>
                </a:lnTo>
                <a:lnTo>
                  <a:pt x="5796" y="3011"/>
                </a:lnTo>
                <a:lnTo>
                  <a:pt x="5777" y="3001"/>
                </a:lnTo>
                <a:lnTo>
                  <a:pt x="5758" y="2990"/>
                </a:lnTo>
                <a:lnTo>
                  <a:pt x="5741" y="2977"/>
                </a:lnTo>
                <a:lnTo>
                  <a:pt x="5725" y="2964"/>
                </a:lnTo>
                <a:lnTo>
                  <a:pt x="5709" y="2950"/>
                </a:lnTo>
                <a:lnTo>
                  <a:pt x="5695" y="2935"/>
                </a:lnTo>
                <a:lnTo>
                  <a:pt x="5682" y="2918"/>
                </a:lnTo>
                <a:lnTo>
                  <a:pt x="5670" y="2901"/>
                </a:lnTo>
                <a:lnTo>
                  <a:pt x="5659" y="2883"/>
                </a:lnTo>
                <a:lnTo>
                  <a:pt x="5651" y="2863"/>
                </a:lnTo>
                <a:lnTo>
                  <a:pt x="5642" y="2842"/>
                </a:lnTo>
                <a:lnTo>
                  <a:pt x="5635" y="2820"/>
                </a:lnTo>
                <a:lnTo>
                  <a:pt x="5630" y="2797"/>
                </a:lnTo>
                <a:lnTo>
                  <a:pt x="5625" y="2772"/>
                </a:lnTo>
                <a:lnTo>
                  <a:pt x="5622" y="2746"/>
                </a:lnTo>
                <a:lnTo>
                  <a:pt x="5622" y="2719"/>
                </a:lnTo>
                <a:lnTo>
                  <a:pt x="5622" y="2690"/>
                </a:lnTo>
                <a:lnTo>
                  <a:pt x="5623" y="2661"/>
                </a:lnTo>
                <a:lnTo>
                  <a:pt x="5624" y="2647"/>
                </a:lnTo>
                <a:lnTo>
                  <a:pt x="5626" y="2633"/>
                </a:lnTo>
                <a:lnTo>
                  <a:pt x="5630" y="2621"/>
                </a:lnTo>
                <a:lnTo>
                  <a:pt x="5633" y="2607"/>
                </a:lnTo>
                <a:lnTo>
                  <a:pt x="5640" y="2580"/>
                </a:lnTo>
                <a:lnTo>
                  <a:pt x="5649" y="2554"/>
                </a:lnTo>
                <a:lnTo>
                  <a:pt x="5662" y="2528"/>
                </a:lnTo>
                <a:lnTo>
                  <a:pt x="5675" y="2500"/>
                </a:lnTo>
                <a:lnTo>
                  <a:pt x="5690" y="2475"/>
                </a:lnTo>
                <a:lnTo>
                  <a:pt x="5708" y="2447"/>
                </a:lnTo>
                <a:lnTo>
                  <a:pt x="5727" y="2419"/>
                </a:lnTo>
                <a:lnTo>
                  <a:pt x="5748" y="2391"/>
                </a:lnTo>
                <a:lnTo>
                  <a:pt x="5770" y="2362"/>
                </a:lnTo>
                <a:lnTo>
                  <a:pt x="5794" y="2332"/>
                </a:lnTo>
                <a:lnTo>
                  <a:pt x="5846" y="2268"/>
                </a:lnTo>
                <a:lnTo>
                  <a:pt x="5904" y="2200"/>
                </a:lnTo>
                <a:lnTo>
                  <a:pt x="5948" y="2145"/>
                </a:lnTo>
                <a:lnTo>
                  <a:pt x="5990" y="2089"/>
                </a:lnTo>
                <a:lnTo>
                  <a:pt x="6031" y="2030"/>
                </a:lnTo>
                <a:lnTo>
                  <a:pt x="6069" y="1969"/>
                </a:lnTo>
                <a:lnTo>
                  <a:pt x="6104" y="1905"/>
                </a:lnTo>
                <a:lnTo>
                  <a:pt x="6137" y="1841"/>
                </a:lnTo>
                <a:lnTo>
                  <a:pt x="6168" y="1776"/>
                </a:lnTo>
                <a:lnTo>
                  <a:pt x="6196" y="1709"/>
                </a:lnTo>
                <a:lnTo>
                  <a:pt x="6221" y="1641"/>
                </a:lnTo>
                <a:lnTo>
                  <a:pt x="6244" y="1572"/>
                </a:lnTo>
                <a:lnTo>
                  <a:pt x="6262" y="1504"/>
                </a:lnTo>
                <a:lnTo>
                  <a:pt x="6278" y="1435"/>
                </a:lnTo>
                <a:lnTo>
                  <a:pt x="6290" y="1365"/>
                </a:lnTo>
                <a:lnTo>
                  <a:pt x="6299" y="1295"/>
                </a:lnTo>
                <a:lnTo>
                  <a:pt x="6304" y="1227"/>
                </a:lnTo>
                <a:lnTo>
                  <a:pt x="6306" y="1158"/>
                </a:lnTo>
                <a:lnTo>
                  <a:pt x="6302" y="1091"/>
                </a:lnTo>
                <a:lnTo>
                  <a:pt x="6296" y="1024"/>
                </a:lnTo>
                <a:lnTo>
                  <a:pt x="6285" y="958"/>
                </a:lnTo>
                <a:lnTo>
                  <a:pt x="6269" y="894"/>
                </a:lnTo>
                <a:lnTo>
                  <a:pt x="6249" y="831"/>
                </a:lnTo>
                <a:lnTo>
                  <a:pt x="6225" y="770"/>
                </a:lnTo>
                <a:lnTo>
                  <a:pt x="6196" y="710"/>
                </a:lnTo>
                <a:lnTo>
                  <a:pt x="6162" y="654"/>
                </a:lnTo>
                <a:lnTo>
                  <a:pt x="6122" y="598"/>
                </a:lnTo>
                <a:lnTo>
                  <a:pt x="6077" y="546"/>
                </a:lnTo>
                <a:lnTo>
                  <a:pt x="6028" y="498"/>
                </a:lnTo>
                <a:lnTo>
                  <a:pt x="5973" y="451"/>
                </a:lnTo>
                <a:lnTo>
                  <a:pt x="5911" y="408"/>
                </a:lnTo>
                <a:lnTo>
                  <a:pt x="5844" y="367"/>
                </a:lnTo>
                <a:lnTo>
                  <a:pt x="5772" y="332"/>
                </a:lnTo>
                <a:lnTo>
                  <a:pt x="5694" y="300"/>
                </a:lnTo>
                <a:lnTo>
                  <a:pt x="5706" y="266"/>
                </a:lnTo>
                <a:lnTo>
                  <a:pt x="5717" y="234"/>
                </a:lnTo>
                <a:lnTo>
                  <a:pt x="5728" y="202"/>
                </a:lnTo>
                <a:lnTo>
                  <a:pt x="5739" y="170"/>
                </a:lnTo>
                <a:lnTo>
                  <a:pt x="5750" y="137"/>
                </a:lnTo>
                <a:lnTo>
                  <a:pt x="5761" y="105"/>
                </a:lnTo>
                <a:lnTo>
                  <a:pt x="5773" y="73"/>
                </a:lnTo>
                <a:lnTo>
                  <a:pt x="5784" y="41"/>
                </a:lnTo>
                <a:lnTo>
                  <a:pt x="5748" y="41"/>
                </a:lnTo>
                <a:lnTo>
                  <a:pt x="5713" y="40"/>
                </a:lnTo>
                <a:lnTo>
                  <a:pt x="5677" y="40"/>
                </a:lnTo>
                <a:lnTo>
                  <a:pt x="5642" y="39"/>
                </a:lnTo>
                <a:lnTo>
                  <a:pt x="5606" y="39"/>
                </a:lnTo>
                <a:lnTo>
                  <a:pt x="5571" y="37"/>
                </a:lnTo>
                <a:lnTo>
                  <a:pt x="5534" y="37"/>
                </a:lnTo>
                <a:lnTo>
                  <a:pt x="5500" y="36"/>
                </a:lnTo>
                <a:lnTo>
                  <a:pt x="5499" y="55"/>
                </a:lnTo>
                <a:lnTo>
                  <a:pt x="5498" y="71"/>
                </a:lnTo>
                <a:lnTo>
                  <a:pt x="5496" y="85"/>
                </a:lnTo>
                <a:lnTo>
                  <a:pt x="5492" y="98"/>
                </a:lnTo>
                <a:lnTo>
                  <a:pt x="5489" y="110"/>
                </a:lnTo>
                <a:lnTo>
                  <a:pt x="5484" y="120"/>
                </a:lnTo>
                <a:lnTo>
                  <a:pt x="5478" y="129"/>
                </a:lnTo>
                <a:lnTo>
                  <a:pt x="5472" y="137"/>
                </a:lnTo>
                <a:lnTo>
                  <a:pt x="5466" y="145"/>
                </a:lnTo>
                <a:lnTo>
                  <a:pt x="5458" y="149"/>
                </a:lnTo>
                <a:lnTo>
                  <a:pt x="5451" y="154"/>
                </a:lnTo>
                <a:lnTo>
                  <a:pt x="5444" y="157"/>
                </a:lnTo>
                <a:lnTo>
                  <a:pt x="5436" y="159"/>
                </a:lnTo>
                <a:lnTo>
                  <a:pt x="5428" y="160"/>
                </a:lnTo>
                <a:lnTo>
                  <a:pt x="5419" y="160"/>
                </a:lnTo>
                <a:lnTo>
                  <a:pt x="5412" y="159"/>
                </a:lnTo>
                <a:lnTo>
                  <a:pt x="5403" y="157"/>
                </a:lnTo>
                <a:lnTo>
                  <a:pt x="5395" y="155"/>
                </a:lnTo>
                <a:lnTo>
                  <a:pt x="5387" y="150"/>
                </a:lnTo>
                <a:lnTo>
                  <a:pt x="5378" y="145"/>
                </a:lnTo>
                <a:lnTo>
                  <a:pt x="5371" y="140"/>
                </a:lnTo>
                <a:lnTo>
                  <a:pt x="5364" y="134"/>
                </a:lnTo>
                <a:lnTo>
                  <a:pt x="5356" y="127"/>
                </a:lnTo>
                <a:lnTo>
                  <a:pt x="5351" y="119"/>
                </a:lnTo>
                <a:lnTo>
                  <a:pt x="5345" y="110"/>
                </a:lnTo>
                <a:lnTo>
                  <a:pt x="5340" y="101"/>
                </a:lnTo>
                <a:lnTo>
                  <a:pt x="5334" y="91"/>
                </a:lnTo>
                <a:lnTo>
                  <a:pt x="5331" y="81"/>
                </a:lnTo>
                <a:lnTo>
                  <a:pt x="5327" y="70"/>
                </a:lnTo>
                <a:lnTo>
                  <a:pt x="5325" y="57"/>
                </a:lnTo>
                <a:lnTo>
                  <a:pt x="5323" y="45"/>
                </a:lnTo>
                <a:lnTo>
                  <a:pt x="5323" y="34"/>
                </a:lnTo>
                <a:lnTo>
                  <a:pt x="5293" y="32"/>
                </a:lnTo>
                <a:lnTo>
                  <a:pt x="5263" y="30"/>
                </a:lnTo>
                <a:lnTo>
                  <a:pt x="5232" y="28"/>
                </a:lnTo>
                <a:lnTo>
                  <a:pt x="5201" y="25"/>
                </a:lnTo>
                <a:lnTo>
                  <a:pt x="5171" y="23"/>
                </a:lnTo>
                <a:lnTo>
                  <a:pt x="5142" y="23"/>
                </a:lnTo>
                <a:lnTo>
                  <a:pt x="5111" y="21"/>
                </a:lnTo>
                <a:lnTo>
                  <a:pt x="5080" y="19"/>
                </a:lnTo>
                <a:lnTo>
                  <a:pt x="5080" y="36"/>
                </a:lnTo>
                <a:lnTo>
                  <a:pt x="5077" y="54"/>
                </a:lnTo>
                <a:lnTo>
                  <a:pt x="5073" y="70"/>
                </a:lnTo>
                <a:lnTo>
                  <a:pt x="5069" y="84"/>
                </a:lnTo>
                <a:lnTo>
                  <a:pt x="5063" y="97"/>
                </a:lnTo>
                <a:lnTo>
                  <a:pt x="5058" y="108"/>
                </a:lnTo>
                <a:lnTo>
                  <a:pt x="5050" y="118"/>
                </a:lnTo>
                <a:lnTo>
                  <a:pt x="5042" y="127"/>
                </a:lnTo>
                <a:lnTo>
                  <a:pt x="5033" y="134"/>
                </a:lnTo>
                <a:lnTo>
                  <a:pt x="5024" y="140"/>
                </a:lnTo>
                <a:lnTo>
                  <a:pt x="5014" y="145"/>
                </a:lnTo>
                <a:lnTo>
                  <a:pt x="5004" y="149"/>
                </a:lnTo>
                <a:lnTo>
                  <a:pt x="4994" y="151"/>
                </a:lnTo>
                <a:lnTo>
                  <a:pt x="4985" y="153"/>
                </a:lnTo>
                <a:lnTo>
                  <a:pt x="4973" y="153"/>
                </a:lnTo>
                <a:lnTo>
                  <a:pt x="4963" y="151"/>
                </a:lnTo>
                <a:lnTo>
                  <a:pt x="4954" y="149"/>
                </a:lnTo>
                <a:lnTo>
                  <a:pt x="4944" y="146"/>
                </a:lnTo>
                <a:lnTo>
                  <a:pt x="4934" y="143"/>
                </a:lnTo>
                <a:lnTo>
                  <a:pt x="4925" y="136"/>
                </a:lnTo>
                <a:lnTo>
                  <a:pt x="4915" y="130"/>
                </a:lnTo>
                <a:lnTo>
                  <a:pt x="4907" y="123"/>
                </a:lnTo>
                <a:lnTo>
                  <a:pt x="4899" y="114"/>
                </a:lnTo>
                <a:lnTo>
                  <a:pt x="4892" y="105"/>
                </a:lnTo>
                <a:lnTo>
                  <a:pt x="4885" y="95"/>
                </a:lnTo>
                <a:lnTo>
                  <a:pt x="4880" y="84"/>
                </a:lnTo>
                <a:lnTo>
                  <a:pt x="4875" y="72"/>
                </a:lnTo>
                <a:lnTo>
                  <a:pt x="4872" y="58"/>
                </a:lnTo>
                <a:lnTo>
                  <a:pt x="4869" y="45"/>
                </a:lnTo>
                <a:lnTo>
                  <a:pt x="4869" y="31"/>
                </a:lnTo>
                <a:lnTo>
                  <a:pt x="4869" y="15"/>
                </a:lnTo>
                <a:lnTo>
                  <a:pt x="4871" y="0"/>
                </a:lnTo>
                <a:lnTo>
                  <a:pt x="4835" y="1"/>
                </a:lnTo>
                <a:lnTo>
                  <a:pt x="4800" y="1"/>
                </a:lnTo>
                <a:lnTo>
                  <a:pt x="4764" y="1"/>
                </a:lnTo>
                <a:lnTo>
                  <a:pt x="4728" y="1"/>
                </a:lnTo>
                <a:lnTo>
                  <a:pt x="4694" y="2"/>
                </a:lnTo>
                <a:lnTo>
                  <a:pt x="4658" y="2"/>
                </a:lnTo>
                <a:lnTo>
                  <a:pt x="4622" y="3"/>
                </a:lnTo>
                <a:lnTo>
                  <a:pt x="4586" y="3"/>
                </a:lnTo>
                <a:lnTo>
                  <a:pt x="4594" y="39"/>
                </a:lnTo>
                <a:lnTo>
                  <a:pt x="4603" y="74"/>
                </a:lnTo>
                <a:lnTo>
                  <a:pt x="4611" y="109"/>
                </a:lnTo>
                <a:lnTo>
                  <a:pt x="4618" y="145"/>
                </a:lnTo>
                <a:lnTo>
                  <a:pt x="4626" y="178"/>
                </a:lnTo>
                <a:lnTo>
                  <a:pt x="4634" y="213"/>
                </a:lnTo>
                <a:lnTo>
                  <a:pt x="4642" y="249"/>
                </a:lnTo>
                <a:lnTo>
                  <a:pt x="4649" y="284"/>
                </a:lnTo>
                <a:lnTo>
                  <a:pt x="4608" y="286"/>
                </a:lnTo>
                <a:lnTo>
                  <a:pt x="4556" y="289"/>
                </a:lnTo>
                <a:lnTo>
                  <a:pt x="4494" y="291"/>
                </a:lnTo>
                <a:lnTo>
                  <a:pt x="4430" y="293"/>
                </a:lnTo>
                <a:lnTo>
                  <a:pt x="4365" y="295"/>
                </a:lnTo>
                <a:lnTo>
                  <a:pt x="4305" y="296"/>
                </a:lnTo>
                <a:lnTo>
                  <a:pt x="4253" y="297"/>
                </a:lnTo>
                <a:lnTo>
                  <a:pt x="4213" y="296"/>
                </a:lnTo>
                <a:lnTo>
                  <a:pt x="4228" y="353"/>
                </a:lnTo>
                <a:lnTo>
                  <a:pt x="4241" y="414"/>
                </a:lnTo>
                <a:lnTo>
                  <a:pt x="4255" y="479"/>
                </a:lnTo>
                <a:lnTo>
                  <a:pt x="4270" y="545"/>
                </a:lnTo>
                <a:lnTo>
                  <a:pt x="4284" y="613"/>
                </a:lnTo>
                <a:lnTo>
                  <a:pt x="4296" y="678"/>
                </a:lnTo>
                <a:lnTo>
                  <a:pt x="4308" y="740"/>
                </a:lnTo>
                <a:lnTo>
                  <a:pt x="4321" y="796"/>
                </a:lnTo>
                <a:lnTo>
                  <a:pt x="4336" y="772"/>
                </a:lnTo>
                <a:lnTo>
                  <a:pt x="4352" y="750"/>
                </a:lnTo>
                <a:lnTo>
                  <a:pt x="4368" y="729"/>
                </a:lnTo>
                <a:lnTo>
                  <a:pt x="4385" y="709"/>
                </a:lnTo>
                <a:lnTo>
                  <a:pt x="4404" y="692"/>
                </a:lnTo>
                <a:lnTo>
                  <a:pt x="4421" y="677"/>
                </a:lnTo>
                <a:lnTo>
                  <a:pt x="4440" y="664"/>
                </a:lnTo>
                <a:lnTo>
                  <a:pt x="4460" y="653"/>
                </a:lnTo>
                <a:lnTo>
                  <a:pt x="4479" y="643"/>
                </a:lnTo>
                <a:lnTo>
                  <a:pt x="4499" y="633"/>
                </a:lnTo>
                <a:lnTo>
                  <a:pt x="4518" y="627"/>
                </a:lnTo>
                <a:lnTo>
                  <a:pt x="4539" y="622"/>
                </a:lnTo>
                <a:lnTo>
                  <a:pt x="4557" y="618"/>
                </a:lnTo>
                <a:lnTo>
                  <a:pt x="4576" y="616"/>
                </a:lnTo>
                <a:lnTo>
                  <a:pt x="4595" y="615"/>
                </a:lnTo>
                <a:lnTo>
                  <a:pt x="4615" y="615"/>
                </a:lnTo>
                <a:lnTo>
                  <a:pt x="4633" y="617"/>
                </a:lnTo>
                <a:lnTo>
                  <a:pt x="4650" y="620"/>
                </a:lnTo>
                <a:lnTo>
                  <a:pt x="4668" y="625"/>
                </a:lnTo>
                <a:lnTo>
                  <a:pt x="4684" y="630"/>
                </a:lnTo>
                <a:lnTo>
                  <a:pt x="4700" y="637"/>
                </a:lnTo>
                <a:lnTo>
                  <a:pt x="4716" y="645"/>
                </a:lnTo>
                <a:lnTo>
                  <a:pt x="4729" y="654"/>
                </a:lnTo>
                <a:lnTo>
                  <a:pt x="4742" y="665"/>
                </a:lnTo>
                <a:lnTo>
                  <a:pt x="4753" y="675"/>
                </a:lnTo>
                <a:lnTo>
                  <a:pt x="4764" y="687"/>
                </a:lnTo>
                <a:lnTo>
                  <a:pt x="4773" y="699"/>
                </a:lnTo>
                <a:lnTo>
                  <a:pt x="4782" y="712"/>
                </a:lnTo>
                <a:lnTo>
                  <a:pt x="4789" y="728"/>
                </a:lnTo>
                <a:lnTo>
                  <a:pt x="4793" y="742"/>
                </a:lnTo>
                <a:lnTo>
                  <a:pt x="4798" y="758"/>
                </a:lnTo>
                <a:lnTo>
                  <a:pt x="4800" y="774"/>
                </a:lnTo>
                <a:lnTo>
                  <a:pt x="4773" y="771"/>
                </a:lnTo>
                <a:lnTo>
                  <a:pt x="4748" y="767"/>
                </a:lnTo>
                <a:lnTo>
                  <a:pt x="4721" y="764"/>
                </a:lnTo>
                <a:lnTo>
                  <a:pt x="4695" y="763"/>
                </a:lnTo>
                <a:lnTo>
                  <a:pt x="4668" y="762"/>
                </a:lnTo>
                <a:lnTo>
                  <a:pt x="4642" y="761"/>
                </a:lnTo>
                <a:lnTo>
                  <a:pt x="4616" y="762"/>
                </a:lnTo>
                <a:lnTo>
                  <a:pt x="4590" y="763"/>
                </a:lnTo>
                <a:lnTo>
                  <a:pt x="4563" y="764"/>
                </a:lnTo>
                <a:lnTo>
                  <a:pt x="4538" y="768"/>
                </a:lnTo>
                <a:lnTo>
                  <a:pt x="4511" y="772"/>
                </a:lnTo>
                <a:lnTo>
                  <a:pt x="4484" y="775"/>
                </a:lnTo>
                <a:lnTo>
                  <a:pt x="4459" y="782"/>
                </a:lnTo>
                <a:lnTo>
                  <a:pt x="4432" y="788"/>
                </a:lnTo>
                <a:lnTo>
                  <a:pt x="4406" y="796"/>
                </a:lnTo>
                <a:lnTo>
                  <a:pt x="4380" y="804"/>
                </a:lnTo>
                <a:lnTo>
                  <a:pt x="4347" y="816"/>
                </a:lnTo>
                <a:lnTo>
                  <a:pt x="4314" y="826"/>
                </a:lnTo>
                <a:lnTo>
                  <a:pt x="4280" y="835"/>
                </a:lnTo>
                <a:lnTo>
                  <a:pt x="4247" y="844"/>
                </a:lnTo>
                <a:lnTo>
                  <a:pt x="4213" y="852"/>
                </a:lnTo>
                <a:lnTo>
                  <a:pt x="4180" y="857"/>
                </a:lnTo>
                <a:lnTo>
                  <a:pt x="4148" y="863"/>
                </a:lnTo>
                <a:lnTo>
                  <a:pt x="4115" y="868"/>
                </a:lnTo>
                <a:lnTo>
                  <a:pt x="4082" y="872"/>
                </a:lnTo>
                <a:lnTo>
                  <a:pt x="4048" y="874"/>
                </a:lnTo>
                <a:lnTo>
                  <a:pt x="4015" y="875"/>
                </a:lnTo>
                <a:lnTo>
                  <a:pt x="3982" y="876"/>
                </a:lnTo>
                <a:lnTo>
                  <a:pt x="3949" y="875"/>
                </a:lnTo>
                <a:lnTo>
                  <a:pt x="3916" y="874"/>
                </a:lnTo>
                <a:lnTo>
                  <a:pt x="3882" y="872"/>
                </a:lnTo>
                <a:lnTo>
                  <a:pt x="3849" y="868"/>
                </a:lnTo>
                <a:lnTo>
                  <a:pt x="3826" y="864"/>
                </a:lnTo>
                <a:lnTo>
                  <a:pt x="3804" y="862"/>
                </a:lnTo>
                <a:lnTo>
                  <a:pt x="3783" y="856"/>
                </a:lnTo>
                <a:lnTo>
                  <a:pt x="3764" y="852"/>
                </a:lnTo>
                <a:lnTo>
                  <a:pt x="3745" y="846"/>
                </a:lnTo>
                <a:lnTo>
                  <a:pt x="3729" y="841"/>
                </a:lnTo>
                <a:lnTo>
                  <a:pt x="3712" y="834"/>
                </a:lnTo>
                <a:lnTo>
                  <a:pt x="3698" y="828"/>
                </a:lnTo>
                <a:lnTo>
                  <a:pt x="3683" y="821"/>
                </a:lnTo>
                <a:lnTo>
                  <a:pt x="3670" y="813"/>
                </a:lnTo>
                <a:lnTo>
                  <a:pt x="3658" y="805"/>
                </a:lnTo>
                <a:lnTo>
                  <a:pt x="3647" y="796"/>
                </a:lnTo>
                <a:lnTo>
                  <a:pt x="3637" y="788"/>
                </a:lnTo>
                <a:lnTo>
                  <a:pt x="3628" y="779"/>
                </a:lnTo>
                <a:lnTo>
                  <a:pt x="3619" y="770"/>
                </a:lnTo>
                <a:lnTo>
                  <a:pt x="3611" y="761"/>
                </a:lnTo>
                <a:lnTo>
                  <a:pt x="3605" y="751"/>
                </a:lnTo>
                <a:lnTo>
                  <a:pt x="3598" y="740"/>
                </a:lnTo>
                <a:lnTo>
                  <a:pt x="3593" y="730"/>
                </a:lnTo>
                <a:lnTo>
                  <a:pt x="3587" y="719"/>
                </a:lnTo>
                <a:lnTo>
                  <a:pt x="3583" y="708"/>
                </a:lnTo>
                <a:lnTo>
                  <a:pt x="3578" y="697"/>
                </a:lnTo>
                <a:lnTo>
                  <a:pt x="3576" y="685"/>
                </a:lnTo>
                <a:lnTo>
                  <a:pt x="3573" y="672"/>
                </a:lnTo>
                <a:lnTo>
                  <a:pt x="3567" y="648"/>
                </a:lnTo>
                <a:lnTo>
                  <a:pt x="3565" y="624"/>
                </a:lnTo>
                <a:lnTo>
                  <a:pt x="3563" y="598"/>
                </a:lnTo>
                <a:lnTo>
                  <a:pt x="3561" y="573"/>
                </a:lnTo>
                <a:lnTo>
                  <a:pt x="3548" y="588"/>
                </a:lnTo>
                <a:lnTo>
                  <a:pt x="3537" y="606"/>
                </a:lnTo>
                <a:lnTo>
                  <a:pt x="3527" y="623"/>
                </a:lnTo>
                <a:lnTo>
                  <a:pt x="3520" y="640"/>
                </a:lnTo>
                <a:lnTo>
                  <a:pt x="3512" y="657"/>
                </a:lnTo>
                <a:lnTo>
                  <a:pt x="3507" y="675"/>
                </a:lnTo>
                <a:lnTo>
                  <a:pt x="3502" y="690"/>
                </a:lnTo>
                <a:lnTo>
                  <a:pt x="3499" y="708"/>
                </a:lnTo>
                <a:lnTo>
                  <a:pt x="3496" y="724"/>
                </a:lnTo>
                <a:lnTo>
                  <a:pt x="3495" y="741"/>
                </a:lnTo>
                <a:lnTo>
                  <a:pt x="3495" y="759"/>
                </a:lnTo>
                <a:lnTo>
                  <a:pt x="3496" y="774"/>
                </a:lnTo>
                <a:lnTo>
                  <a:pt x="3499" y="792"/>
                </a:lnTo>
                <a:lnTo>
                  <a:pt x="3500" y="809"/>
                </a:lnTo>
                <a:lnTo>
                  <a:pt x="3504" y="825"/>
                </a:lnTo>
                <a:lnTo>
                  <a:pt x="3509" y="842"/>
                </a:lnTo>
                <a:lnTo>
                  <a:pt x="3511" y="852"/>
                </a:lnTo>
                <a:lnTo>
                  <a:pt x="3515" y="862"/>
                </a:lnTo>
                <a:lnTo>
                  <a:pt x="3521" y="872"/>
                </a:lnTo>
                <a:lnTo>
                  <a:pt x="3525" y="880"/>
                </a:lnTo>
                <a:lnTo>
                  <a:pt x="3531" y="889"/>
                </a:lnTo>
                <a:lnTo>
                  <a:pt x="3537" y="898"/>
                </a:lnTo>
                <a:lnTo>
                  <a:pt x="3543" y="907"/>
                </a:lnTo>
                <a:lnTo>
                  <a:pt x="3551" y="915"/>
                </a:lnTo>
                <a:lnTo>
                  <a:pt x="3558" y="921"/>
                </a:lnTo>
                <a:lnTo>
                  <a:pt x="3567" y="929"/>
                </a:lnTo>
                <a:lnTo>
                  <a:pt x="3576" y="936"/>
                </a:lnTo>
                <a:lnTo>
                  <a:pt x="3586" y="942"/>
                </a:lnTo>
                <a:lnTo>
                  <a:pt x="3596" y="949"/>
                </a:lnTo>
                <a:lnTo>
                  <a:pt x="3606" y="955"/>
                </a:lnTo>
                <a:lnTo>
                  <a:pt x="3617" y="961"/>
                </a:lnTo>
                <a:lnTo>
                  <a:pt x="3629" y="966"/>
                </a:lnTo>
                <a:lnTo>
                  <a:pt x="3641" y="970"/>
                </a:lnTo>
                <a:lnTo>
                  <a:pt x="3653" y="975"/>
                </a:lnTo>
                <a:lnTo>
                  <a:pt x="3666" y="979"/>
                </a:lnTo>
                <a:lnTo>
                  <a:pt x="3680" y="983"/>
                </a:lnTo>
                <a:lnTo>
                  <a:pt x="3709" y="989"/>
                </a:lnTo>
                <a:lnTo>
                  <a:pt x="3740" y="993"/>
                </a:lnTo>
                <a:lnTo>
                  <a:pt x="3772" y="996"/>
                </a:lnTo>
                <a:lnTo>
                  <a:pt x="3806" y="998"/>
                </a:lnTo>
                <a:lnTo>
                  <a:pt x="3842" y="997"/>
                </a:lnTo>
                <a:lnTo>
                  <a:pt x="3879" y="996"/>
                </a:lnTo>
                <a:lnTo>
                  <a:pt x="3909" y="992"/>
                </a:lnTo>
                <a:lnTo>
                  <a:pt x="3940" y="989"/>
                </a:lnTo>
                <a:lnTo>
                  <a:pt x="3970" y="984"/>
                </a:lnTo>
                <a:lnTo>
                  <a:pt x="4000" y="979"/>
                </a:lnTo>
                <a:lnTo>
                  <a:pt x="4031" y="973"/>
                </a:lnTo>
                <a:lnTo>
                  <a:pt x="4062" y="966"/>
                </a:lnTo>
                <a:lnTo>
                  <a:pt x="4093" y="959"/>
                </a:lnTo>
                <a:lnTo>
                  <a:pt x="4124" y="951"/>
                </a:lnTo>
                <a:lnTo>
                  <a:pt x="4186" y="932"/>
                </a:lnTo>
                <a:lnTo>
                  <a:pt x="4250" y="913"/>
                </a:lnTo>
                <a:lnTo>
                  <a:pt x="4315" y="890"/>
                </a:lnTo>
                <a:lnTo>
                  <a:pt x="4380" y="867"/>
                </a:lnTo>
                <a:lnTo>
                  <a:pt x="4426" y="852"/>
                </a:lnTo>
                <a:lnTo>
                  <a:pt x="4469" y="840"/>
                </a:lnTo>
                <a:lnTo>
                  <a:pt x="4509" y="830"/>
                </a:lnTo>
                <a:lnTo>
                  <a:pt x="4547" y="821"/>
                </a:lnTo>
                <a:lnTo>
                  <a:pt x="4583" y="815"/>
                </a:lnTo>
                <a:lnTo>
                  <a:pt x="4616" y="812"/>
                </a:lnTo>
                <a:lnTo>
                  <a:pt x="4645" y="811"/>
                </a:lnTo>
                <a:lnTo>
                  <a:pt x="4671" y="811"/>
                </a:lnTo>
                <a:lnTo>
                  <a:pt x="4697" y="813"/>
                </a:lnTo>
                <a:lnTo>
                  <a:pt x="4718" y="817"/>
                </a:lnTo>
                <a:lnTo>
                  <a:pt x="4727" y="819"/>
                </a:lnTo>
                <a:lnTo>
                  <a:pt x="4737" y="822"/>
                </a:lnTo>
                <a:lnTo>
                  <a:pt x="4744" y="825"/>
                </a:lnTo>
                <a:lnTo>
                  <a:pt x="4751" y="830"/>
                </a:lnTo>
                <a:lnTo>
                  <a:pt x="4759" y="832"/>
                </a:lnTo>
                <a:lnTo>
                  <a:pt x="4763" y="836"/>
                </a:lnTo>
                <a:lnTo>
                  <a:pt x="4769" y="841"/>
                </a:lnTo>
                <a:lnTo>
                  <a:pt x="4772" y="845"/>
                </a:lnTo>
                <a:lnTo>
                  <a:pt x="4775" y="851"/>
                </a:lnTo>
                <a:lnTo>
                  <a:pt x="4778" y="855"/>
                </a:lnTo>
                <a:lnTo>
                  <a:pt x="4780" y="861"/>
                </a:lnTo>
                <a:lnTo>
                  <a:pt x="4780" y="865"/>
                </a:lnTo>
                <a:lnTo>
                  <a:pt x="4780" y="872"/>
                </a:lnTo>
                <a:lnTo>
                  <a:pt x="4778" y="878"/>
                </a:lnTo>
                <a:lnTo>
                  <a:pt x="4774" y="885"/>
                </a:lnTo>
                <a:lnTo>
                  <a:pt x="4770" y="892"/>
                </a:lnTo>
                <a:lnTo>
                  <a:pt x="4764" y="897"/>
                </a:lnTo>
                <a:lnTo>
                  <a:pt x="4758" y="905"/>
                </a:lnTo>
                <a:lnTo>
                  <a:pt x="4749" y="910"/>
                </a:lnTo>
                <a:lnTo>
                  <a:pt x="4740" y="918"/>
                </a:lnTo>
                <a:lnTo>
                  <a:pt x="4730" y="924"/>
                </a:lnTo>
                <a:lnTo>
                  <a:pt x="4719" y="929"/>
                </a:lnTo>
                <a:lnTo>
                  <a:pt x="4707" y="935"/>
                </a:lnTo>
                <a:lnTo>
                  <a:pt x="4694" y="940"/>
                </a:lnTo>
                <a:lnTo>
                  <a:pt x="4680" y="945"/>
                </a:lnTo>
                <a:lnTo>
                  <a:pt x="4666" y="950"/>
                </a:lnTo>
                <a:lnTo>
                  <a:pt x="4649" y="954"/>
                </a:lnTo>
                <a:lnTo>
                  <a:pt x="4635" y="957"/>
                </a:lnTo>
                <a:lnTo>
                  <a:pt x="4617" y="960"/>
                </a:lnTo>
                <a:lnTo>
                  <a:pt x="4601" y="962"/>
                </a:lnTo>
                <a:lnTo>
                  <a:pt x="4583" y="963"/>
                </a:lnTo>
                <a:lnTo>
                  <a:pt x="4564" y="965"/>
                </a:lnTo>
                <a:lnTo>
                  <a:pt x="4545" y="966"/>
                </a:lnTo>
                <a:lnTo>
                  <a:pt x="4526" y="965"/>
                </a:lnTo>
                <a:lnTo>
                  <a:pt x="4507" y="963"/>
                </a:lnTo>
                <a:lnTo>
                  <a:pt x="4487" y="961"/>
                </a:lnTo>
                <a:lnTo>
                  <a:pt x="4467" y="958"/>
                </a:lnTo>
                <a:lnTo>
                  <a:pt x="4447" y="954"/>
                </a:lnTo>
                <a:lnTo>
                  <a:pt x="4427" y="948"/>
                </a:lnTo>
                <a:lnTo>
                  <a:pt x="4406" y="941"/>
                </a:lnTo>
                <a:lnTo>
                  <a:pt x="4385" y="935"/>
                </a:lnTo>
                <a:lnTo>
                  <a:pt x="4365" y="926"/>
                </a:lnTo>
                <a:lnTo>
                  <a:pt x="4345" y="916"/>
                </a:lnTo>
                <a:lnTo>
                  <a:pt x="4324" y="905"/>
                </a:lnTo>
                <a:lnTo>
                  <a:pt x="4324" y="952"/>
                </a:lnTo>
                <a:lnTo>
                  <a:pt x="4324" y="1000"/>
                </a:lnTo>
                <a:lnTo>
                  <a:pt x="4324" y="1049"/>
                </a:lnTo>
                <a:lnTo>
                  <a:pt x="4324" y="1095"/>
                </a:lnTo>
                <a:lnTo>
                  <a:pt x="4324" y="1144"/>
                </a:lnTo>
                <a:lnTo>
                  <a:pt x="4324" y="1191"/>
                </a:lnTo>
                <a:lnTo>
                  <a:pt x="4324" y="1239"/>
                </a:lnTo>
                <a:lnTo>
                  <a:pt x="4324" y="1287"/>
                </a:lnTo>
                <a:lnTo>
                  <a:pt x="4345" y="1273"/>
                </a:lnTo>
                <a:lnTo>
                  <a:pt x="4365" y="1261"/>
                </a:lnTo>
                <a:lnTo>
                  <a:pt x="4384" y="1250"/>
                </a:lnTo>
                <a:lnTo>
                  <a:pt x="4404" y="1239"/>
                </a:lnTo>
                <a:lnTo>
                  <a:pt x="4421" y="1229"/>
                </a:lnTo>
                <a:lnTo>
                  <a:pt x="4439" y="1220"/>
                </a:lnTo>
                <a:lnTo>
                  <a:pt x="4457" y="1213"/>
                </a:lnTo>
                <a:lnTo>
                  <a:pt x="4473" y="1206"/>
                </a:lnTo>
                <a:lnTo>
                  <a:pt x="4491" y="1200"/>
                </a:lnTo>
                <a:lnTo>
                  <a:pt x="4507" y="1195"/>
                </a:lnTo>
                <a:lnTo>
                  <a:pt x="4523" y="1191"/>
                </a:lnTo>
                <a:lnTo>
                  <a:pt x="4539" y="1188"/>
                </a:lnTo>
                <a:lnTo>
                  <a:pt x="4554" y="1185"/>
                </a:lnTo>
                <a:lnTo>
                  <a:pt x="4570" y="1184"/>
                </a:lnTo>
                <a:lnTo>
                  <a:pt x="4584" y="1183"/>
                </a:lnTo>
                <a:lnTo>
                  <a:pt x="4598" y="1181"/>
                </a:lnTo>
                <a:lnTo>
                  <a:pt x="4627" y="1181"/>
                </a:lnTo>
                <a:lnTo>
                  <a:pt x="4655" y="1183"/>
                </a:lnTo>
                <a:lnTo>
                  <a:pt x="4682" y="1185"/>
                </a:lnTo>
                <a:lnTo>
                  <a:pt x="4708" y="1190"/>
                </a:lnTo>
                <a:lnTo>
                  <a:pt x="4759" y="1201"/>
                </a:lnTo>
                <a:lnTo>
                  <a:pt x="4811" y="1212"/>
                </a:lnTo>
                <a:lnTo>
                  <a:pt x="4747" y="1221"/>
                </a:lnTo>
                <a:lnTo>
                  <a:pt x="4681" y="1233"/>
                </a:lnTo>
                <a:lnTo>
                  <a:pt x="4616" y="1246"/>
                </a:lnTo>
                <a:lnTo>
                  <a:pt x="4550" y="1261"/>
                </a:lnTo>
                <a:lnTo>
                  <a:pt x="4484" y="1277"/>
                </a:lnTo>
                <a:lnTo>
                  <a:pt x="4420" y="1294"/>
                </a:lnTo>
                <a:lnTo>
                  <a:pt x="4357" y="1313"/>
                </a:lnTo>
                <a:lnTo>
                  <a:pt x="4295" y="1332"/>
                </a:lnTo>
                <a:lnTo>
                  <a:pt x="4234" y="1353"/>
                </a:lnTo>
                <a:lnTo>
                  <a:pt x="4177" y="1374"/>
                </a:lnTo>
                <a:lnTo>
                  <a:pt x="4121" y="1397"/>
                </a:lnTo>
                <a:lnTo>
                  <a:pt x="4071" y="1420"/>
                </a:lnTo>
                <a:lnTo>
                  <a:pt x="4046" y="1431"/>
                </a:lnTo>
                <a:lnTo>
                  <a:pt x="4022" y="1444"/>
                </a:lnTo>
                <a:lnTo>
                  <a:pt x="3999" y="1456"/>
                </a:lnTo>
                <a:lnTo>
                  <a:pt x="3978" y="1468"/>
                </a:lnTo>
                <a:lnTo>
                  <a:pt x="3957" y="1480"/>
                </a:lnTo>
                <a:lnTo>
                  <a:pt x="3938" y="1492"/>
                </a:lnTo>
                <a:lnTo>
                  <a:pt x="3919" y="1504"/>
                </a:lnTo>
                <a:lnTo>
                  <a:pt x="3902" y="1517"/>
                </a:lnTo>
                <a:lnTo>
                  <a:pt x="3854" y="1504"/>
                </a:lnTo>
                <a:lnTo>
                  <a:pt x="3805" y="1492"/>
                </a:lnTo>
                <a:lnTo>
                  <a:pt x="3756" y="1482"/>
                </a:lnTo>
                <a:lnTo>
                  <a:pt x="3708" y="1472"/>
                </a:lnTo>
                <a:lnTo>
                  <a:pt x="3658" y="1466"/>
                </a:lnTo>
                <a:lnTo>
                  <a:pt x="3608" y="1459"/>
                </a:lnTo>
                <a:lnTo>
                  <a:pt x="3557" y="1454"/>
                </a:lnTo>
                <a:lnTo>
                  <a:pt x="3506" y="1449"/>
                </a:lnTo>
                <a:lnTo>
                  <a:pt x="3454" y="1447"/>
                </a:lnTo>
                <a:lnTo>
                  <a:pt x="3402" y="1445"/>
                </a:lnTo>
                <a:lnTo>
                  <a:pt x="3349" y="1444"/>
                </a:lnTo>
                <a:lnTo>
                  <a:pt x="3295" y="1444"/>
                </a:lnTo>
                <a:lnTo>
                  <a:pt x="3240" y="1445"/>
                </a:lnTo>
                <a:lnTo>
                  <a:pt x="3184" y="1447"/>
                </a:lnTo>
                <a:lnTo>
                  <a:pt x="3127" y="1449"/>
                </a:lnTo>
                <a:lnTo>
                  <a:pt x="3068" y="1451"/>
                </a:lnTo>
                <a:lnTo>
                  <a:pt x="3003" y="1455"/>
                </a:lnTo>
                <a:lnTo>
                  <a:pt x="2941" y="1456"/>
                </a:lnTo>
                <a:lnTo>
                  <a:pt x="2910" y="1456"/>
                </a:lnTo>
                <a:lnTo>
                  <a:pt x="2880" y="1456"/>
                </a:lnTo>
                <a:lnTo>
                  <a:pt x="2851" y="1455"/>
                </a:lnTo>
                <a:lnTo>
                  <a:pt x="2824" y="1452"/>
                </a:lnTo>
                <a:lnTo>
                  <a:pt x="2795" y="1450"/>
                </a:lnTo>
                <a:lnTo>
                  <a:pt x="2769" y="1449"/>
                </a:lnTo>
                <a:lnTo>
                  <a:pt x="2742" y="1446"/>
                </a:lnTo>
                <a:lnTo>
                  <a:pt x="2716" y="1441"/>
                </a:lnTo>
                <a:lnTo>
                  <a:pt x="2692" y="1438"/>
                </a:lnTo>
                <a:lnTo>
                  <a:pt x="2668" y="1433"/>
                </a:lnTo>
                <a:lnTo>
                  <a:pt x="2644" y="1427"/>
                </a:lnTo>
                <a:lnTo>
                  <a:pt x="2622" y="1421"/>
                </a:lnTo>
                <a:lnTo>
                  <a:pt x="2600" y="1415"/>
                </a:lnTo>
                <a:lnTo>
                  <a:pt x="2579" y="1407"/>
                </a:lnTo>
                <a:lnTo>
                  <a:pt x="2558" y="1399"/>
                </a:lnTo>
                <a:lnTo>
                  <a:pt x="2538" y="1392"/>
                </a:lnTo>
                <a:lnTo>
                  <a:pt x="2519" y="1383"/>
                </a:lnTo>
                <a:lnTo>
                  <a:pt x="2502" y="1372"/>
                </a:lnTo>
                <a:lnTo>
                  <a:pt x="2484" y="1361"/>
                </a:lnTo>
                <a:lnTo>
                  <a:pt x="2467" y="1350"/>
                </a:lnTo>
                <a:lnTo>
                  <a:pt x="2451" y="1339"/>
                </a:lnTo>
                <a:lnTo>
                  <a:pt x="2436" y="1326"/>
                </a:lnTo>
                <a:lnTo>
                  <a:pt x="2422" y="1312"/>
                </a:lnTo>
                <a:lnTo>
                  <a:pt x="2408" y="1298"/>
                </a:lnTo>
                <a:lnTo>
                  <a:pt x="2395" y="1283"/>
                </a:lnTo>
                <a:lnTo>
                  <a:pt x="2383" y="1268"/>
                </a:lnTo>
                <a:lnTo>
                  <a:pt x="2372" y="1251"/>
                </a:lnTo>
                <a:lnTo>
                  <a:pt x="2361" y="1235"/>
                </a:lnTo>
                <a:lnTo>
                  <a:pt x="2356" y="1221"/>
                </a:lnTo>
                <a:lnTo>
                  <a:pt x="2349" y="1208"/>
                </a:lnTo>
                <a:lnTo>
                  <a:pt x="2343" y="1195"/>
                </a:lnTo>
                <a:lnTo>
                  <a:pt x="2338" y="1180"/>
                </a:lnTo>
                <a:lnTo>
                  <a:pt x="2333" y="1165"/>
                </a:lnTo>
                <a:lnTo>
                  <a:pt x="2329" y="1149"/>
                </a:lnTo>
                <a:lnTo>
                  <a:pt x="2326" y="1133"/>
                </a:lnTo>
                <a:lnTo>
                  <a:pt x="2322" y="1117"/>
                </a:lnTo>
                <a:lnTo>
                  <a:pt x="2316" y="1082"/>
                </a:lnTo>
                <a:lnTo>
                  <a:pt x="2314" y="1045"/>
                </a:lnTo>
                <a:lnTo>
                  <a:pt x="2311" y="1007"/>
                </a:lnTo>
                <a:lnTo>
                  <a:pt x="2311" y="967"/>
                </a:lnTo>
                <a:lnTo>
                  <a:pt x="2312" y="927"/>
                </a:lnTo>
                <a:lnTo>
                  <a:pt x="2315" y="885"/>
                </a:lnTo>
                <a:lnTo>
                  <a:pt x="2318" y="841"/>
                </a:lnTo>
                <a:lnTo>
                  <a:pt x="2324" y="796"/>
                </a:lnTo>
                <a:lnTo>
                  <a:pt x="2329" y="752"/>
                </a:lnTo>
                <a:lnTo>
                  <a:pt x="2337" y="708"/>
                </a:lnTo>
                <a:lnTo>
                  <a:pt x="2345" y="663"/>
                </a:lnTo>
                <a:lnTo>
                  <a:pt x="2353" y="616"/>
                </a:lnTo>
                <a:lnTo>
                  <a:pt x="2357" y="598"/>
                </a:lnTo>
                <a:lnTo>
                  <a:pt x="2359" y="581"/>
                </a:lnTo>
                <a:lnTo>
                  <a:pt x="2360" y="564"/>
                </a:lnTo>
                <a:lnTo>
                  <a:pt x="2362" y="547"/>
                </a:lnTo>
                <a:lnTo>
                  <a:pt x="2363" y="532"/>
                </a:lnTo>
                <a:lnTo>
                  <a:pt x="2363" y="515"/>
                </a:lnTo>
                <a:lnTo>
                  <a:pt x="2362" y="500"/>
                </a:lnTo>
                <a:lnTo>
                  <a:pt x="2361" y="486"/>
                </a:lnTo>
                <a:lnTo>
                  <a:pt x="2360" y="470"/>
                </a:lnTo>
                <a:lnTo>
                  <a:pt x="2359" y="456"/>
                </a:lnTo>
                <a:lnTo>
                  <a:pt x="2356" y="443"/>
                </a:lnTo>
                <a:lnTo>
                  <a:pt x="2352" y="430"/>
                </a:lnTo>
                <a:lnTo>
                  <a:pt x="2349" y="417"/>
                </a:lnTo>
                <a:lnTo>
                  <a:pt x="2345" y="405"/>
                </a:lnTo>
                <a:lnTo>
                  <a:pt x="2340" y="393"/>
                </a:lnTo>
                <a:lnTo>
                  <a:pt x="2336" y="380"/>
                </a:lnTo>
                <a:lnTo>
                  <a:pt x="2329" y="369"/>
                </a:lnTo>
                <a:lnTo>
                  <a:pt x="2324" y="359"/>
                </a:lnTo>
                <a:lnTo>
                  <a:pt x="2317" y="348"/>
                </a:lnTo>
                <a:lnTo>
                  <a:pt x="2310" y="338"/>
                </a:lnTo>
                <a:lnTo>
                  <a:pt x="2304" y="330"/>
                </a:lnTo>
                <a:lnTo>
                  <a:pt x="2296" y="321"/>
                </a:lnTo>
                <a:lnTo>
                  <a:pt x="2288" y="311"/>
                </a:lnTo>
                <a:lnTo>
                  <a:pt x="2280" y="303"/>
                </a:lnTo>
                <a:lnTo>
                  <a:pt x="2272" y="295"/>
                </a:lnTo>
                <a:lnTo>
                  <a:pt x="2262" y="289"/>
                </a:lnTo>
                <a:lnTo>
                  <a:pt x="2253" y="281"/>
                </a:lnTo>
                <a:lnTo>
                  <a:pt x="2244" y="274"/>
                </a:lnTo>
                <a:lnTo>
                  <a:pt x="2224" y="262"/>
                </a:lnTo>
                <a:lnTo>
                  <a:pt x="2204" y="252"/>
                </a:lnTo>
                <a:lnTo>
                  <a:pt x="2182" y="243"/>
                </a:lnTo>
                <a:lnTo>
                  <a:pt x="2160" y="235"/>
                </a:lnTo>
                <a:lnTo>
                  <a:pt x="2138" y="230"/>
                </a:lnTo>
                <a:lnTo>
                  <a:pt x="2114" y="226"/>
                </a:lnTo>
                <a:lnTo>
                  <a:pt x="2091" y="222"/>
                </a:lnTo>
                <a:lnTo>
                  <a:pt x="2068" y="221"/>
                </a:lnTo>
                <a:lnTo>
                  <a:pt x="2045" y="221"/>
                </a:lnTo>
                <a:lnTo>
                  <a:pt x="2021" y="222"/>
                </a:lnTo>
                <a:lnTo>
                  <a:pt x="1997" y="223"/>
                </a:lnTo>
                <a:lnTo>
                  <a:pt x="1974" y="227"/>
                </a:lnTo>
                <a:lnTo>
                  <a:pt x="1952" y="231"/>
                </a:lnTo>
                <a:lnTo>
                  <a:pt x="1929" y="235"/>
                </a:lnTo>
                <a:lnTo>
                  <a:pt x="1905" y="242"/>
                </a:lnTo>
                <a:lnTo>
                  <a:pt x="1882" y="249"/>
                </a:lnTo>
                <a:lnTo>
                  <a:pt x="1859" y="255"/>
                </a:lnTo>
                <a:lnTo>
                  <a:pt x="1837" y="264"/>
                </a:lnTo>
                <a:lnTo>
                  <a:pt x="1819" y="254"/>
                </a:lnTo>
                <a:lnTo>
                  <a:pt x="1800" y="244"/>
                </a:lnTo>
                <a:lnTo>
                  <a:pt x="1782" y="235"/>
                </a:lnTo>
                <a:lnTo>
                  <a:pt x="1764" y="228"/>
                </a:lnTo>
                <a:lnTo>
                  <a:pt x="1746" y="221"/>
                </a:lnTo>
                <a:lnTo>
                  <a:pt x="1728" y="214"/>
                </a:lnTo>
                <a:lnTo>
                  <a:pt x="1708" y="210"/>
                </a:lnTo>
                <a:lnTo>
                  <a:pt x="1690" y="205"/>
                </a:lnTo>
                <a:lnTo>
                  <a:pt x="1671" y="200"/>
                </a:lnTo>
                <a:lnTo>
                  <a:pt x="1652" y="197"/>
                </a:lnTo>
                <a:lnTo>
                  <a:pt x="1631" y="193"/>
                </a:lnTo>
                <a:lnTo>
                  <a:pt x="1611" y="191"/>
                </a:lnTo>
                <a:lnTo>
                  <a:pt x="1590" y="189"/>
                </a:lnTo>
                <a:lnTo>
                  <a:pt x="1569" y="189"/>
                </a:lnTo>
                <a:lnTo>
                  <a:pt x="1548" y="188"/>
                </a:lnTo>
                <a:lnTo>
                  <a:pt x="1526" y="188"/>
                </a:lnTo>
                <a:lnTo>
                  <a:pt x="1493" y="189"/>
                </a:lnTo>
                <a:lnTo>
                  <a:pt x="1460" y="190"/>
                </a:lnTo>
                <a:lnTo>
                  <a:pt x="1428" y="195"/>
                </a:lnTo>
                <a:lnTo>
                  <a:pt x="1396" y="200"/>
                </a:lnTo>
                <a:lnTo>
                  <a:pt x="1365" y="208"/>
                </a:lnTo>
                <a:lnTo>
                  <a:pt x="1334" y="216"/>
                </a:lnTo>
                <a:lnTo>
                  <a:pt x="1306" y="226"/>
                </a:lnTo>
                <a:lnTo>
                  <a:pt x="1277" y="238"/>
                </a:lnTo>
                <a:lnTo>
                  <a:pt x="1248" y="250"/>
                </a:lnTo>
                <a:lnTo>
                  <a:pt x="1220" y="264"/>
                </a:lnTo>
                <a:lnTo>
                  <a:pt x="1193" y="280"/>
                </a:lnTo>
                <a:lnTo>
                  <a:pt x="1166" y="296"/>
                </a:lnTo>
                <a:lnTo>
                  <a:pt x="1142" y="314"/>
                </a:lnTo>
                <a:lnTo>
                  <a:pt x="1118" y="333"/>
                </a:lnTo>
                <a:lnTo>
                  <a:pt x="1094" y="353"/>
                </a:lnTo>
                <a:lnTo>
                  <a:pt x="1072" y="374"/>
                </a:lnTo>
                <a:lnTo>
                  <a:pt x="1051" y="396"/>
                </a:lnTo>
                <a:lnTo>
                  <a:pt x="1031" y="419"/>
                </a:lnTo>
                <a:lnTo>
                  <a:pt x="1011" y="443"/>
                </a:lnTo>
                <a:lnTo>
                  <a:pt x="994" y="468"/>
                </a:lnTo>
                <a:lnTo>
                  <a:pt x="977" y="494"/>
                </a:lnTo>
                <a:lnTo>
                  <a:pt x="961" y="521"/>
                </a:lnTo>
                <a:lnTo>
                  <a:pt x="947" y="549"/>
                </a:lnTo>
                <a:lnTo>
                  <a:pt x="934" y="576"/>
                </a:lnTo>
                <a:lnTo>
                  <a:pt x="923" y="605"/>
                </a:lnTo>
                <a:lnTo>
                  <a:pt x="912" y="635"/>
                </a:lnTo>
                <a:lnTo>
                  <a:pt x="904" y="665"/>
                </a:lnTo>
                <a:lnTo>
                  <a:pt x="897" y="696"/>
                </a:lnTo>
                <a:lnTo>
                  <a:pt x="891" y="728"/>
                </a:lnTo>
                <a:lnTo>
                  <a:pt x="887" y="759"/>
                </a:lnTo>
                <a:lnTo>
                  <a:pt x="885" y="791"/>
                </a:lnTo>
                <a:lnTo>
                  <a:pt x="884" y="824"/>
                </a:lnTo>
                <a:lnTo>
                  <a:pt x="885" y="859"/>
                </a:lnTo>
                <a:lnTo>
                  <a:pt x="888" y="895"/>
                </a:lnTo>
                <a:lnTo>
                  <a:pt x="893" y="929"/>
                </a:lnTo>
                <a:lnTo>
                  <a:pt x="900" y="963"/>
                </a:lnTo>
                <a:lnTo>
                  <a:pt x="908" y="997"/>
                </a:lnTo>
                <a:lnTo>
                  <a:pt x="918" y="1030"/>
                </a:lnTo>
                <a:lnTo>
                  <a:pt x="931" y="1062"/>
                </a:lnTo>
                <a:lnTo>
                  <a:pt x="945" y="1094"/>
                </a:lnTo>
                <a:lnTo>
                  <a:pt x="959" y="1124"/>
                </a:lnTo>
                <a:lnTo>
                  <a:pt x="977" y="1153"/>
                </a:lnTo>
                <a:lnTo>
                  <a:pt x="995" y="1181"/>
                </a:lnTo>
                <a:lnTo>
                  <a:pt x="1015" y="1208"/>
                </a:lnTo>
                <a:lnTo>
                  <a:pt x="1036" y="1235"/>
                </a:lnTo>
                <a:lnTo>
                  <a:pt x="1058" y="1260"/>
                </a:lnTo>
                <a:lnTo>
                  <a:pt x="1082" y="1283"/>
                </a:lnTo>
                <a:lnTo>
                  <a:pt x="1108" y="1305"/>
                </a:lnTo>
                <a:lnTo>
                  <a:pt x="0" y="5735"/>
                </a:lnTo>
                <a:lnTo>
                  <a:pt x="389" y="5378"/>
                </a:lnTo>
                <a:lnTo>
                  <a:pt x="860" y="3415"/>
                </a:lnTo>
                <a:lnTo>
                  <a:pt x="1173" y="3247"/>
                </a:lnTo>
                <a:lnTo>
                  <a:pt x="1490" y="1877"/>
                </a:lnTo>
                <a:close/>
                <a:moveTo>
                  <a:pt x="1898" y="1622"/>
                </a:moveTo>
                <a:lnTo>
                  <a:pt x="1986" y="2087"/>
                </a:lnTo>
                <a:lnTo>
                  <a:pt x="1962" y="2087"/>
                </a:lnTo>
                <a:lnTo>
                  <a:pt x="1937" y="2087"/>
                </a:lnTo>
                <a:lnTo>
                  <a:pt x="1913" y="2090"/>
                </a:lnTo>
                <a:lnTo>
                  <a:pt x="1890" y="2092"/>
                </a:lnTo>
                <a:lnTo>
                  <a:pt x="1868" y="2097"/>
                </a:lnTo>
                <a:lnTo>
                  <a:pt x="1846" y="2103"/>
                </a:lnTo>
                <a:lnTo>
                  <a:pt x="1825" y="2111"/>
                </a:lnTo>
                <a:lnTo>
                  <a:pt x="1805" y="2120"/>
                </a:lnTo>
                <a:lnTo>
                  <a:pt x="1784" y="2128"/>
                </a:lnTo>
                <a:lnTo>
                  <a:pt x="1764" y="2139"/>
                </a:lnTo>
                <a:lnTo>
                  <a:pt x="1744" y="2152"/>
                </a:lnTo>
                <a:lnTo>
                  <a:pt x="1726" y="2165"/>
                </a:lnTo>
                <a:lnTo>
                  <a:pt x="1707" y="2178"/>
                </a:lnTo>
                <a:lnTo>
                  <a:pt x="1688" y="2194"/>
                </a:lnTo>
                <a:lnTo>
                  <a:pt x="1671" y="2210"/>
                </a:lnTo>
                <a:lnTo>
                  <a:pt x="1653" y="2227"/>
                </a:lnTo>
                <a:lnTo>
                  <a:pt x="1464" y="1383"/>
                </a:lnTo>
                <a:lnTo>
                  <a:pt x="1436" y="1381"/>
                </a:lnTo>
                <a:lnTo>
                  <a:pt x="1410" y="1375"/>
                </a:lnTo>
                <a:lnTo>
                  <a:pt x="1385" y="1369"/>
                </a:lnTo>
                <a:lnTo>
                  <a:pt x="1360" y="1362"/>
                </a:lnTo>
                <a:lnTo>
                  <a:pt x="1334" y="1354"/>
                </a:lnTo>
                <a:lnTo>
                  <a:pt x="1310" y="1345"/>
                </a:lnTo>
                <a:lnTo>
                  <a:pt x="1288" y="1335"/>
                </a:lnTo>
                <a:lnTo>
                  <a:pt x="1265" y="1324"/>
                </a:lnTo>
                <a:lnTo>
                  <a:pt x="1243" y="1311"/>
                </a:lnTo>
                <a:lnTo>
                  <a:pt x="1220" y="1298"/>
                </a:lnTo>
                <a:lnTo>
                  <a:pt x="1199" y="1283"/>
                </a:lnTo>
                <a:lnTo>
                  <a:pt x="1178" y="1269"/>
                </a:lnTo>
                <a:lnTo>
                  <a:pt x="1158" y="1252"/>
                </a:lnTo>
                <a:lnTo>
                  <a:pt x="1140" y="1237"/>
                </a:lnTo>
                <a:lnTo>
                  <a:pt x="1122" y="1218"/>
                </a:lnTo>
                <a:lnTo>
                  <a:pt x="1103" y="1200"/>
                </a:lnTo>
                <a:lnTo>
                  <a:pt x="1088" y="1181"/>
                </a:lnTo>
                <a:lnTo>
                  <a:pt x="1071" y="1161"/>
                </a:lnTo>
                <a:lnTo>
                  <a:pt x="1056" y="1140"/>
                </a:lnTo>
                <a:lnTo>
                  <a:pt x="1043" y="1119"/>
                </a:lnTo>
                <a:lnTo>
                  <a:pt x="1030" y="1097"/>
                </a:lnTo>
                <a:lnTo>
                  <a:pt x="1018" y="1075"/>
                </a:lnTo>
                <a:lnTo>
                  <a:pt x="1007" y="1052"/>
                </a:lnTo>
                <a:lnTo>
                  <a:pt x="997" y="1029"/>
                </a:lnTo>
                <a:lnTo>
                  <a:pt x="988" y="1005"/>
                </a:lnTo>
                <a:lnTo>
                  <a:pt x="979" y="980"/>
                </a:lnTo>
                <a:lnTo>
                  <a:pt x="973" y="955"/>
                </a:lnTo>
                <a:lnTo>
                  <a:pt x="967" y="929"/>
                </a:lnTo>
                <a:lnTo>
                  <a:pt x="964" y="904"/>
                </a:lnTo>
                <a:lnTo>
                  <a:pt x="959" y="877"/>
                </a:lnTo>
                <a:lnTo>
                  <a:pt x="958" y="851"/>
                </a:lnTo>
                <a:lnTo>
                  <a:pt x="957" y="824"/>
                </a:lnTo>
                <a:lnTo>
                  <a:pt x="958" y="795"/>
                </a:lnTo>
                <a:lnTo>
                  <a:pt x="960" y="767"/>
                </a:lnTo>
                <a:lnTo>
                  <a:pt x="964" y="739"/>
                </a:lnTo>
                <a:lnTo>
                  <a:pt x="968" y="710"/>
                </a:lnTo>
                <a:lnTo>
                  <a:pt x="976" y="684"/>
                </a:lnTo>
                <a:lnTo>
                  <a:pt x="983" y="657"/>
                </a:lnTo>
                <a:lnTo>
                  <a:pt x="991" y="632"/>
                </a:lnTo>
                <a:lnTo>
                  <a:pt x="1001" y="605"/>
                </a:lnTo>
                <a:lnTo>
                  <a:pt x="1013" y="580"/>
                </a:lnTo>
                <a:lnTo>
                  <a:pt x="1026" y="555"/>
                </a:lnTo>
                <a:lnTo>
                  <a:pt x="1040" y="532"/>
                </a:lnTo>
                <a:lnTo>
                  <a:pt x="1056" y="510"/>
                </a:lnTo>
                <a:lnTo>
                  <a:pt x="1070" y="488"/>
                </a:lnTo>
                <a:lnTo>
                  <a:pt x="1088" y="466"/>
                </a:lnTo>
                <a:lnTo>
                  <a:pt x="1105" y="446"/>
                </a:lnTo>
                <a:lnTo>
                  <a:pt x="1124" y="426"/>
                </a:lnTo>
                <a:lnTo>
                  <a:pt x="1144" y="408"/>
                </a:lnTo>
                <a:lnTo>
                  <a:pt x="1165" y="389"/>
                </a:lnTo>
                <a:lnTo>
                  <a:pt x="1186" y="373"/>
                </a:lnTo>
                <a:lnTo>
                  <a:pt x="1208" y="357"/>
                </a:lnTo>
                <a:lnTo>
                  <a:pt x="1231" y="343"/>
                </a:lnTo>
                <a:lnTo>
                  <a:pt x="1255" y="330"/>
                </a:lnTo>
                <a:lnTo>
                  <a:pt x="1279" y="316"/>
                </a:lnTo>
                <a:lnTo>
                  <a:pt x="1304" y="305"/>
                </a:lnTo>
                <a:lnTo>
                  <a:pt x="1331" y="295"/>
                </a:lnTo>
                <a:lnTo>
                  <a:pt x="1356" y="286"/>
                </a:lnTo>
                <a:lnTo>
                  <a:pt x="1384" y="279"/>
                </a:lnTo>
                <a:lnTo>
                  <a:pt x="1411" y="272"/>
                </a:lnTo>
                <a:lnTo>
                  <a:pt x="1439" y="266"/>
                </a:lnTo>
                <a:lnTo>
                  <a:pt x="1467" y="264"/>
                </a:lnTo>
                <a:lnTo>
                  <a:pt x="1497" y="262"/>
                </a:lnTo>
                <a:lnTo>
                  <a:pt x="1526" y="261"/>
                </a:lnTo>
                <a:lnTo>
                  <a:pt x="1555" y="262"/>
                </a:lnTo>
                <a:lnTo>
                  <a:pt x="1584" y="264"/>
                </a:lnTo>
                <a:lnTo>
                  <a:pt x="1612" y="266"/>
                </a:lnTo>
                <a:lnTo>
                  <a:pt x="1641" y="272"/>
                </a:lnTo>
                <a:lnTo>
                  <a:pt x="1667" y="279"/>
                </a:lnTo>
                <a:lnTo>
                  <a:pt x="1695" y="286"/>
                </a:lnTo>
                <a:lnTo>
                  <a:pt x="1721" y="295"/>
                </a:lnTo>
                <a:lnTo>
                  <a:pt x="1747" y="305"/>
                </a:lnTo>
                <a:lnTo>
                  <a:pt x="1709" y="330"/>
                </a:lnTo>
                <a:lnTo>
                  <a:pt x="1674" y="354"/>
                </a:lnTo>
                <a:lnTo>
                  <a:pt x="1636" y="377"/>
                </a:lnTo>
                <a:lnTo>
                  <a:pt x="1600" y="401"/>
                </a:lnTo>
                <a:lnTo>
                  <a:pt x="1581" y="399"/>
                </a:lnTo>
                <a:lnTo>
                  <a:pt x="1563" y="398"/>
                </a:lnTo>
                <a:lnTo>
                  <a:pt x="1543" y="397"/>
                </a:lnTo>
                <a:lnTo>
                  <a:pt x="1526" y="396"/>
                </a:lnTo>
                <a:lnTo>
                  <a:pt x="1504" y="397"/>
                </a:lnTo>
                <a:lnTo>
                  <a:pt x="1482" y="398"/>
                </a:lnTo>
                <a:lnTo>
                  <a:pt x="1459" y="400"/>
                </a:lnTo>
                <a:lnTo>
                  <a:pt x="1438" y="405"/>
                </a:lnTo>
                <a:lnTo>
                  <a:pt x="1417" y="410"/>
                </a:lnTo>
                <a:lnTo>
                  <a:pt x="1397" y="415"/>
                </a:lnTo>
                <a:lnTo>
                  <a:pt x="1376" y="421"/>
                </a:lnTo>
                <a:lnTo>
                  <a:pt x="1356" y="430"/>
                </a:lnTo>
                <a:lnTo>
                  <a:pt x="1338" y="438"/>
                </a:lnTo>
                <a:lnTo>
                  <a:pt x="1320" y="448"/>
                </a:lnTo>
                <a:lnTo>
                  <a:pt x="1301" y="458"/>
                </a:lnTo>
                <a:lnTo>
                  <a:pt x="1283" y="469"/>
                </a:lnTo>
                <a:lnTo>
                  <a:pt x="1266" y="481"/>
                </a:lnTo>
                <a:lnTo>
                  <a:pt x="1250" y="493"/>
                </a:lnTo>
                <a:lnTo>
                  <a:pt x="1234" y="508"/>
                </a:lnTo>
                <a:lnTo>
                  <a:pt x="1219" y="521"/>
                </a:lnTo>
                <a:lnTo>
                  <a:pt x="1205" y="536"/>
                </a:lnTo>
                <a:lnTo>
                  <a:pt x="1192" y="552"/>
                </a:lnTo>
                <a:lnTo>
                  <a:pt x="1178" y="567"/>
                </a:lnTo>
                <a:lnTo>
                  <a:pt x="1166" y="585"/>
                </a:lnTo>
                <a:lnTo>
                  <a:pt x="1155" y="602"/>
                </a:lnTo>
                <a:lnTo>
                  <a:pt x="1144" y="620"/>
                </a:lnTo>
                <a:lnTo>
                  <a:pt x="1135" y="638"/>
                </a:lnTo>
                <a:lnTo>
                  <a:pt x="1126" y="657"/>
                </a:lnTo>
                <a:lnTo>
                  <a:pt x="1119" y="677"/>
                </a:lnTo>
                <a:lnTo>
                  <a:pt x="1111" y="697"/>
                </a:lnTo>
                <a:lnTo>
                  <a:pt x="1106" y="718"/>
                </a:lnTo>
                <a:lnTo>
                  <a:pt x="1101" y="738"/>
                </a:lnTo>
                <a:lnTo>
                  <a:pt x="1098" y="759"/>
                </a:lnTo>
                <a:lnTo>
                  <a:pt x="1094" y="780"/>
                </a:lnTo>
                <a:lnTo>
                  <a:pt x="1093" y="802"/>
                </a:lnTo>
                <a:lnTo>
                  <a:pt x="1092" y="824"/>
                </a:lnTo>
                <a:lnTo>
                  <a:pt x="1093" y="846"/>
                </a:lnTo>
                <a:lnTo>
                  <a:pt x="1094" y="867"/>
                </a:lnTo>
                <a:lnTo>
                  <a:pt x="1098" y="888"/>
                </a:lnTo>
                <a:lnTo>
                  <a:pt x="1101" y="909"/>
                </a:lnTo>
                <a:lnTo>
                  <a:pt x="1106" y="930"/>
                </a:lnTo>
                <a:lnTo>
                  <a:pt x="1111" y="951"/>
                </a:lnTo>
                <a:lnTo>
                  <a:pt x="1119" y="971"/>
                </a:lnTo>
                <a:lnTo>
                  <a:pt x="1126" y="990"/>
                </a:lnTo>
                <a:lnTo>
                  <a:pt x="1135" y="1009"/>
                </a:lnTo>
                <a:lnTo>
                  <a:pt x="1144" y="1028"/>
                </a:lnTo>
                <a:lnTo>
                  <a:pt x="1155" y="1045"/>
                </a:lnTo>
                <a:lnTo>
                  <a:pt x="1166" y="1062"/>
                </a:lnTo>
                <a:lnTo>
                  <a:pt x="1178" y="1080"/>
                </a:lnTo>
                <a:lnTo>
                  <a:pt x="1192" y="1095"/>
                </a:lnTo>
                <a:lnTo>
                  <a:pt x="1205" y="1112"/>
                </a:lnTo>
                <a:lnTo>
                  <a:pt x="1219" y="1126"/>
                </a:lnTo>
                <a:lnTo>
                  <a:pt x="1234" y="1139"/>
                </a:lnTo>
                <a:lnTo>
                  <a:pt x="1250" y="1154"/>
                </a:lnTo>
                <a:lnTo>
                  <a:pt x="1266" y="1167"/>
                </a:lnTo>
                <a:lnTo>
                  <a:pt x="1283" y="1178"/>
                </a:lnTo>
                <a:lnTo>
                  <a:pt x="1301" y="1189"/>
                </a:lnTo>
                <a:lnTo>
                  <a:pt x="1320" y="1200"/>
                </a:lnTo>
                <a:lnTo>
                  <a:pt x="1338" y="1209"/>
                </a:lnTo>
                <a:lnTo>
                  <a:pt x="1356" y="1218"/>
                </a:lnTo>
                <a:lnTo>
                  <a:pt x="1376" y="1226"/>
                </a:lnTo>
                <a:lnTo>
                  <a:pt x="1397" y="1232"/>
                </a:lnTo>
                <a:lnTo>
                  <a:pt x="1417" y="1239"/>
                </a:lnTo>
                <a:lnTo>
                  <a:pt x="1438" y="1243"/>
                </a:lnTo>
                <a:lnTo>
                  <a:pt x="1459" y="1247"/>
                </a:lnTo>
                <a:lnTo>
                  <a:pt x="1482" y="1250"/>
                </a:lnTo>
                <a:lnTo>
                  <a:pt x="1504" y="1251"/>
                </a:lnTo>
                <a:lnTo>
                  <a:pt x="1526" y="1251"/>
                </a:lnTo>
                <a:lnTo>
                  <a:pt x="1542" y="1251"/>
                </a:lnTo>
                <a:lnTo>
                  <a:pt x="1559" y="1250"/>
                </a:lnTo>
                <a:lnTo>
                  <a:pt x="1576" y="1249"/>
                </a:lnTo>
                <a:lnTo>
                  <a:pt x="1592" y="1247"/>
                </a:lnTo>
                <a:lnTo>
                  <a:pt x="1609" y="1243"/>
                </a:lnTo>
                <a:lnTo>
                  <a:pt x="1624" y="1240"/>
                </a:lnTo>
                <a:lnTo>
                  <a:pt x="1640" y="1237"/>
                </a:lnTo>
                <a:lnTo>
                  <a:pt x="1655" y="1232"/>
                </a:lnTo>
                <a:lnTo>
                  <a:pt x="1671" y="1228"/>
                </a:lnTo>
                <a:lnTo>
                  <a:pt x="1686" y="1221"/>
                </a:lnTo>
                <a:lnTo>
                  <a:pt x="1699" y="1216"/>
                </a:lnTo>
                <a:lnTo>
                  <a:pt x="1715" y="1208"/>
                </a:lnTo>
                <a:lnTo>
                  <a:pt x="1729" y="1201"/>
                </a:lnTo>
                <a:lnTo>
                  <a:pt x="1742" y="1195"/>
                </a:lnTo>
                <a:lnTo>
                  <a:pt x="1756" y="1186"/>
                </a:lnTo>
                <a:lnTo>
                  <a:pt x="1769" y="1177"/>
                </a:lnTo>
                <a:lnTo>
                  <a:pt x="1777" y="1190"/>
                </a:lnTo>
                <a:lnTo>
                  <a:pt x="1785" y="1202"/>
                </a:lnTo>
                <a:lnTo>
                  <a:pt x="1790" y="1216"/>
                </a:lnTo>
                <a:lnTo>
                  <a:pt x="1796" y="1228"/>
                </a:lnTo>
                <a:lnTo>
                  <a:pt x="1800" y="1241"/>
                </a:lnTo>
                <a:lnTo>
                  <a:pt x="1805" y="1256"/>
                </a:lnTo>
                <a:lnTo>
                  <a:pt x="1808" y="1269"/>
                </a:lnTo>
                <a:lnTo>
                  <a:pt x="1811" y="1282"/>
                </a:lnTo>
                <a:lnTo>
                  <a:pt x="1816" y="1310"/>
                </a:lnTo>
                <a:lnTo>
                  <a:pt x="1819" y="1337"/>
                </a:lnTo>
                <a:lnTo>
                  <a:pt x="1822" y="1365"/>
                </a:lnTo>
                <a:lnTo>
                  <a:pt x="1826" y="1394"/>
                </a:lnTo>
                <a:lnTo>
                  <a:pt x="1829" y="1421"/>
                </a:lnTo>
                <a:lnTo>
                  <a:pt x="1832" y="1450"/>
                </a:lnTo>
                <a:lnTo>
                  <a:pt x="1837" y="1479"/>
                </a:lnTo>
                <a:lnTo>
                  <a:pt x="1843" y="1508"/>
                </a:lnTo>
                <a:lnTo>
                  <a:pt x="1848" y="1522"/>
                </a:lnTo>
                <a:lnTo>
                  <a:pt x="1852" y="1538"/>
                </a:lnTo>
                <a:lnTo>
                  <a:pt x="1858" y="1551"/>
                </a:lnTo>
                <a:lnTo>
                  <a:pt x="1864" y="1565"/>
                </a:lnTo>
                <a:lnTo>
                  <a:pt x="1872" y="1580"/>
                </a:lnTo>
                <a:lnTo>
                  <a:pt x="1879" y="1593"/>
                </a:lnTo>
                <a:lnTo>
                  <a:pt x="1888" y="1607"/>
                </a:lnTo>
                <a:lnTo>
                  <a:pt x="1898" y="1622"/>
                </a:lnTo>
                <a:close/>
              </a:path>
            </a:pathLst>
          </a:custGeom>
          <a:solidFill>
            <a:srgbClr val="0060AE"/>
          </a:solidFill>
          <a:ln w="3175" cmpd="sng">
            <a:noFill/>
            <a:round/>
            <a:headEnd/>
            <a:tailEnd/>
          </a:ln>
        </p:spPr>
        <p:txBody>
          <a:bodyPr/>
          <a:lstStyle/>
          <a:p>
            <a:endParaRPr lang="en-US" noProof="0"/>
          </a:p>
        </p:txBody>
      </p:sp>
      <p:pic>
        <p:nvPicPr>
          <p:cNvPr id="11" name="Picture 2674" descr="DCGI_LOGO_CMY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1845" y="121456"/>
            <a:ext cx="1848955" cy="8007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74400" y="6061754"/>
            <a:ext cx="6333566" cy="694646"/>
          </a:xfrm>
        </p:spPr>
        <p:txBody>
          <a:bodyPr/>
          <a:lstStyle/>
          <a:p>
            <a:pPr>
              <a:tabLst>
                <a:tab pos="1708150" algn="l"/>
              </a:tabLst>
            </a:pPr>
            <a:r>
              <a:rPr lang="en-US" sz="3600" cap="none" dirty="0" smtClean="0">
                <a:latin typeface="Calibri" pitchFamily="34" charset="0"/>
                <a:cs typeface="Calibri" pitchFamily="34" charset="0"/>
              </a:rPr>
              <a:t>… thank you</a:t>
            </a:r>
            <a:endParaRPr lang="cs-CZ" sz="3600" cap="none" dirty="0">
              <a:solidFill>
                <a:srgbClr val="00BAE8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5923309" y="6157802"/>
            <a:ext cx="3220691" cy="609887"/>
          </a:xfrm>
        </p:spPr>
        <p:txBody>
          <a:bodyPr/>
          <a:lstStyle/>
          <a:p>
            <a:r>
              <a:rPr lang="cs-CZ" cap="none" dirty="0" err="1" smtClean="0"/>
              <a:t>bittner</a:t>
            </a:r>
            <a:r>
              <a:rPr lang="en-US" cap="none" dirty="0" smtClean="0">
                <a:latin typeface="Calibri" pitchFamily="34" charset="0"/>
                <a:cs typeface="Calibri" pitchFamily="34" charset="0"/>
              </a:rPr>
              <a:t>@</a:t>
            </a:r>
            <a:r>
              <a:rPr lang="en-US" cap="none" dirty="0" err="1" smtClean="0">
                <a:latin typeface="Calibri" pitchFamily="34" charset="0"/>
                <a:cs typeface="Calibri" pitchFamily="34" charset="0"/>
              </a:rPr>
              <a:t>fel.cvut.cz</a:t>
            </a:r>
            <a:endParaRPr lang="cs-CZ" cap="none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Freeform 2664"/>
          <p:cNvSpPr>
            <a:spLocks noEditPoints="1"/>
          </p:cNvSpPr>
          <p:nvPr/>
        </p:nvSpPr>
        <p:spPr bwMode="auto">
          <a:xfrm>
            <a:off x="89157" y="40887"/>
            <a:ext cx="1231643" cy="881325"/>
          </a:xfrm>
          <a:custGeom>
            <a:avLst/>
            <a:gdLst/>
            <a:ahLst/>
            <a:cxnLst>
              <a:cxn ang="0">
                <a:pos x="6391" y="1980"/>
              </a:cxn>
              <a:cxn ang="0">
                <a:pos x="4731" y="2999"/>
              </a:cxn>
              <a:cxn ang="0">
                <a:pos x="6105" y="1150"/>
              </a:cxn>
              <a:cxn ang="0">
                <a:pos x="4706" y="2080"/>
              </a:cxn>
              <a:cxn ang="0">
                <a:pos x="4519" y="3036"/>
              </a:cxn>
              <a:cxn ang="0">
                <a:pos x="5784" y="707"/>
              </a:cxn>
              <a:cxn ang="0">
                <a:pos x="4092" y="1494"/>
              </a:cxn>
              <a:cxn ang="0">
                <a:pos x="4367" y="366"/>
              </a:cxn>
              <a:cxn ang="0">
                <a:pos x="4936" y="1161"/>
              </a:cxn>
              <a:cxn ang="0">
                <a:pos x="5177" y="331"/>
              </a:cxn>
              <a:cxn ang="0">
                <a:pos x="5468" y="209"/>
              </a:cxn>
              <a:cxn ang="0">
                <a:pos x="3065" y="4379"/>
              </a:cxn>
              <a:cxn ang="0">
                <a:pos x="3501" y="3734"/>
              </a:cxn>
              <a:cxn ang="0">
                <a:pos x="2856" y="3445"/>
              </a:cxn>
              <a:cxn ang="0">
                <a:pos x="2585" y="4820"/>
              </a:cxn>
              <a:cxn ang="0">
                <a:pos x="5337" y="3764"/>
              </a:cxn>
              <a:cxn ang="0">
                <a:pos x="7091" y="1164"/>
              </a:cxn>
              <a:cxn ang="0">
                <a:pos x="5810" y="3105"/>
              </a:cxn>
              <a:cxn ang="0">
                <a:pos x="5412" y="3681"/>
              </a:cxn>
              <a:cxn ang="0">
                <a:pos x="6047" y="5085"/>
              </a:cxn>
              <a:cxn ang="0">
                <a:pos x="5597" y="4954"/>
              </a:cxn>
              <a:cxn ang="0">
                <a:pos x="5581" y="5395"/>
              </a:cxn>
              <a:cxn ang="0">
                <a:pos x="7181" y="5196"/>
              </a:cxn>
              <a:cxn ang="0">
                <a:pos x="6025" y="3434"/>
              </a:cxn>
              <a:cxn ang="0">
                <a:pos x="7165" y="1685"/>
              </a:cxn>
              <a:cxn ang="0">
                <a:pos x="6238" y="2300"/>
              </a:cxn>
              <a:cxn ang="0">
                <a:pos x="6571" y="507"/>
              </a:cxn>
              <a:cxn ang="0">
                <a:pos x="3576" y="3644"/>
              </a:cxn>
              <a:cxn ang="0">
                <a:pos x="3223" y="4627"/>
              </a:cxn>
              <a:cxn ang="0">
                <a:pos x="2792" y="4700"/>
              </a:cxn>
              <a:cxn ang="0">
                <a:pos x="2753" y="5187"/>
              </a:cxn>
              <a:cxn ang="0">
                <a:pos x="4179" y="5537"/>
              </a:cxn>
              <a:cxn ang="0">
                <a:pos x="4327" y="3813"/>
              </a:cxn>
              <a:cxn ang="0">
                <a:pos x="1683" y="2288"/>
              </a:cxn>
              <a:cxn ang="0">
                <a:pos x="3520" y="2350"/>
              </a:cxn>
              <a:cxn ang="0">
                <a:pos x="2676" y="3373"/>
              </a:cxn>
              <a:cxn ang="0">
                <a:pos x="2090" y="2791"/>
              </a:cxn>
              <a:cxn ang="0">
                <a:pos x="1841" y="2257"/>
              </a:cxn>
              <a:cxn ang="0">
                <a:pos x="2310" y="2759"/>
              </a:cxn>
              <a:cxn ang="0">
                <a:pos x="3223" y="2143"/>
              </a:cxn>
              <a:cxn ang="0">
                <a:pos x="2290" y="524"/>
              </a:cxn>
              <a:cxn ang="0">
                <a:pos x="1677" y="686"/>
              </a:cxn>
              <a:cxn ang="0">
                <a:pos x="1847" y="1061"/>
              </a:cxn>
              <a:cxn ang="0">
                <a:pos x="1467" y="1060"/>
              </a:cxn>
              <a:cxn ang="0">
                <a:pos x="1470" y="473"/>
              </a:cxn>
              <a:cxn ang="0">
                <a:pos x="2737" y="5341"/>
              </a:cxn>
              <a:cxn ang="0">
                <a:pos x="3981" y="5661"/>
              </a:cxn>
              <a:cxn ang="0">
                <a:pos x="4684" y="3843"/>
              </a:cxn>
              <a:cxn ang="0">
                <a:pos x="6339" y="5073"/>
              </a:cxn>
              <a:cxn ang="0">
                <a:pos x="5766" y="5519"/>
              </a:cxn>
              <a:cxn ang="0">
                <a:pos x="7267" y="5275"/>
              </a:cxn>
              <a:cxn ang="0">
                <a:pos x="6102" y="3379"/>
              </a:cxn>
              <a:cxn ang="0">
                <a:pos x="7595" y="716"/>
              </a:cxn>
              <a:cxn ang="0">
                <a:pos x="6790" y="369"/>
              </a:cxn>
              <a:cxn ang="0">
                <a:pos x="6100" y="2440"/>
              </a:cxn>
              <a:cxn ang="0">
                <a:pos x="6244" y="1572"/>
              </a:cxn>
              <a:cxn ang="0">
                <a:pos x="4899" y="114"/>
              </a:cxn>
              <a:cxn ang="0">
                <a:pos x="3982" y="876"/>
              </a:cxn>
              <a:cxn ang="0">
                <a:pos x="4759" y="832"/>
              </a:cxn>
              <a:cxn ang="0">
                <a:pos x="3295" y="1444"/>
              </a:cxn>
              <a:cxn ang="0">
                <a:pos x="1819" y="254"/>
              </a:cxn>
              <a:cxn ang="0">
                <a:pos x="1140" y="1237"/>
              </a:cxn>
              <a:cxn ang="0">
                <a:pos x="1098" y="888"/>
              </a:cxn>
            </a:cxnLst>
            <a:rect l="0" t="0" r="r" b="b"/>
            <a:pathLst>
              <a:path w="7626" h="5794">
                <a:moveTo>
                  <a:pt x="6563" y="1785"/>
                </a:moveTo>
                <a:lnTo>
                  <a:pt x="6871" y="1527"/>
                </a:lnTo>
                <a:lnTo>
                  <a:pt x="6915" y="1564"/>
                </a:lnTo>
                <a:lnTo>
                  <a:pt x="6961" y="1604"/>
                </a:lnTo>
                <a:lnTo>
                  <a:pt x="7007" y="1644"/>
                </a:lnTo>
                <a:lnTo>
                  <a:pt x="7052" y="1684"/>
                </a:lnTo>
                <a:lnTo>
                  <a:pt x="7098" y="1726"/>
                </a:lnTo>
                <a:lnTo>
                  <a:pt x="7141" y="1768"/>
                </a:lnTo>
                <a:lnTo>
                  <a:pt x="7162" y="1790"/>
                </a:lnTo>
                <a:lnTo>
                  <a:pt x="7183" y="1812"/>
                </a:lnTo>
                <a:lnTo>
                  <a:pt x="7203" y="1834"/>
                </a:lnTo>
                <a:lnTo>
                  <a:pt x="7223" y="1857"/>
                </a:lnTo>
                <a:lnTo>
                  <a:pt x="7242" y="1881"/>
                </a:lnTo>
                <a:lnTo>
                  <a:pt x="7259" y="1903"/>
                </a:lnTo>
                <a:lnTo>
                  <a:pt x="7277" y="1927"/>
                </a:lnTo>
                <a:lnTo>
                  <a:pt x="7293" y="1951"/>
                </a:lnTo>
                <a:lnTo>
                  <a:pt x="7308" y="1977"/>
                </a:lnTo>
                <a:lnTo>
                  <a:pt x="7322" y="2002"/>
                </a:lnTo>
                <a:lnTo>
                  <a:pt x="7336" y="2028"/>
                </a:lnTo>
                <a:lnTo>
                  <a:pt x="7347" y="2054"/>
                </a:lnTo>
                <a:lnTo>
                  <a:pt x="7358" y="2081"/>
                </a:lnTo>
                <a:lnTo>
                  <a:pt x="7367" y="2109"/>
                </a:lnTo>
                <a:lnTo>
                  <a:pt x="7374" y="2136"/>
                </a:lnTo>
                <a:lnTo>
                  <a:pt x="7380" y="2165"/>
                </a:lnTo>
                <a:lnTo>
                  <a:pt x="7385" y="2194"/>
                </a:lnTo>
                <a:lnTo>
                  <a:pt x="7389" y="2224"/>
                </a:lnTo>
                <a:lnTo>
                  <a:pt x="7390" y="2255"/>
                </a:lnTo>
                <a:lnTo>
                  <a:pt x="7390" y="2286"/>
                </a:lnTo>
                <a:lnTo>
                  <a:pt x="7388" y="2316"/>
                </a:lnTo>
                <a:lnTo>
                  <a:pt x="7384" y="2345"/>
                </a:lnTo>
                <a:lnTo>
                  <a:pt x="7380" y="2374"/>
                </a:lnTo>
                <a:lnTo>
                  <a:pt x="7376" y="2402"/>
                </a:lnTo>
                <a:lnTo>
                  <a:pt x="7369" y="2428"/>
                </a:lnTo>
                <a:lnTo>
                  <a:pt x="7361" y="2454"/>
                </a:lnTo>
                <a:lnTo>
                  <a:pt x="7352" y="2477"/>
                </a:lnTo>
                <a:lnTo>
                  <a:pt x="7342" y="2500"/>
                </a:lnTo>
                <a:lnTo>
                  <a:pt x="7331" y="2522"/>
                </a:lnTo>
                <a:lnTo>
                  <a:pt x="7319" y="2543"/>
                </a:lnTo>
                <a:lnTo>
                  <a:pt x="7307" y="2564"/>
                </a:lnTo>
                <a:lnTo>
                  <a:pt x="7293" y="2583"/>
                </a:lnTo>
                <a:lnTo>
                  <a:pt x="7278" y="2601"/>
                </a:lnTo>
                <a:lnTo>
                  <a:pt x="7263" y="2619"/>
                </a:lnTo>
                <a:lnTo>
                  <a:pt x="7246" y="2634"/>
                </a:lnTo>
                <a:lnTo>
                  <a:pt x="7228" y="2650"/>
                </a:lnTo>
                <a:lnTo>
                  <a:pt x="7211" y="2664"/>
                </a:lnTo>
                <a:lnTo>
                  <a:pt x="7192" y="2676"/>
                </a:lnTo>
                <a:lnTo>
                  <a:pt x="7172" y="2688"/>
                </a:lnTo>
                <a:lnTo>
                  <a:pt x="7152" y="2700"/>
                </a:lnTo>
                <a:lnTo>
                  <a:pt x="7131" y="2710"/>
                </a:lnTo>
                <a:lnTo>
                  <a:pt x="7110" y="2720"/>
                </a:lnTo>
                <a:lnTo>
                  <a:pt x="7088" y="2729"/>
                </a:lnTo>
                <a:lnTo>
                  <a:pt x="7065" y="2737"/>
                </a:lnTo>
                <a:lnTo>
                  <a:pt x="7041" y="2744"/>
                </a:lnTo>
                <a:lnTo>
                  <a:pt x="7018" y="2750"/>
                </a:lnTo>
                <a:lnTo>
                  <a:pt x="6994" y="2756"/>
                </a:lnTo>
                <a:lnTo>
                  <a:pt x="6969" y="2760"/>
                </a:lnTo>
                <a:lnTo>
                  <a:pt x="6944" y="2765"/>
                </a:lnTo>
                <a:lnTo>
                  <a:pt x="6919" y="2767"/>
                </a:lnTo>
                <a:lnTo>
                  <a:pt x="6893" y="2769"/>
                </a:lnTo>
                <a:lnTo>
                  <a:pt x="6867" y="2771"/>
                </a:lnTo>
                <a:lnTo>
                  <a:pt x="6838" y="2771"/>
                </a:lnTo>
                <a:lnTo>
                  <a:pt x="6808" y="2770"/>
                </a:lnTo>
                <a:lnTo>
                  <a:pt x="6779" y="2768"/>
                </a:lnTo>
                <a:lnTo>
                  <a:pt x="6750" y="2765"/>
                </a:lnTo>
                <a:lnTo>
                  <a:pt x="6724" y="2760"/>
                </a:lnTo>
                <a:lnTo>
                  <a:pt x="6696" y="2755"/>
                </a:lnTo>
                <a:lnTo>
                  <a:pt x="6671" y="2748"/>
                </a:lnTo>
                <a:lnTo>
                  <a:pt x="6644" y="2740"/>
                </a:lnTo>
                <a:lnTo>
                  <a:pt x="6619" y="2731"/>
                </a:lnTo>
                <a:lnTo>
                  <a:pt x="6594" y="2720"/>
                </a:lnTo>
                <a:lnTo>
                  <a:pt x="6572" y="2709"/>
                </a:lnTo>
                <a:lnTo>
                  <a:pt x="6549" y="2697"/>
                </a:lnTo>
                <a:lnTo>
                  <a:pt x="6527" y="2684"/>
                </a:lnTo>
                <a:lnTo>
                  <a:pt x="6506" y="2669"/>
                </a:lnTo>
                <a:lnTo>
                  <a:pt x="6485" y="2654"/>
                </a:lnTo>
                <a:lnTo>
                  <a:pt x="6466" y="2637"/>
                </a:lnTo>
                <a:lnTo>
                  <a:pt x="6447" y="2621"/>
                </a:lnTo>
                <a:lnTo>
                  <a:pt x="6430" y="2602"/>
                </a:lnTo>
                <a:lnTo>
                  <a:pt x="6414" y="2583"/>
                </a:lnTo>
                <a:lnTo>
                  <a:pt x="6399" y="2563"/>
                </a:lnTo>
                <a:lnTo>
                  <a:pt x="6384" y="2543"/>
                </a:lnTo>
                <a:lnTo>
                  <a:pt x="6371" y="2521"/>
                </a:lnTo>
                <a:lnTo>
                  <a:pt x="6359" y="2499"/>
                </a:lnTo>
                <a:lnTo>
                  <a:pt x="6349" y="2476"/>
                </a:lnTo>
                <a:lnTo>
                  <a:pt x="6339" y="2451"/>
                </a:lnTo>
                <a:lnTo>
                  <a:pt x="6330" y="2426"/>
                </a:lnTo>
                <a:lnTo>
                  <a:pt x="6323" y="2401"/>
                </a:lnTo>
                <a:lnTo>
                  <a:pt x="6318" y="2375"/>
                </a:lnTo>
                <a:lnTo>
                  <a:pt x="6312" y="2347"/>
                </a:lnTo>
                <a:lnTo>
                  <a:pt x="6309" y="2321"/>
                </a:lnTo>
                <a:lnTo>
                  <a:pt x="6308" y="2292"/>
                </a:lnTo>
                <a:lnTo>
                  <a:pt x="6308" y="2264"/>
                </a:lnTo>
                <a:lnTo>
                  <a:pt x="6309" y="2230"/>
                </a:lnTo>
                <a:lnTo>
                  <a:pt x="6313" y="2197"/>
                </a:lnTo>
                <a:lnTo>
                  <a:pt x="6318" y="2165"/>
                </a:lnTo>
                <a:lnTo>
                  <a:pt x="6326" y="2133"/>
                </a:lnTo>
                <a:lnTo>
                  <a:pt x="6334" y="2102"/>
                </a:lnTo>
                <a:lnTo>
                  <a:pt x="6345" y="2070"/>
                </a:lnTo>
                <a:lnTo>
                  <a:pt x="6359" y="2040"/>
                </a:lnTo>
                <a:lnTo>
                  <a:pt x="6373" y="2010"/>
                </a:lnTo>
                <a:lnTo>
                  <a:pt x="6391" y="1980"/>
                </a:lnTo>
                <a:lnTo>
                  <a:pt x="6410" y="1951"/>
                </a:lnTo>
                <a:lnTo>
                  <a:pt x="6430" y="1924"/>
                </a:lnTo>
                <a:lnTo>
                  <a:pt x="6453" y="1895"/>
                </a:lnTo>
                <a:lnTo>
                  <a:pt x="6477" y="1867"/>
                </a:lnTo>
                <a:lnTo>
                  <a:pt x="6505" y="1840"/>
                </a:lnTo>
                <a:lnTo>
                  <a:pt x="6534" y="1813"/>
                </a:lnTo>
                <a:lnTo>
                  <a:pt x="6563" y="1785"/>
                </a:lnTo>
                <a:close/>
                <a:moveTo>
                  <a:pt x="5914" y="1726"/>
                </a:moveTo>
                <a:lnTo>
                  <a:pt x="5946" y="1684"/>
                </a:lnTo>
                <a:lnTo>
                  <a:pt x="5976" y="1643"/>
                </a:lnTo>
                <a:lnTo>
                  <a:pt x="6004" y="1601"/>
                </a:lnTo>
                <a:lnTo>
                  <a:pt x="6029" y="1560"/>
                </a:lnTo>
                <a:lnTo>
                  <a:pt x="6053" y="1517"/>
                </a:lnTo>
                <a:lnTo>
                  <a:pt x="6074" y="1473"/>
                </a:lnTo>
                <a:lnTo>
                  <a:pt x="6094" y="1430"/>
                </a:lnTo>
                <a:lnTo>
                  <a:pt x="6112" y="1387"/>
                </a:lnTo>
                <a:lnTo>
                  <a:pt x="6129" y="1343"/>
                </a:lnTo>
                <a:lnTo>
                  <a:pt x="6143" y="1298"/>
                </a:lnTo>
                <a:lnTo>
                  <a:pt x="6156" y="1251"/>
                </a:lnTo>
                <a:lnTo>
                  <a:pt x="6167" y="1205"/>
                </a:lnTo>
                <a:lnTo>
                  <a:pt x="6177" y="1156"/>
                </a:lnTo>
                <a:lnTo>
                  <a:pt x="6186" y="1106"/>
                </a:lnTo>
                <a:lnTo>
                  <a:pt x="6194" y="1056"/>
                </a:lnTo>
                <a:lnTo>
                  <a:pt x="6199" y="1004"/>
                </a:lnTo>
                <a:lnTo>
                  <a:pt x="6207" y="1030"/>
                </a:lnTo>
                <a:lnTo>
                  <a:pt x="6213" y="1057"/>
                </a:lnTo>
                <a:lnTo>
                  <a:pt x="6218" y="1085"/>
                </a:lnTo>
                <a:lnTo>
                  <a:pt x="6221" y="1115"/>
                </a:lnTo>
                <a:lnTo>
                  <a:pt x="6224" y="1146"/>
                </a:lnTo>
                <a:lnTo>
                  <a:pt x="6225" y="1177"/>
                </a:lnTo>
                <a:lnTo>
                  <a:pt x="6225" y="1210"/>
                </a:lnTo>
                <a:lnTo>
                  <a:pt x="6224" y="1243"/>
                </a:lnTo>
                <a:lnTo>
                  <a:pt x="6220" y="1278"/>
                </a:lnTo>
                <a:lnTo>
                  <a:pt x="6218" y="1313"/>
                </a:lnTo>
                <a:lnTo>
                  <a:pt x="6213" y="1348"/>
                </a:lnTo>
                <a:lnTo>
                  <a:pt x="6207" y="1384"/>
                </a:lnTo>
                <a:lnTo>
                  <a:pt x="6200" y="1421"/>
                </a:lnTo>
                <a:lnTo>
                  <a:pt x="6193" y="1459"/>
                </a:lnTo>
                <a:lnTo>
                  <a:pt x="6183" y="1496"/>
                </a:lnTo>
                <a:lnTo>
                  <a:pt x="6173" y="1534"/>
                </a:lnTo>
                <a:lnTo>
                  <a:pt x="6162" y="1571"/>
                </a:lnTo>
                <a:lnTo>
                  <a:pt x="6150" y="1610"/>
                </a:lnTo>
                <a:lnTo>
                  <a:pt x="6136" y="1648"/>
                </a:lnTo>
                <a:lnTo>
                  <a:pt x="6121" y="1686"/>
                </a:lnTo>
                <a:lnTo>
                  <a:pt x="6106" y="1725"/>
                </a:lnTo>
                <a:lnTo>
                  <a:pt x="6090" y="1761"/>
                </a:lnTo>
                <a:lnTo>
                  <a:pt x="6073" y="1800"/>
                </a:lnTo>
                <a:lnTo>
                  <a:pt x="6053" y="1836"/>
                </a:lnTo>
                <a:lnTo>
                  <a:pt x="6035" y="1874"/>
                </a:lnTo>
                <a:lnTo>
                  <a:pt x="6015" y="1910"/>
                </a:lnTo>
                <a:lnTo>
                  <a:pt x="5994" y="1947"/>
                </a:lnTo>
                <a:lnTo>
                  <a:pt x="5971" y="1981"/>
                </a:lnTo>
                <a:lnTo>
                  <a:pt x="5949" y="2016"/>
                </a:lnTo>
                <a:lnTo>
                  <a:pt x="5925" y="2050"/>
                </a:lnTo>
                <a:lnTo>
                  <a:pt x="5900" y="2083"/>
                </a:lnTo>
                <a:lnTo>
                  <a:pt x="5875" y="2115"/>
                </a:lnTo>
                <a:lnTo>
                  <a:pt x="5854" y="2141"/>
                </a:lnTo>
                <a:lnTo>
                  <a:pt x="5832" y="2165"/>
                </a:lnTo>
                <a:lnTo>
                  <a:pt x="5809" y="2188"/>
                </a:lnTo>
                <a:lnTo>
                  <a:pt x="5786" y="2210"/>
                </a:lnTo>
                <a:lnTo>
                  <a:pt x="5761" y="2231"/>
                </a:lnTo>
                <a:lnTo>
                  <a:pt x="5736" y="2252"/>
                </a:lnTo>
                <a:lnTo>
                  <a:pt x="5710" y="2271"/>
                </a:lnTo>
                <a:lnTo>
                  <a:pt x="5685" y="2290"/>
                </a:lnTo>
                <a:lnTo>
                  <a:pt x="5658" y="2310"/>
                </a:lnTo>
                <a:lnTo>
                  <a:pt x="5632" y="2326"/>
                </a:lnTo>
                <a:lnTo>
                  <a:pt x="5604" y="2344"/>
                </a:lnTo>
                <a:lnTo>
                  <a:pt x="5576" y="2361"/>
                </a:lnTo>
                <a:lnTo>
                  <a:pt x="5520" y="2393"/>
                </a:lnTo>
                <a:lnTo>
                  <a:pt x="5462" y="2424"/>
                </a:lnTo>
                <a:lnTo>
                  <a:pt x="5404" y="2454"/>
                </a:lnTo>
                <a:lnTo>
                  <a:pt x="5345" y="2484"/>
                </a:lnTo>
                <a:lnTo>
                  <a:pt x="5288" y="2512"/>
                </a:lnTo>
                <a:lnTo>
                  <a:pt x="5229" y="2543"/>
                </a:lnTo>
                <a:lnTo>
                  <a:pt x="5171" y="2573"/>
                </a:lnTo>
                <a:lnTo>
                  <a:pt x="5114" y="2605"/>
                </a:lnTo>
                <a:lnTo>
                  <a:pt x="5087" y="2621"/>
                </a:lnTo>
                <a:lnTo>
                  <a:pt x="5059" y="2638"/>
                </a:lnTo>
                <a:lnTo>
                  <a:pt x="5032" y="2655"/>
                </a:lnTo>
                <a:lnTo>
                  <a:pt x="5006" y="2674"/>
                </a:lnTo>
                <a:lnTo>
                  <a:pt x="4977" y="2695"/>
                </a:lnTo>
                <a:lnTo>
                  <a:pt x="4949" y="2716"/>
                </a:lnTo>
                <a:lnTo>
                  <a:pt x="4925" y="2737"/>
                </a:lnTo>
                <a:lnTo>
                  <a:pt x="4903" y="2759"/>
                </a:lnTo>
                <a:lnTo>
                  <a:pt x="4880" y="2781"/>
                </a:lnTo>
                <a:lnTo>
                  <a:pt x="4862" y="2803"/>
                </a:lnTo>
                <a:lnTo>
                  <a:pt x="4845" y="2827"/>
                </a:lnTo>
                <a:lnTo>
                  <a:pt x="4830" y="2851"/>
                </a:lnTo>
                <a:lnTo>
                  <a:pt x="4816" y="2875"/>
                </a:lnTo>
                <a:lnTo>
                  <a:pt x="4805" y="2900"/>
                </a:lnTo>
                <a:lnTo>
                  <a:pt x="4795" y="2926"/>
                </a:lnTo>
                <a:lnTo>
                  <a:pt x="4786" y="2953"/>
                </a:lnTo>
                <a:lnTo>
                  <a:pt x="4781" y="2981"/>
                </a:lnTo>
                <a:lnTo>
                  <a:pt x="4774" y="3010"/>
                </a:lnTo>
                <a:lnTo>
                  <a:pt x="4770" y="3041"/>
                </a:lnTo>
                <a:lnTo>
                  <a:pt x="4769" y="3073"/>
                </a:lnTo>
                <a:lnTo>
                  <a:pt x="4760" y="3062"/>
                </a:lnTo>
                <a:lnTo>
                  <a:pt x="4752" y="3048"/>
                </a:lnTo>
                <a:lnTo>
                  <a:pt x="4744" y="3033"/>
                </a:lnTo>
                <a:lnTo>
                  <a:pt x="4737" y="3017"/>
                </a:lnTo>
                <a:lnTo>
                  <a:pt x="4731" y="2999"/>
                </a:lnTo>
                <a:lnTo>
                  <a:pt x="4726" y="2980"/>
                </a:lnTo>
                <a:lnTo>
                  <a:pt x="4720" y="2960"/>
                </a:lnTo>
                <a:lnTo>
                  <a:pt x="4716" y="2940"/>
                </a:lnTo>
                <a:lnTo>
                  <a:pt x="4711" y="2918"/>
                </a:lnTo>
                <a:lnTo>
                  <a:pt x="4707" y="2896"/>
                </a:lnTo>
                <a:lnTo>
                  <a:pt x="4705" y="2873"/>
                </a:lnTo>
                <a:lnTo>
                  <a:pt x="4703" y="2849"/>
                </a:lnTo>
                <a:lnTo>
                  <a:pt x="4702" y="2824"/>
                </a:lnTo>
                <a:lnTo>
                  <a:pt x="4701" y="2799"/>
                </a:lnTo>
                <a:lnTo>
                  <a:pt x="4702" y="2776"/>
                </a:lnTo>
                <a:lnTo>
                  <a:pt x="4705" y="2750"/>
                </a:lnTo>
                <a:lnTo>
                  <a:pt x="4706" y="2725"/>
                </a:lnTo>
                <a:lnTo>
                  <a:pt x="4710" y="2699"/>
                </a:lnTo>
                <a:lnTo>
                  <a:pt x="4715" y="2675"/>
                </a:lnTo>
                <a:lnTo>
                  <a:pt x="4720" y="2651"/>
                </a:lnTo>
                <a:lnTo>
                  <a:pt x="4727" y="2626"/>
                </a:lnTo>
                <a:lnTo>
                  <a:pt x="4736" y="2602"/>
                </a:lnTo>
                <a:lnTo>
                  <a:pt x="4744" y="2579"/>
                </a:lnTo>
                <a:lnTo>
                  <a:pt x="4755" y="2557"/>
                </a:lnTo>
                <a:lnTo>
                  <a:pt x="4767" y="2534"/>
                </a:lnTo>
                <a:lnTo>
                  <a:pt x="4780" y="2513"/>
                </a:lnTo>
                <a:lnTo>
                  <a:pt x="4794" y="2495"/>
                </a:lnTo>
                <a:lnTo>
                  <a:pt x="4811" y="2476"/>
                </a:lnTo>
                <a:lnTo>
                  <a:pt x="4827" y="2458"/>
                </a:lnTo>
                <a:lnTo>
                  <a:pt x="4847" y="2442"/>
                </a:lnTo>
                <a:lnTo>
                  <a:pt x="4867" y="2427"/>
                </a:lnTo>
                <a:lnTo>
                  <a:pt x="4889" y="2413"/>
                </a:lnTo>
                <a:lnTo>
                  <a:pt x="4968" y="2372"/>
                </a:lnTo>
                <a:lnTo>
                  <a:pt x="5043" y="2333"/>
                </a:lnTo>
                <a:lnTo>
                  <a:pt x="5114" y="2298"/>
                </a:lnTo>
                <a:lnTo>
                  <a:pt x="5184" y="2264"/>
                </a:lnTo>
                <a:lnTo>
                  <a:pt x="5251" y="2232"/>
                </a:lnTo>
                <a:lnTo>
                  <a:pt x="5315" y="2200"/>
                </a:lnTo>
                <a:lnTo>
                  <a:pt x="5378" y="2168"/>
                </a:lnTo>
                <a:lnTo>
                  <a:pt x="5440" y="2134"/>
                </a:lnTo>
                <a:lnTo>
                  <a:pt x="5470" y="2117"/>
                </a:lnTo>
                <a:lnTo>
                  <a:pt x="5500" y="2100"/>
                </a:lnTo>
                <a:lnTo>
                  <a:pt x="5530" y="2081"/>
                </a:lnTo>
                <a:lnTo>
                  <a:pt x="5560" y="2061"/>
                </a:lnTo>
                <a:lnTo>
                  <a:pt x="5589" y="2041"/>
                </a:lnTo>
                <a:lnTo>
                  <a:pt x="5618" y="2019"/>
                </a:lnTo>
                <a:lnTo>
                  <a:pt x="5647" y="1997"/>
                </a:lnTo>
                <a:lnTo>
                  <a:pt x="5677" y="1972"/>
                </a:lnTo>
                <a:lnTo>
                  <a:pt x="5707" y="1947"/>
                </a:lnTo>
                <a:lnTo>
                  <a:pt x="5736" y="1922"/>
                </a:lnTo>
                <a:lnTo>
                  <a:pt x="5766" y="1893"/>
                </a:lnTo>
                <a:lnTo>
                  <a:pt x="5794" y="1863"/>
                </a:lnTo>
                <a:lnTo>
                  <a:pt x="5823" y="1832"/>
                </a:lnTo>
                <a:lnTo>
                  <a:pt x="5854" y="1799"/>
                </a:lnTo>
                <a:lnTo>
                  <a:pt x="5884" y="1763"/>
                </a:lnTo>
                <a:lnTo>
                  <a:pt x="5914" y="1726"/>
                </a:lnTo>
                <a:close/>
                <a:moveTo>
                  <a:pt x="5638" y="1595"/>
                </a:moveTo>
                <a:lnTo>
                  <a:pt x="5675" y="1566"/>
                </a:lnTo>
                <a:lnTo>
                  <a:pt x="5709" y="1538"/>
                </a:lnTo>
                <a:lnTo>
                  <a:pt x="5741" y="1508"/>
                </a:lnTo>
                <a:lnTo>
                  <a:pt x="5771" y="1479"/>
                </a:lnTo>
                <a:lnTo>
                  <a:pt x="5799" y="1449"/>
                </a:lnTo>
                <a:lnTo>
                  <a:pt x="5826" y="1419"/>
                </a:lnTo>
                <a:lnTo>
                  <a:pt x="5852" y="1389"/>
                </a:lnTo>
                <a:lnTo>
                  <a:pt x="5875" y="1361"/>
                </a:lnTo>
                <a:lnTo>
                  <a:pt x="5896" y="1330"/>
                </a:lnTo>
                <a:lnTo>
                  <a:pt x="5916" y="1300"/>
                </a:lnTo>
                <a:lnTo>
                  <a:pt x="5934" y="1271"/>
                </a:lnTo>
                <a:lnTo>
                  <a:pt x="5952" y="1240"/>
                </a:lnTo>
                <a:lnTo>
                  <a:pt x="5966" y="1210"/>
                </a:lnTo>
                <a:lnTo>
                  <a:pt x="5980" y="1180"/>
                </a:lnTo>
                <a:lnTo>
                  <a:pt x="5994" y="1149"/>
                </a:lnTo>
                <a:lnTo>
                  <a:pt x="6005" y="1118"/>
                </a:lnTo>
                <a:lnTo>
                  <a:pt x="6015" y="1088"/>
                </a:lnTo>
                <a:lnTo>
                  <a:pt x="6023" y="1057"/>
                </a:lnTo>
                <a:lnTo>
                  <a:pt x="6031" y="1028"/>
                </a:lnTo>
                <a:lnTo>
                  <a:pt x="6038" y="996"/>
                </a:lnTo>
                <a:lnTo>
                  <a:pt x="6042" y="965"/>
                </a:lnTo>
                <a:lnTo>
                  <a:pt x="6047" y="934"/>
                </a:lnTo>
                <a:lnTo>
                  <a:pt x="6051" y="903"/>
                </a:lnTo>
                <a:lnTo>
                  <a:pt x="6053" y="871"/>
                </a:lnTo>
                <a:lnTo>
                  <a:pt x="6054" y="840"/>
                </a:lnTo>
                <a:lnTo>
                  <a:pt x="6054" y="807"/>
                </a:lnTo>
                <a:lnTo>
                  <a:pt x="6054" y="775"/>
                </a:lnTo>
                <a:lnTo>
                  <a:pt x="6054" y="743"/>
                </a:lnTo>
                <a:lnTo>
                  <a:pt x="6053" y="711"/>
                </a:lnTo>
                <a:lnTo>
                  <a:pt x="6051" y="679"/>
                </a:lnTo>
                <a:lnTo>
                  <a:pt x="6048" y="647"/>
                </a:lnTo>
                <a:lnTo>
                  <a:pt x="6044" y="614"/>
                </a:lnTo>
                <a:lnTo>
                  <a:pt x="6058" y="643"/>
                </a:lnTo>
                <a:lnTo>
                  <a:pt x="6070" y="671"/>
                </a:lnTo>
                <a:lnTo>
                  <a:pt x="6081" y="701"/>
                </a:lnTo>
                <a:lnTo>
                  <a:pt x="6090" y="731"/>
                </a:lnTo>
                <a:lnTo>
                  <a:pt x="6099" y="761"/>
                </a:lnTo>
                <a:lnTo>
                  <a:pt x="6106" y="791"/>
                </a:lnTo>
                <a:lnTo>
                  <a:pt x="6112" y="822"/>
                </a:lnTo>
                <a:lnTo>
                  <a:pt x="6117" y="853"/>
                </a:lnTo>
                <a:lnTo>
                  <a:pt x="6121" y="885"/>
                </a:lnTo>
                <a:lnTo>
                  <a:pt x="6123" y="918"/>
                </a:lnTo>
                <a:lnTo>
                  <a:pt x="6124" y="950"/>
                </a:lnTo>
                <a:lnTo>
                  <a:pt x="6124" y="982"/>
                </a:lnTo>
                <a:lnTo>
                  <a:pt x="6123" y="1015"/>
                </a:lnTo>
                <a:lnTo>
                  <a:pt x="6121" y="1049"/>
                </a:lnTo>
                <a:lnTo>
                  <a:pt x="6117" y="1082"/>
                </a:lnTo>
                <a:lnTo>
                  <a:pt x="6112" y="1116"/>
                </a:lnTo>
                <a:lnTo>
                  <a:pt x="6105" y="1150"/>
                </a:lnTo>
                <a:lnTo>
                  <a:pt x="6098" y="1184"/>
                </a:lnTo>
                <a:lnTo>
                  <a:pt x="6089" y="1218"/>
                </a:lnTo>
                <a:lnTo>
                  <a:pt x="6079" y="1252"/>
                </a:lnTo>
                <a:lnTo>
                  <a:pt x="6067" y="1288"/>
                </a:lnTo>
                <a:lnTo>
                  <a:pt x="6053" y="1323"/>
                </a:lnTo>
                <a:lnTo>
                  <a:pt x="6040" y="1357"/>
                </a:lnTo>
                <a:lnTo>
                  <a:pt x="6023" y="1393"/>
                </a:lnTo>
                <a:lnTo>
                  <a:pt x="6007" y="1428"/>
                </a:lnTo>
                <a:lnTo>
                  <a:pt x="5988" y="1464"/>
                </a:lnTo>
                <a:lnTo>
                  <a:pt x="5968" y="1499"/>
                </a:lnTo>
                <a:lnTo>
                  <a:pt x="5947" y="1535"/>
                </a:lnTo>
                <a:lnTo>
                  <a:pt x="5925" y="1571"/>
                </a:lnTo>
                <a:lnTo>
                  <a:pt x="5901" y="1606"/>
                </a:lnTo>
                <a:lnTo>
                  <a:pt x="5876" y="1642"/>
                </a:lnTo>
                <a:lnTo>
                  <a:pt x="5849" y="1678"/>
                </a:lnTo>
                <a:lnTo>
                  <a:pt x="5821" y="1714"/>
                </a:lnTo>
                <a:lnTo>
                  <a:pt x="5792" y="1748"/>
                </a:lnTo>
                <a:lnTo>
                  <a:pt x="5763" y="1780"/>
                </a:lnTo>
                <a:lnTo>
                  <a:pt x="5734" y="1810"/>
                </a:lnTo>
                <a:lnTo>
                  <a:pt x="5704" y="1839"/>
                </a:lnTo>
                <a:lnTo>
                  <a:pt x="5674" y="1866"/>
                </a:lnTo>
                <a:lnTo>
                  <a:pt x="5644" y="1892"/>
                </a:lnTo>
                <a:lnTo>
                  <a:pt x="5613" y="1916"/>
                </a:lnTo>
                <a:lnTo>
                  <a:pt x="5582" y="1940"/>
                </a:lnTo>
                <a:lnTo>
                  <a:pt x="5551" y="1962"/>
                </a:lnTo>
                <a:lnTo>
                  <a:pt x="5520" y="1983"/>
                </a:lnTo>
                <a:lnTo>
                  <a:pt x="5489" y="2003"/>
                </a:lnTo>
                <a:lnTo>
                  <a:pt x="5456" y="2023"/>
                </a:lnTo>
                <a:lnTo>
                  <a:pt x="5425" y="2042"/>
                </a:lnTo>
                <a:lnTo>
                  <a:pt x="5393" y="2060"/>
                </a:lnTo>
                <a:lnTo>
                  <a:pt x="5361" y="2078"/>
                </a:lnTo>
                <a:lnTo>
                  <a:pt x="5297" y="2111"/>
                </a:lnTo>
                <a:lnTo>
                  <a:pt x="5232" y="2142"/>
                </a:lnTo>
                <a:lnTo>
                  <a:pt x="5168" y="2172"/>
                </a:lnTo>
                <a:lnTo>
                  <a:pt x="5103" y="2201"/>
                </a:lnTo>
                <a:lnTo>
                  <a:pt x="5039" y="2234"/>
                </a:lnTo>
                <a:lnTo>
                  <a:pt x="4976" y="2266"/>
                </a:lnTo>
                <a:lnTo>
                  <a:pt x="4945" y="2281"/>
                </a:lnTo>
                <a:lnTo>
                  <a:pt x="4914" y="2300"/>
                </a:lnTo>
                <a:lnTo>
                  <a:pt x="4882" y="2316"/>
                </a:lnTo>
                <a:lnTo>
                  <a:pt x="4851" y="2335"/>
                </a:lnTo>
                <a:lnTo>
                  <a:pt x="4830" y="2350"/>
                </a:lnTo>
                <a:lnTo>
                  <a:pt x="4809" y="2365"/>
                </a:lnTo>
                <a:lnTo>
                  <a:pt x="4790" y="2380"/>
                </a:lnTo>
                <a:lnTo>
                  <a:pt x="4770" y="2397"/>
                </a:lnTo>
                <a:lnTo>
                  <a:pt x="4753" y="2414"/>
                </a:lnTo>
                <a:lnTo>
                  <a:pt x="4737" y="2433"/>
                </a:lnTo>
                <a:lnTo>
                  <a:pt x="4721" y="2450"/>
                </a:lnTo>
                <a:lnTo>
                  <a:pt x="4707" y="2470"/>
                </a:lnTo>
                <a:lnTo>
                  <a:pt x="4694" y="2489"/>
                </a:lnTo>
                <a:lnTo>
                  <a:pt x="4681" y="2510"/>
                </a:lnTo>
                <a:lnTo>
                  <a:pt x="4670" y="2532"/>
                </a:lnTo>
                <a:lnTo>
                  <a:pt x="4659" y="2553"/>
                </a:lnTo>
                <a:lnTo>
                  <a:pt x="4649" y="2575"/>
                </a:lnTo>
                <a:lnTo>
                  <a:pt x="4640" y="2599"/>
                </a:lnTo>
                <a:lnTo>
                  <a:pt x="4634" y="2621"/>
                </a:lnTo>
                <a:lnTo>
                  <a:pt x="4627" y="2644"/>
                </a:lnTo>
                <a:lnTo>
                  <a:pt x="4622" y="2668"/>
                </a:lnTo>
                <a:lnTo>
                  <a:pt x="4617" y="2693"/>
                </a:lnTo>
                <a:lnTo>
                  <a:pt x="4615" y="2717"/>
                </a:lnTo>
                <a:lnTo>
                  <a:pt x="4612" y="2742"/>
                </a:lnTo>
                <a:lnTo>
                  <a:pt x="4611" y="2767"/>
                </a:lnTo>
                <a:lnTo>
                  <a:pt x="4611" y="2793"/>
                </a:lnTo>
                <a:lnTo>
                  <a:pt x="4611" y="2819"/>
                </a:lnTo>
                <a:lnTo>
                  <a:pt x="4613" y="2844"/>
                </a:lnTo>
                <a:lnTo>
                  <a:pt x="4615" y="2871"/>
                </a:lnTo>
                <a:lnTo>
                  <a:pt x="4618" y="2897"/>
                </a:lnTo>
                <a:lnTo>
                  <a:pt x="4623" y="2923"/>
                </a:lnTo>
                <a:lnTo>
                  <a:pt x="4628" y="2949"/>
                </a:lnTo>
                <a:lnTo>
                  <a:pt x="4635" y="2976"/>
                </a:lnTo>
                <a:lnTo>
                  <a:pt x="4643" y="3002"/>
                </a:lnTo>
                <a:lnTo>
                  <a:pt x="4650" y="3029"/>
                </a:lnTo>
                <a:lnTo>
                  <a:pt x="4660" y="3056"/>
                </a:lnTo>
                <a:lnTo>
                  <a:pt x="4613" y="3017"/>
                </a:lnTo>
                <a:lnTo>
                  <a:pt x="4570" y="2978"/>
                </a:lnTo>
                <a:lnTo>
                  <a:pt x="4530" y="2939"/>
                </a:lnTo>
                <a:lnTo>
                  <a:pt x="4494" y="2900"/>
                </a:lnTo>
                <a:lnTo>
                  <a:pt x="4463" y="2861"/>
                </a:lnTo>
                <a:lnTo>
                  <a:pt x="4437" y="2821"/>
                </a:lnTo>
                <a:lnTo>
                  <a:pt x="4412" y="2783"/>
                </a:lnTo>
                <a:lnTo>
                  <a:pt x="4394" y="2744"/>
                </a:lnTo>
                <a:lnTo>
                  <a:pt x="4377" y="2706"/>
                </a:lnTo>
                <a:lnTo>
                  <a:pt x="4365" y="2666"/>
                </a:lnTo>
                <a:lnTo>
                  <a:pt x="4357" y="2630"/>
                </a:lnTo>
                <a:lnTo>
                  <a:pt x="4352" y="2591"/>
                </a:lnTo>
                <a:lnTo>
                  <a:pt x="4351" y="2554"/>
                </a:lnTo>
                <a:lnTo>
                  <a:pt x="4353" y="2517"/>
                </a:lnTo>
                <a:lnTo>
                  <a:pt x="4358" y="2480"/>
                </a:lnTo>
                <a:lnTo>
                  <a:pt x="4367" y="2444"/>
                </a:lnTo>
                <a:lnTo>
                  <a:pt x="4379" y="2411"/>
                </a:lnTo>
                <a:lnTo>
                  <a:pt x="4395" y="2375"/>
                </a:lnTo>
                <a:lnTo>
                  <a:pt x="4412" y="2342"/>
                </a:lnTo>
                <a:lnTo>
                  <a:pt x="4433" y="2309"/>
                </a:lnTo>
                <a:lnTo>
                  <a:pt x="4458" y="2277"/>
                </a:lnTo>
                <a:lnTo>
                  <a:pt x="4484" y="2245"/>
                </a:lnTo>
                <a:lnTo>
                  <a:pt x="4515" y="2215"/>
                </a:lnTo>
                <a:lnTo>
                  <a:pt x="4549" y="2185"/>
                </a:lnTo>
                <a:lnTo>
                  <a:pt x="4583" y="2156"/>
                </a:lnTo>
                <a:lnTo>
                  <a:pt x="4622" y="2130"/>
                </a:lnTo>
                <a:lnTo>
                  <a:pt x="4663" y="2103"/>
                </a:lnTo>
                <a:lnTo>
                  <a:pt x="4706" y="2080"/>
                </a:lnTo>
                <a:lnTo>
                  <a:pt x="4751" y="2055"/>
                </a:lnTo>
                <a:lnTo>
                  <a:pt x="4800" y="2033"/>
                </a:lnTo>
                <a:lnTo>
                  <a:pt x="4850" y="2013"/>
                </a:lnTo>
                <a:lnTo>
                  <a:pt x="4903" y="1992"/>
                </a:lnTo>
                <a:lnTo>
                  <a:pt x="4960" y="1972"/>
                </a:lnTo>
                <a:lnTo>
                  <a:pt x="5013" y="1954"/>
                </a:lnTo>
                <a:lnTo>
                  <a:pt x="5065" y="1934"/>
                </a:lnTo>
                <a:lnTo>
                  <a:pt x="5113" y="1914"/>
                </a:lnTo>
                <a:lnTo>
                  <a:pt x="5159" y="1894"/>
                </a:lnTo>
                <a:lnTo>
                  <a:pt x="5204" y="1874"/>
                </a:lnTo>
                <a:lnTo>
                  <a:pt x="5247" y="1853"/>
                </a:lnTo>
                <a:lnTo>
                  <a:pt x="5290" y="1832"/>
                </a:lnTo>
                <a:lnTo>
                  <a:pt x="5331" y="1809"/>
                </a:lnTo>
                <a:lnTo>
                  <a:pt x="5372" y="1784"/>
                </a:lnTo>
                <a:lnTo>
                  <a:pt x="5414" y="1759"/>
                </a:lnTo>
                <a:lnTo>
                  <a:pt x="5456" y="1730"/>
                </a:lnTo>
                <a:lnTo>
                  <a:pt x="5499" y="1700"/>
                </a:lnTo>
                <a:lnTo>
                  <a:pt x="5544" y="1668"/>
                </a:lnTo>
                <a:lnTo>
                  <a:pt x="5590" y="1634"/>
                </a:lnTo>
                <a:lnTo>
                  <a:pt x="5638" y="1595"/>
                </a:lnTo>
                <a:close/>
                <a:moveTo>
                  <a:pt x="5744" y="393"/>
                </a:moveTo>
                <a:lnTo>
                  <a:pt x="5778" y="419"/>
                </a:lnTo>
                <a:lnTo>
                  <a:pt x="5810" y="446"/>
                </a:lnTo>
                <a:lnTo>
                  <a:pt x="5840" y="474"/>
                </a:lnTo>
                <a:lnTo>
                  <a:pt x="5865" y="504"/>
                </a:lnTo>
                <a:lnTo>
                  <a:pt x="5890" y="535"/>
                </a:lnTo>
                <a:lnTo>
                  <a:pt x="5911" y="568"/>
                </a:lnTo>
                <a:lnTo>
                  <a:pt x="5929" y="602"/>
                </a:lnTo>
                <a:lnTo>
                  <a:pt x="5945" y="636"/>
                </a:lnTo>
                <a:lnTo>
                  <a:pt x="5958" y="671"/>
                </a:lnTo>
                <a:lnTo>
                  <a:pt x="5968" y="709"/>
                </a:lnTo>
                <a:lnTo>
                  <a:pt x="5976" y="744"/>
                </a:lnTo>
                <a:lnTo>
                  <a:pt x="5981" y="783"/>
                </a:lnTo>
                <a:lnTo>
                  <a:pt x="5985" y="821"/>
                </a:lnTo>
                <a:lnTo>
                  <a:pt x="5985" y="859"/>
                </a:lnTo>
                <a:lnTo>
                  <a:pt x="5983" y="898"/>
                </a:lnTo>
                <a:lnTo>
                  <a:pt x="5977" y="939"/>
                </a:lnTo>
                <a:lnTo>
                  <a:pt x="5970" y="978"/>
                </a:lnTo>
                <a:lnTo>
                  <a:pt x="5961" y="1018"/>
                </a:lnTo>
                <a:lnTo>
                  <a:pt x="5949" y="1059"/>
                </a:lnTo>
                <a:lnTo>
                  <a:pt x="5935" y="1097"/>
                </a:lnTo>
                <a:lnTo>
                  <a:pt x="5918" y="1138"/>
                </a:lnTo>
                <a:lnTo>
                  <a:pt x="5898" y="1178"/>
                </a:lnTo>
                <a:lnTo>
                  <a:pt x="5877" y="1217"/>
                </a:lnTo>
                <a:lnTo>
                  <a:pt x="5854" y="1257"/>
                </a:lnTo>
                <a:lnTo>
                  <a:pt x="5829" y="1294"/>
                </a:lnTo>
                <a:lnTo>
                  <a:pt x="5801" y="1333"/>
                </a:lnTo>
                <a:lnTo>
                  <a:pt x="5771" y="1372"/>
                </a:lnTo>
                <a:lnTo>
                  <a:pt x="5739" y="1408"/>
                </a:lnTo>
                <a:lnTo>
                  <a:pt x="5705" y="1445"/>
                </a:lnTo>
                <a:lnTo>
                  <a:pt x="5668" y="1480"/>
                </a:lnTo>
                <a:lnTo>
                  <a:pt x="5631" y="1514"/>
                </a:lnTo>
                <a:lnTo>
                  <a:pt x="5590" y="1549"/>
                </a:lnTo>
                <a:lnTo>
                  <a:pt x="5552" y="1576"/>
                </a:lnTo>
                <a:lnTo>
                  <a:pt x="5511" y="1605"/>
                </a:lnTo>
                <a:lnTo>
                  <a:pt x="5467" y="1635"/>
                </a:lnTo>
                <a:lnTo>
                  <a:pt x="5419" y="1663"/>
                </a:lnTo>
                <a:lnTo>
                  <a:pt x="5370" y="1693"/>
                </a:lnTo>
                <a:lnTo>
                  <a:pt x="5320" y="1720"/>
                </a:lnTo>
                <a:lnTo>
                  <a:pt x="5268" y="1748"/>
                </a:lnTo>
                <a:lnTo>
                  <a:pt x="5217" y="1773"/>
                </a:lnTo>
                <a:lnTo>
                  <a:pt x="5166" y="1798"/>
                </a:lnTo>
                <a:lnTo>
                  <a:pt x="5115" y="1822"/>
                </a:lnTo>
                <a:lnTo>
                  <a:pt x="5069" y="1843"/>
                </a:lnTo>
                <a:lnTo>
                  <a:pt x="5022" y="1863"/>
                </a:lnTo>
                <a:lnTo>
                  <a:pt x="4979" y="1881"/>
                </a:lnTo>
                <a:lnTo>
                  <a:pt x="4939" y="1895"/>
                </a:lnTo>
                <a:lnTo>
                  <a:pt x="4904" y="1907"/>
                </a:lnTo>
                <a:lnTo>
                  <a:pt x="4874" y="1917"/>
                </a:lnTo>
                <a:lnTo>
                  <a:pt x="4820" y="1934"/>
                </a:lnTo>
                <a:lnTo>
                  <a:pt x="4768" y="1953"/>
                </a:lnTo>
                <a:lnTo>
                  <a:pt x="4717" y="1972"/>
                </a:lnTo>
                <a:lnTo>
                  <a:pt x="4669" y="1995"/>
                </a:lnTo>
                <a:lnTo>
                  <a:pt x="4623" y="2019"/>
                </a:lnTo>
                <a:lnTo>
                  <a:pt x="4578" y="2045"/>
                </a:lnTo>
                <a:lnTo>
                  <a:pt x="4539" y="2072"/>
                </a:lnTo>
                <a:lnTo>
                  <a:pt x="4499" y="2102"/>
                </a:lnTo>
                <a:lnTo>
                  <a:pt x="4462" y="2132"/>
                </a:lnTo>
                <a:lnTo>
                  <a:pt x="4429" y="2163"/>
                </a:lnTo>
                <a:lnTo>
                  <a:pt x="4398" y="2195"/>
                </a:lnTo>
                <a:lnTo>
                  <a:pt x="4370" y="2229"/>
                </a:lnTo>
                <a:lnTo>
                  <a:pt x="4345" y="2264"/>
                </a:lnTo>
                <a:lnTo>
                  <a:pt x="4323" y="2300"/>
                </a:lnTo>
                <a:lnTo>
                  <a:pt x="4304" y="2336"/>
                </a:lnTo>
                <a:lnTo>
                  <a:pt x="4287" y="2375"/>
                </a:lnTo>
                <a:lnTo>
                  <a:pt x="4275" y="2413"/>
                </a:lnTo>
                <a:lnTo>
                  <a:pt x="4265" y="2453"/>
                </a:lnTo>
                <a:lnTo>
                  <a:pt x="4260" y="2492"/>
                </a:lnTo>
                <a:lnTo>
                  <a:pt x="4256" y="2532"/>
                </a:lnTo>
                <a:lnTo>
                  <a:pt x="4258" y="2574"/>
                </a:lnTo>
                <a:lnTo>
                  <a:pt x="4262" y="2615"/>
                </a:lnTo>
                <a:lnTo>
                  <a:pt x="4270" y="2657"/>
                </a:lnTo>
                <a:lnTo>
                  <a:pt x="4282" y="2699"/>
                </a:lnTo>
                <a:lnTo>
                  <a:pt x="4297" y="2741"/>
                </a:lnTo>
                <a:lnTo>
                  <a:pt x="4317" y="2783"/>
                </a:lnTo>
                <a:lnTo>
                  <a:pt x="4339" y="2827"/>
                </a:lnTo>
                <a:lnTo>
                  <a:pt x="4367" y="2869"/>
                </a:lnTo>
                <a:lnTo>
                  <a:pt x="4399" y="2909"/>
                </a:lnTo>
                <a:lnTo>
                  <a:pt x="4435" y="2953"/>
                </a:lnTo>
                <a:lnTo>
                  <a:pt x="4474" y="2995"/>
                </a:lnTo>
                <a:lnTo>
                  <a:pt x="4519" y="3036"/>
                </a:lnTo>
                <a:lnTo>
                  <a:pt x="4443" y="2996"/>
                </a:lnTo>
                <a:lnTo>
                  <a:pt x="4374" y="2953"/>
                </a:lnTo>
                <a:lnTo>
                  <a:pt x="4312" y="2908"/>
                </a:lnTo>
                <a:lnTo>
                  <a:pt x="4255" y="2863"/>
                </a:lnTo>
                <a:lnTo>
                  <a:pt x="4206" y="2814"/>
                </a:lnTo>
                <a:lnTo>
                  <a:pt x="4161" y="2766"/>
                </a:lnTo>
                <a:lnTo>
                  <a:pt x="4123" y="2716"/>
                </a:lnTo>
                <a:lnTo>
                  <a:pt x="4090" y="2665"/>
                </a:lnTo>
                <a:lnTo>
                  <a:pt x="4064" y="2612"/>
                </a:lnTo>
                <a:lnTo>
                  <a:pt x="4042" y="2560"/>
                </a:lnTo>
                <a:lnTo>
                  <a:pt x="4026" y="2507"/>
                </a:lnTo>
                <a:lnTo>
                  <a:pt x="4016" y="2454"/>
                </a:lnTo>
                <a:lnTo>
                  <a:pt x="4010" y="2399"/>
                </a:lnTo>
                <a:lnTo>
                  <a:pt x="4009" y="2347"/>
                </a:lnTo>
                <a:lnTo>
                  <a:pt x="4013" y="2295"/>
                </a:lnTo>
                <a:lnTo>
                  <a:pt x="4021" y="2243"/>
                </a:lnTo>
                <a:lnTo>
                  <a:pt x="4034" y="2191"/>
                </a:lnTo>
                <a:lnTo>
                  <a:pt x="4052" y="2142"/>
                </a:lnTo>
                <a:lnTo>
                  <a:pt x="4073" y="2093"/>
                </a:lnTo>
                <a:lnTo>
                  <a:pt x="4097" y="2047"/>
                </a:lnTo>
                <a:lnTo>
                  <a:pt x="4127" y="2000"/>
                </a:lnTo>
                <a:lnTo>
                  <a:pt x="4159" y="1957"/>
                </a:lnTo>
                <a:lnTo>
                  <a:pt x="4196" y="1914"/>
                </a:lnTo>
                <a:lnTo>
                  <a:pt x="4235" y="1875"/>
                </a:lnTo>
                <a:lnTo>
                  <a:pt x="4277" y="1837"/>
                </a:lnTo>
                <a:lnTo>
                  <a:pt x="4324" y="1803"/>
                </a:lnTo>
                <a:lnTo>
                  <a:pt x="4373" y="1771"/>
                </a:lnTo>
                <a:lnTo>
                  <a:pt x="4425" y="1742"/>
                </a:lnTo>
                <a:lnTo>
                  <a:pt x="4479" y="1717"/>
                </a:lnTo>
                <a:lnTo>
                  <a:pt x="4536" y="1695"/>
                </a:lnTo>
                <a:lnTo>
                  <a:pt x="4595" y="1676"/>
                </a:lnTo>
                <a:lnTo>
                  <a:pt x="4657" y="1662"/>
                </a:lnTo>
                <a:lnTo>
                  <a:pt x="4696" y="1654"/>
                </a:lnTo>
                <a:lnTo>
                  <a:pt x="4740" y="1644"/>
                </a:lnTo>
                <a:lnTo>
                  <a:pt x="4788" y="1633"/>
                </a:lnTo>
                <a:lnTo>
                  <a:pt x="4838" y="1620"/>
                </a:lnTo>
                <a:lnTo>
                  <a:pt x="4892" y="1605"/>
                </a:lnTo>
                <a:lnTo>
                  <a:pt x="4948" y="1590"/>
                </a:lnTo>
                <a:lnTo>
                  <a:pt x="5007" y="1571"/>
                </a:lnTo>
                <a:lnTo>
                  <a:pt x="5066" y="1552"/>
                </a:lnTo>
                <a:lnTo>
                  <a:pt x="5126" y="1531"/>
                </a:lnTo>
                <a:lnTo>
                  <a:pt x="5188" y="1507"/>
                </a:lnTo>
                <a:lnTo>
                  <a:pt x="5249" y="1482"/>
                </a:lnTo>
                <a:lnTo>
                  <a:pt x="5310" y="1455"/>
                </a:lnTo>
                <a:lnTo>
                  <a:pt x="5370" y="1426"/>
                </a:lnTo>
                <a:lnTo>
                  <a:pt x="5428" y="1394"/>
                </a:lnTo>
                <a:lnTo>
                  <a:pt x="5486" y="1361"/>
                </a:lnTo>
                <a:lnTo>
                  <a:pt x="5540" y="1324"/>
                </a:lnTo>
                <a:lnTo>
                  <a:pt x="5592" y="1285"/>
                </a:lnTo>
                <a:lnTo>
                  <a:pt x="5642" y="1244"/>
                </a:lnTo>
                <a:lnTo>
                  <a:pt x="5687" y="1201"/>
                </a:lnTo>
                <a:lnTo>
                  <a:pt x="5728" y="1156"/>
                </a:lnTo>
                <a:lnTo>
                  <a:pt x="5765" y="1107"/>
                </a:lnTo>
                <a:lnTo>
                  <a:pt x="5797" y="1057"/>
                </a:lnTo>
                <a:lnTo>
                  <a:pt x="5822" y="1003"/>
                </a:lnTo>
                <a:lnTo>
                  <a:pt x="5843" y="948"/>
                </a:lnTo>
                <a:lnTo>
                  <a:pt x="5857" y="888"/>
                </a:lnTo>
                <a:lnTo>
                  <a:pt x="5865" y="826"/>
                </a:lnTo>
                <a:lnTo>
                  <a:pt x="5865" y="762"/>
                </a:lnTo>
                <a:lnTo>
                  <a:pt x="5859" y="695"/>
                </a:lnTo>
                <a:lnTo>
                  <a:pt x="5843" y="624"/>
                </a:lnTo>
                <a:lnTo>
                  <a:pt x="5819" y="550"/>
                </a:lnTo>
                <a:lnTo>
                  <a:pt x="5786" y="473"/>
                </a:lnTo>
                <a:lnTo>
                  <a:pt x="5744" y="393"/>
                </a:lnTo>
                <a:close/>
                <a:moveTo>
                  <a:pt x="5392" y="681"/>
                </a:moveTo>
                <a:lnTo>
                  <a:pt x="5409" y="675"/>
                </a:lnTo>
                <a:lnTo>
                  <a:pt x="5425" y="670"/>
                </a:lnTo>
                <a:lnTo>
                  <a:pt x="5441" y="664"/>
                </a:lnTo>
                <a:lnTo>
                  <a:pt x="5456" y="657"/>
                </a:lnTo>
                <a:lnTo>
                  <a:pt x="5470" y="650"/>
                </a:lnTo>
                <a:lnTo>
                  <a:pt x="5484" y="643"/>
                </a:lnTo>
                <a:lnTo>
                  <a:pt x="5496" y="635"/>
                </a:lnTo>
                <a:lnTo>
                  <a:pt x="5507" y="628"/>
                </a:lnTo>
                <a:lnTo>
                  <a:pt x="5518" y="620"/>
                </a:lnTo>
                <a:lnTo>
                  <a:pt x="5528" y="611"/>
                </a:lnTo>
                <a:lnTo>
                  <a:pt x="5537" y="602"/>
                </a:lnTo>
                <a:lnTo>
                  <a:pt x="5545" y="594"/>
                </a:lnTo>
                <a:lnTo>
                  <a:pt x="5554" y="584"/>
                </a:lnTo>
                <a:lnTo>
                  <a:pt x="5562" y="575"/>
                </a:lnTo>
                <a:lnTo>
                  <a:pt x="5568" y="565"/>
                </a:lnTo>
                <a:lnTo>
                  <a:pt x="5575" y="554"/>
                </a:lnTo>
                <a:lnTo>
                  <a:pt x="5580" y="544"/>
                </a:lnTo>
                <a:lnTo>
                  <a:pt x="5586" y="533"/>
                </a:lnTo>
                <a:lnTo>
                  <a:pt x="5590" y="523"/>
                </a:lnTo>
                <a:lnTo>
                  <a:pt x="5595" y="511"/>
                </a:lnTo>
                <a:lnTo>
                  <a:pt x="5602" y="489"/>
                </a:lnTo>
                <a:lnTo>
                  <a:pt x="5607" y="466"/>
                </a:lnTo>
                <a:lnTo>
                  <a:pt x="5612" y="441"/>
                </a:lnTo>
                <a:lnTo>
                  <a:pt x="5615" y="416"/>
                </a:lnTo>
                <a:lnTo>
                  <a:pt x="5617" y="389"/>
                </a:lnTo>
                <a:lnTo>
                  <a:pt x="5620" y="363"/>
                </a:lnTo>
                <a:lnTo>
                  <a:pt x="5648" y="395"/>
                </a:lnTo>
                <a:lnTo>
                  <a:pt x="5675" y="428"/>
                </a:lnTo>
                <a:lnTo>
                  <a:pt x="5699" y="461"/>
                </a:lnTo>
                <a:lnTo>
                  <a:pt x="5719" y="495"/>
                </a:lnTo>
                <a:lnTo>
                  <a:pt x="5737" y="530"/>
                </a:lnTo>
                <a:lnTo>
                  <a:pt x="5751" y="565"/>
                </a:lnTo>
                <a:lnTo>
                  <a:pt x="5765" y="599"/>
                </a:lnTo>
                <a:lnTo>
                  <a:pt x="5773" y="635"/>
                </a:lnTo>
                <a:lnTo>
                  <a:pt x="5780" y="671"/>
                </a:lnTo>
                <a:lnTo>
                  <a:pt x="5784" y="707"/>
                </a:lnTo>
                <a:lnTo>
                  <a:pt x="5787" y="742"/>
                </a:lnTo>
                <a:lnTo>
                  <a:pt x="5786" y="778"/>
                </a:lnTo>
                <a:lnTo>
                  <a:pt x="5782" y="813"/>
                </a:lnTo>
                <a:lnTo>
                  <a:pt x="5777" y="850"/>
                </a:lnTo>
                <a:lnTo>
                  <a:pt x="5769" y="884"/>
                </a:lnTo>
                <a:lnTo>
                  <a:pt x="5759" y="918"/>
                </a:lnTo>
                <a:lnTo>
                  <a:pt x="5746" y="951"/>
                </a:lnTo>
                <a:lnTo>
                  <a:pt x="5732" y="986"/>
                </a:lnTo>
                <a:lnTo>
                  <a:pt x="5716" y="1018"/>
                </a:lnTo>
                <a:lnTo>
                  <a:pt x="5697" y="1051"/>
                </a:lnTo>
                <a:lnTo>
                  <a:pt x="5677" y="1083"/>
                </a:lnTo>
                <a:lnTo>
                  <a:pt x="5654" y="1113"/>
                </a:lnTo>
                <a:lnTo>
                  <a:pt x="5630" y="1142"/>
                </a:lnTo>
                <a:lnTo>
                  <a:pt x="5603" y="1170"/>
                </a:lnTo>
                <a:lnTo>
                  <a:pt x="5575" y="1198"/>
                </a:lnTo>
                <a:lnTo>
                  <a:pt x="5544" y="1223"/>
                </a:lnTo>
                <a:lnTo>
                  <a:pt x="5513" y="1249"/>
                </a:lnTo>
                <a:lnTo>
                  <a:pt x="5480" y="1272"/>
                </a:lnTo>
                <a:lnTo>
                  <a:pt x="5446" y="1294"/>
                </a:lnTo>
                <a:lnTo>
                  <a:pt x="5410" y="1315"/>
                </a:lnTo>
                <a:lnTo>
                  <a:pt x="5372" y="1333"/>
                </a:lnTo>
                <a:lnTo>
                  <a:pt x="5333" y="1350"/>
                </a:lnTo>
                <a:lnTo>
                  <a:pt x="5279" y="1373"/>
                </a:lnTo>
                <a:lnTo>
                  <a:pt x="5227" y="1394"/>
                </a:lnTo>
                <a:lnTo>
                  <a:pt x="5180" y="1412"/>
                </a:lnTo>
                <a:lnTo>
                  <a:pt x="5136" y="1428"/>
                </a:lnTo>
                <a:lnTo>
                  <a:pt x="5094" y="1444"/>
                </a:lnTo>
                <a:lnTo>
                  <a:pt x="5055" y="1458"/>
                </a:lnTo>
                <a:lnTo>
                  <a:pt x="5015" y="1471"/>
                </a:lnTo>
                <a:lnTo>
                  <a:pt x="4978" y="1482"/>
                </a:lnTo>
                <a:lnTo>
                  <a:pt x="4939" y="1494"/>
                </a:lnTo>
                <a:lnTo>
                  <a:pt x="4902" y="1506"/>
                </a:lnTo>
                <a:lnTo>
                  <a:pt x="4861" y="1517"/>
                </a:lnTo>
                <a:lnTo>
                  <a:pt x="4819" y="1528"/>
                </a:lnTo>
                <a:lnTo>
                  <a:pt x="4774" y="1539"/>
                </a:lnTo>
                <a:lnTo>
                  <a:pt x="4727" y="1550"/>
                </a:lnTo>
                <a:lnTo>
                  <a:pt x="4675" y="1562"/>
                </a:lnTo>
                <a:lnTo>
                  <a:pt x="4618" y="1575"/>
                </a:lnTo>
                <a:lnTo>
                  <a:pt x="4552" y="1593"/>
                </a:lnTo>
                <a:lnTo>
                  <a:pt x="4488" y="1614"/>
                </a:lnTo>
                <a:lnTo>
                  <a:pt x="4428" y="1637"/>
                </a:lnTo>
                <a:lnTo>
                  <a:pt x="4369" y="1663"/>
                </a:lnTo>
                <a:lnTo>
                  <a:pt x="4314" y="1691"/>
                </a:lnTo>
                <a:lnTo>
                  <a:pt x="4262" y="1722"/>
                </a:lnTo>
                <a:lnTo>
                  <a:pt x="4213" y="1757"/>
                </a:lnTo>
                <a:lnTo>
                  <a:pt x="4168" y="1792"/>
                </a:lnTo>
                <a:lnTo>
                  <a:pt x="4127" y="1830"/>
                </a:lnTo>
                <a:lnTo>
                  <a:pt x="4087" y="1870"/>
                </a:lnTo>
                <a:lnTo>
                  <a:pt x="4052" y="1913"/>
                </a:lnTo>
                <a:lnTo>
                  <a:pt x="4021" y="1956"/>
                </a:lnTo>
                <a:lnTo>
                  <a:pt x="3993" y="2001"/>
                </a:lnTo>
                <a:lnTo>
                  <a:pt x="3969" y="2047"/>
                </a:lnTo>
                <a:lnTo>
                  <a:pt x="3949" y="2095"/>
                </a:lnTo>
                <a:lnTo>
                  <a:pt x="3931" y="2145"/>
                </a:lnTo>
                <a:lnTo>
                  <a:pt x="3919" y="2194"/>
                </a:lnTo>
                <a:lnTo>
                  <a:pt x="3909" y="2245"/>
                </a:lnTo>
                <a:lnTo>
                  <a:pt x="3906" y="2297"/>
                </a:lnTo>
                <a:lnTo>
                  <a:pt x="3905" y="2349"/>
                </a:lnTo>
                <a:lnTo>
                  <a:pt x="3908" y="2401"/>
                </a:lnTo>
                <a:lnTo>
                  <a:pt x="3916" y="2455"/>
                </a:lnTo>
                <a:lnTo>
                  <a:pt x="3928" y="2508"/>
                </a:lnTo>
                <a:lnTo>
                  <a:pt x="3943" y="2561"/>
                </a:lnTo>
                <a:lnTo>
                  <a:pt x="3964" y="2613"/>
                </a:lnTo>
                <a:lnTo>
                  <a:pt x="3990" y="2666"/>
                </a:lnTo>
                <a:lnTo>
                  <a:pt x="4020" y="2719"/>
                </a:lnTo>
                <a:lnTo>
                  <a:pt x="4054" y="2771"/>
                </a:lnTo>
                <a:lnTo>
                  <a:pt x="4094" y="2822"/>
                </a:lnTo>
                <a:lnTo>
                  <a:pt x="4138" y="2873"/>
                </a:lnTo>
                <a:lnTo>
                  <a:pt x="4186" y="2922"/>
                </a:lnTo>
                <a:lnTo>
                  <a:pt x="4240" y="2971"/>
                </a:lnTo>
                <a:lnTo>
                  <a:pt x="4162" y="2950"/>
                </a:lnTo>
                <a:lnTo>
                  <a:pt x="4090" y="2925"/>
                </a:lnTo>
                <a:lnTo>
                  <a:pt x="4024" y="2895"/>
                </a:lnTo>
                <a:lnTo>
                  <a:pt x="3963" y="2862"/>
                </a:lnTo>
                <a:lnTo>
                  <a:pt x="3908" y="2823"/>
                </a:lnTo>
                <a:lnTo>
                  <a:pt x="3856" y="2783"/>
                </a:lnTo>
                <a:lnTo>
                  <a:pt x="3811" y="2739"/>
                </a:lnTo>
                <a:lnTo>
                  <a:pt x="3771" y="2692"/>
                </a:lnTo>
                <a:lnTo>
                  <a:pt x="3734" y="2643"/>
                </a:lnTo>
                <a:lnTo>
                  <a:pt x="3704" y="2591"/>
                </a:lnTo>
                <a:lnTo>
                  <a:pt x="3678" y="2538"/>
                </a:lnTo>
                <a:lnTo>
                  <a:pt x="3657" y="2482"/>
                </a:lnTo>
                <a:lnTo>
                  <a:pt x="3641" y="2425"/>
                </a:lnTo>
                <a:lnTo>
                  <a:pt x="3630" y="2367"/>
                </a:lnTo>
                <a:lnTo>
                  <a:pt x="3622" y="2310"/>
                </a:lnTo>
                <a:lnTo>
                  <a:pt x="3620" y="2250"/>
                </a:lnTo>
                <a:lnTo>
                  <a:pt x="3622" y="2190"/>
                </a:lnTo>
                <a:lnTo>
                  <a:pt x="3630" y="2132"/>
                </a:lnTo>
                <a:lnTo>
                  <a:pt x="3640" y="2072"/>
                </a:lnTo>
                <a:lnTo>
                  <a:pt x="3656" y="2013"/>
                </a:lnTo>
                <a:lnTo>
                  <a:pt x="3676" y="1957"/>
                </a:lnTo>
                <a:lnTo>
                  <a:pt x="3699" y="1901"/>
                </a:lnTo>
                <a:lnTo>
                  <a:pt x="3728" y="1845"/>
                </a:lnTo>
                <a:lnTo>
                  <a:pt x="3759" y="1792"/>
                </a:lnTo>
                <a:lnTo>
                  <a:pt x="3795" y="1741"/>
                </a:lnTo>
                <a:lnTo>
                  <a:pt x="3835" y="1693"/>
                </a:lnTo>
                <a:lnTo>
                  <a:pt x="3878" y="1646"/>
                </a:lnTo>
                <a:lnTo>
                  <a:pt x="3927" y="1604"/>
                </a:lnTo>
                <a:lnTo>
                  <a:pt x="3978" y="1563"/>
                </a:lnTo>
                <a:lnTo>
                  <a:pt x="4033" y="1527"/>
                </a:lnTo>
                <a:lnTo>
                  <a:pt x="4092" y="1494"/>
                </a:lnTo>
                <a:lnTo>
                  <a:pt x="4154" y="1466"/>
                </a:lnTo>
                <a:lnTo>
                  <a:pt x="4204" y="1446"/>
                </a:lnTo>
                <a:lnTo>
                  <a:pt x="4259" y="1427"/>
                </a:lnTo>
                <a:lnTo>
                  <a:pt x="4315" y="1407"/>
                </a:lnTo>
                <a:lnTo>
                  <a:pt x="4373" y="1389"/>
                </a:lnTo>
                <a:lnTo>
                  <a:pt x="4435" y="1372"/>
                </a:lnTo>
                <a:lnTo>
                  <a:pt x="4497" y="1354"/>
                </a:lnTo>
                <a:lnTo>
                  <a:pt x="4561" y="1339"/>
                </a:lnTo>
                <a:lnTo>
                  <a:pt x="4627" y="1322"/>
                </a:lnTo>
                <a:lnTo>
                  <a:pt x="4692" y="1306"/>
                </a:lnTo>
                <a:lnTo>
                  <a:pt x="4759" y="1293"/>
                </a:lnTo>
                <a:lnTo>
                  <a:pt x="4825" y="1280"/>
                </a:lnTo>
                <a:lnTo>
                  <a:pt x="4892" y="1268"/>
                </a:lnTo>
                <a:lnTo>
                  <a:pt x="4958" y="1257"/>
                </a:lnTo>
                <a:lnTo>
                  <a:pt x="5024" y="1247"/>
                </a:lnTo>
                <a:lnTo>
                  <a:pt x="5089" y="1237"/>
                </a:lnTo>
                <a:lnTo>
                  <a:pt x="5152" y="1228"/>
                </a:lnTo>
                <a:lnTo>
                  <a:pt x="5171" y="1226"/>
                </a:lnTo>
                <a:lnTo>
                  <a:pt x="5191" y="1220"/>
                </a:lnTo>
                <a:lnTo>
                  <a:pt x="5212" y="1215"/>
                </a:lnTo>
                <a:lnTo>
                  <a:pt x="5231" y="1207"/>
                </a:lnTo>
                <a:lnTo>
                  <a:pt x="5250" y="1198"/>
                </a:lnTo>
                <a:lnTo>
                  <a:pt x="5269" y="1188"/>
                </a:lnTo>
                <a:lnTo>
                  <a:pt x="5288" y="1177"/>
                </a:lnTo>
                <a:lnTo>
                  <a:pt x="5304" y="1165"/>
                </a:lnTo>
                <a:lnTo>
                  <a:pt x="5322" y="1152"/>
                </a:lnTo>
                <a:lnTo>
                  <a:pt x="5337" y="1138"/>
                </a:lnTo>
                <a:lnTo>
                  <a:pt x="5353" y="1123"/>
                </a:lnTo>
                <a:lnTo>
                  <a:pt x="5367" y="1106"/>
                </a:lnTo>
                <a:lnTo>
                  <a:pt x="5381" y="1090"/>
                </a:lnTo>
                <a:lnTo>
                  <a:pt x="5394" y="1072"/>
                </a:lnTo>
                <a:lnTo>
                  <a:pt x="5406" y="1052"/>
                </a:lnTo>
                <a:lnTo>
                  <a:pt x="5416" y="1033"/>
                </a:lnTo>
                <a:lnTo>
                  <a:pt x="5426" y="1014"/>
                </a:lnTo>
                <a:lnTo>
                  <a:pt x="5434" y="993"/>
                </a:lnTo>
                <a:lnTo>
                  <a:pt x="5441" y="973"/>
                </a:lnTo>
                <a:lnTo>
                  <a:pt x="5447" y="951"/>
                </a:lnTo>
                <a:lnTo>
                  <a:pt x="5451" y="929"/>
                </a:lnTo>
                <a:lnTo>
                  <a:pt x="5455" y="907"/>
                </a:lnTo>
                <a:lnTo>
                  <a:pt x="5456" y="885"/>
                </a:lnTo>
                <a:lnTo>
                  <a:pt x="5456" y="863"/>
                </a:lnTo>
                <a:lnTo>
                  <a:pt x="5455" y="841"/>
                </a:lnTo>
                <a:lnTo>
                  <a:pt x="5451" y="817"/>
                </a:lnTo>
                <a:lnTo>
                  <a:pt x="5445" y="794"/>
                </a:lnTo>
                <a:lnTo>
                  <a:pt x="5439" y="772"/>
                </a:lnTo>
                <a:lnTo>
                  <a:pt x="5430" y="749"/>
                </a:lnTo>
                <a:lnTo>
                  <a:pt x="5419" y="726"/>
                </a:lnTo>
                <a:lnTo>
                  <a:pt x="5406" y="703"/>
                </a:lnTo>
                <a:lnTo>
                  <a:pt x="5392" y="681"/>
                </a:lnTo>
                <a:close/>
                <a:moveTo>
                  <a:pt x="5129" y="335"/>
                </a:moveTo>
                <a:lnTo>
                  <a:pt x="5106" y="367"/>
                </a:lnTo>
                <a:lnTo>
                  <a:pt x="5084" y="398"/>
                </a:lnTo>
                <a:lnTo>
                  <a:pt x="5062" y="426"/>
                </a:lnTo>
                <a:lnTo>
                  <a:pt x="5039" y="453"/>
                </a:lnTo>
                <a:lnTo>
                  <a:pt x="5027" y="466"/>
                </a:lnTo>
                <a:lnTo>
                  <a:pt x="5014" y="479"/>
                </a:lnTo>
                <a:lnTo>
                  <a:pt x="5001" y="491"/>
                </a:lnTo>
                <a:lnTo>
                  <a:pt x="4988" y="503"/>
                </a:lnTo>
                <a:lnTo>
                  <a:pt x="4972" y="514"/>
                </a:lnTo>
                <a:lnTo>
                  <a:pt x="4958" y="525"/>
                </a:lnTo>
                <a:lnTo>
                  <a:pt x="4940" y="535"/>
                </a:lnTo>
                <a:lnTo>
                  <a:pt x="4924" y="545"/>
                </a:lnTo>
                <a:lnTo>
                  <a:pt x="4906" y="554"/>
                </a:lnTo>
                <a:lnTo>
                  <a:pt x="4890" y="560"/>
                </a:lnTo>
                <a:lnTo>
                  <a:pt x="4874" y="565"/>
                </a:lnTo>
                <a:lnTo>
                  <a:pt x="4858" y="570"/>
                </a:lnTo>
                <a:lnTo>
                  <a:pt x="4841" y="573"/>
                </a:lnTo>
                <a:lnTo>
                  <a:pt x="4824" y="575"/>
                </a:lnTo>
                <a:lnTo>
                  <a:pt x="4805" y="576"/>
                </a:lnTo>
                <a:lnTo>
                  <a:pt x="4786" y="575"/>
                </a:lnTo>
                <a:lnTo>
                  <a:pt x="4773" y="573"/>
                </a:lnTo>
                <a:lnTo>
                  <a:pt x="4761" y="570"/>
                </a:lnTo>
                <a:lnTo>
                  <a:pt x="4750" y="565"/>
                </a:lnTo>
                <a:lnTo>
                  <a:pt x="4739" y="562"/>
                </a:lnTo>
                <a:lnTo>
                  <a:pt x="4730" y="556"/>
                </a:lnTo>
                <a:lnTo>
                  <a:pt x="4721" y="552"/>
                </a:lnTo>
                <a:lnTo>
                  <a:pt x="4713" y="545"/>
                </a:lnTo>
                <a:lnTo>
                  <a:pt x="4706" y="539"/>
                </a:lnTo>
                <a:lnTo>
                  <a:pt x="4699" y="532"/>
                </a:lnTo>
                <a:lnTo>
                  <a:pt x="4694" y="523"/>
                </a:lnTo>
                <a:lnTo>
                  <a:pt x="4688" y="514"/>
                </a:lnTo>
                <a:lnTo>
                  <a:pt x="4684" y="505"/>
                </a:lnTo>
                <a:lnTo>
                  <a:pt x="4680" y="495"/>
                </a:lnTo>
                <a:lnTo>
                  <a:pt x="4678" y="484"/>
                </a:lnTo>
                <a:lnTo>
                  <a:pt x="4675" y="473"/>
                </a:lnTo>
                <a:lnTo>
                  <a:pt x="4674" y="460"/>
                </a:lnTo>
                <a:lnTo>
                  <a:pt x="4675" y="445"/>
                </a:lnTo>
                <a:lnTo>
                  <a:pt x="4678" y="430"/>
                </a:lnTo>
                <a:lnTo>
                  <a:pt x="4681" y="416"/>
                </a:lnTo>
                <a:lnTo>
                  <a:pt x="4686" y="403"/>
                </a:lnTo>
                <a:lnTo>
                  <a:pt x="4691" y="390"/>
                </a:lnTo>
                <a:lnTo>
                  <a:pt x="4697" y="377"/>
                </a:lnTo>
                <a:lnTo>
                  <a:pt x="4705" y="365"/>
                </a:lnTo>
                <a:lnTo>
                  <a:pt x="4713" y="352"/>
                </a:lnTo>
                <a:lnTo>
                  <a:pt x="4664" y="354"/>
                </a:lnTo>
                <a:lnTo>
                  <a:pt x="4614" y="355"/>
                </a:lnTo>
                <a:lnTo>
                  <a:pt x="4564" y="357"/>
                </a:lnTo>
                <a:lnTo>
                  <a:pt x="4515" y="359"/>
                </a:lnTo>
                <a:lnTo>
                  <a:pt x="4466" y="362"/>
                </a:lnTo>
                <a:lnTo>
                  <a:pt x="4417" y="364"/>
                </a:lnTo>
                <a:lnTo>
                  <a:pt x="4367" y="366"/>
                </a:lnTo>
                <a:lnTo>
                  <a:pt x="4317" y="366"/>
                </a:lnTo>
                <a:lnTo>
                  <a:pt x="4325" y="400"/>
                </a:lnTo>
                <a:lnTo>
                  <a:pt x="4331" y="435"/>
                </a:lnTo>
                <a:lnTo>
                  <a:pt x="4337" y="469"/>
                </a:lnTo>
                <a:lnTo>
                  <a:pt x="4344" y="503"/>
                </a:lnTo>
                <a:lnTo>
                  <a:pt x="4351" y="538"/>
                </a:lnTo>
                <a:lnTo>
                  <a:pt x="4356" y="572"/>
                </a:lnTo>
                <a:lnTo>
                  <a:pt x="4362" y="606"/>
                </a:lnTo>
                <a:lnTo>
                  <a:pt x="4369" y="640"/>
                </a:lnTo>
                <a:lnTo>
                  <a:pt x="4389" y="627"/>
                </a:lnTo>
                <a:lnTo>
                  <a:pt x="4409" y="615"/>
                </a:lnTo>
                <a:lnTo>
                  <a:pt x="4429" y="604"/>
                </a:lnTo>
                <a:lnTo>
                  <a:pt x="4450" y="594"/>
                </a:lnTo>
                <a:lnTo>
                  <a:pt x="4470" y="586"/>
                </a:lnTo>
                <a:lnTo>
                  <a:pt x="4490" y="577"/>
                </a:lnTo>
                <a:lnTo>
                  <a:pt x="4510" y="572"/>
                </a:lnTo>
                <a:lnTo>
                  <a:pt x="4530" y="566"/>
                </a:lnTo>
                <a:lnTo>
                  <a:pt x="4550" y="563"/>
                </a:lnTo>
                <a:lnTo>
                  <a:pt x="4572" y="560"/>
                </a:lnTo>
                <a:lnTo>
                  <a:pt x="4592" y="559"/>
                </a:lnTo>
                <a:lnTo>
                  <a:pt x="4612" y="559"/>
                </a:lnTo>
                <a:lnTo>
                  <a:pt x="4632" y="560"/>
                </a:lnTo>
                <a:lnTo>
                  <a:pt x="4651" y="563"/>
                </a:lnTo>
                <a:lnTo>
                  <a:pt x="4671" y="566"/>
                </a:lnTo>
                <a:lnTo>
                  <a:pt x="4694" y="572"/>
                </a:lnTo>
                <a:lnTo>
                  <a:pt x="4716" y="580"/>
                </a:lnTo>
                <a:lnTo>
                  <a:pt x="4738" y="588"/>
                </a:lnTo>
                <a:lnTo>
                  <a:pt x="4759" y="598"/>
                </a:lnTo>
                <a:lnTo>
                  <a:pt x="4776" y="609"/>
                </a:lnTo>
                <a:lnTo>
                  <a:pt x="4793" y="620"/>
                </a:lnTo>
                <a:lnTo>
                  <a:pt x="4809" y="633"/>
                </a:lnTo>
                <a:lnTo>
                  <a:pt x="4823" y="646"/>
                </a:lnTo>
                <a:lnTo>
                  <a:pt x="4835" y="660"/>
                </a:lnTo>
                <a:lnTo>
                  <a:pt x="4846" y="675"/>
                </a:lnTo>
                <a:lnTo>
                  <a:pt x="4855" y="690"/>
                </a:lnTo>
                <a:lnTo>
                  <a:pt x="4863" y="706"/>
                </a:lnTo>
                <a:lnTo>
                  <a:pt x="4869" y="722"/>
                </a:lnTo>
                <a:lnTo>
                  <a:pt x="4876" y="740"/>
                </a:lnTo>
                <a:lnTo>
                  <a:pt x="4880" y="758"/>
                </a:lnTo>
                <a:lnTo>
                  <a:pt x="4884" y="776"/>
                </a:lnTo>
                <a:lnTo>
                  <a:pt x="4886" y="796"/>
                </a:lnTo>
                <a:lnTo>
                  <a:pt x="4887" y="810"/>
                </a:lnTo>
                <a:lnTo>
                  <a:pt x="4886" y="824"/>
                </a:lnTo>
                <a:lnTo>
                  <a:pt x="4885" y="837"/>
                </a:lnTo>
                <a:lnTo>
                  <a:pt x="4883" y="851"/>
                </a:lnTo>
                <a:lnTo>
                  <a:pt x="4880" y="863"/>
                </a:lnTo>
                <a:lnTo>
                  <a:pt x="4876" y="875"/>
                </a:lnTo>
                <a:lnTo>
                  <a:pt x="4871" y="887"/>
                </a:lnTo>
                <a:lnTo>
                  <a:pt x="4866" y="898"/>
                </a:lnTo>
                <a:lnTo>
                  <a:pt x="4859" y="909"/>
                </a:lnTo>
                <a:lnTo>
                  <a:pt x="4853" y="920"/>
                </a:lnTo>
                <a:lnTo>
                  <a:pt x="4845" y="930"/>
                </a:lnTo>
                <a:lnTo>
                  <a:pt x="4836" y="940"/>
                </a:lnTo>
                <a:lnTo>
                  <a:pt x="4826" y="950"/>
                </a:lnTo>
                <a:lnTo>
                  <a:pt x="4817" y="959"/>
                </a:lnTo>
                <a:lnTo>
                  <a:pt x="4806" y="968"/>
                </a:lnTo>
                <a:lnTo>
                  <a:pt x="4796" y="976"/>
                </a:lnTo>
                <a:lnTo>
                  <a:pt x="4781" y="984"/>
                </a:lnTo>
                <a:lnTo>
                  <a:pt x="4768" y="994"/>
                </a:lnTo>
                <a:lnTo>
                  <a:pt x="4753" y="1002"/>
                </a:lnTo>
                <a:lnTo>
                  <a:pt x="4740" y="1009"/>
                </a:lnTo>
                <a:lnTo>
                  <a:pt x="4727" y="1017"/>
                </a:lnTo>
                <a:lnTo>
                  <a:pt x="4713" y="1022"/>
                </a:lnTo>
                <a:lnTo>
                  <a:pt x="4700" y="1028"/>
                </a:lnTo>
                <a:lnTo>
                  <a:pt x="4687" y="1032"/>
                </a:lnTo>
                <a:lnTo>
                  <a:pt x="4660" y="1040"/>
                </a:lnTo>
                <a:lnTo>
                  <a:pt x="4636" y="1044"/>
                </a:lnTo>
                <a:lnTo>
                  <a:pt x="4612" y="1049"/>
                </a:lnTo>
                <a:lnTo>
                  <a:pt x="4587" y="1050"/>
                </a:lnTo>
                <a:lnTo>
                  <a:pt x="4564" y="1050"/>
                </a:lnTo>
                <a:lnTo>
                  <a:pt x="4541" y="1049"/>
                </a:lnTo>
                <a:lnTo>
                  <a:pt x="4518" y="1045"/>
                </a:lnTo>
                <a:lnTo>
                  <a:pt x="4495" y="1042"/>
                </a:lnTo>
                <a:lnTo>
                  <a:pt x="4452" y="1033"/>
                </a:lnTo>
                <a:lnTo>
                  <a:pt x="4409" y="1022"/>
                </a:lnTo>
                <a:lnTo>
                  <a:pt x="4411" y="1055"/>
                </a:lnTo>
                <a:lnTo>
                  <a:pt x="4414" y="1088"/>
                </a:lnTo>
                <a:lnTo>
                  <a:pt x="4416" y="1122"/>
                </a:lnTo>
                <a:lnTo>
                  <a:pt x="4417" y="1155"/>
                </a:lnTo>
                <a:lnTo>
                  <a:pt x="4428" y="1149"/>
                </a:lnTo>
                <a:lnTo>
                  <a:pt x="4439" y="1144"/>
                </a:lnTo>
                <a:lnTo>
                  <a:pt x="4452" y="1139"/>
                </a:lnTo>
                <a:lnTo>
                  <a:pt x="4466" y="1134"/>
                </a:lnTo>
                <a:lnTo>
                  <a:pt x="4481" y="1128"/>
                </a:lnTo>
                <a:lnTo>
                  <a:pt x="4495" y="1125"/>
                </a:lnTo>
                <a:lnTo>
                  <a:pt x="4512" y="1122"/>
                </a:lnTo>
                <a:lnTo>
                  <a:pt x="4530" y="1118"/>
                </a:lnTo>
                <a:lnTo>
                  <a:pt x="4550" y="1116"/>
                </a:lnTo>
                <a:lnTo>
                  <a:pt x="4570" y="1115"/>
                </a:lnTo>
                <a:lnTo>
                  <a:pt x="4591" y="1114"/>
                </a:lnTo>
                <a:lnTo>
                  <a:pt x="4614" y="1114"/>
                </a:lnTo>
                <a:lnTo>
                  <a:pt x="4638" y="1114"/>
                </a:lnTo>
                <a:lnTo>
                  <a:pt x="4664" y="1116"/>
                </a:lnTo>
                <a:lnTo>
                  <a:pt x="4691" y="1118"/>
                </a:lnTo>
                <a:lnTo>
                  <a:pt x="4720" y="1122"/>
                </a:lnTo>
                <a:lnTo>
                  <a:pt x="4764" y="1129"/>
                </a:lnTo>
                <a:lnTo>
                  <a:pt x="4809" y="1138"/>
                </a:lnTo>
                <a:lnTo>
                  <a:pt x="4852" y="1147"/>
                </a:lnTo>
                <a:lnTo>
                  <a:pt x="4894" y="1155"/>
                </a:lnTo>
                <a:lnTo>
                  <a:pt x="4915" y="1159"/>
                </a:lnTo>
                <a:lnTo>
                  <a:pt x="4936" y="1161"/>
                </a:lnTo>
                <a:lnTo>
                  <a:pt x="4958" y="1165"/>
                </a:lnTo>
                <a:lnTo>
                  <a:pt x="4978" y="1167"/>
                </a:lnTo>
                <a:lnTo>
                  <a:pt x="4998" y="1168"/>
                </a:lnTo>
                <a:lnTo>
                  <a:pt x="5018" y="1168"/>
                </a:lnTo>
                <a:lnTo>
                  <a:pt x="5037" y="1167"/>
                </a:lnTo>
                <a:lnTo>
                  <a:pt x="5056" y="1165"/>
                </a:lnTo>
                <a:lnTo>
                  <a:pt x="5080" y="1161"/>
                </a:lnTo>
                <a:lnTo>
                  <a:pt x="5102" y="1157"/>
                </a:lnTo>
                <a:lnTo>
                  <a:pt x="5124" y="1150"/>
                </a:lnTo>
                <a:lnTo>
                  <a:pt x="5145" y="1145"/>
                </a:lnTo>
                <a:lnTo>
                  <a:pt x="5166" y="1139"/>
                </a:lnTo>
                <a:lnTo>
                  <a:pt x="5186" y="1131"/>
                </a:lnTo>
                <a:lnTo>
                  <a:pt x="5206" y="1122"/>
                </a:lnTo>
                <a:lnTo>
                  <a:pt x="5225" y="1113"/>
                </a:lnTo>
                <a:lnTo>
                  <a:pt x="5242" y="1103"/>
                </a:lnTo>
                <a:lnTo>
                  <a:pt x="5259" y="1092"/>
                </a:lnTo>
                <a:lnTo>
                  <a:pt x="5275" y="1080"/>
                </a:lnTo>
                <a:lnTo>
                  <a:pt x="5290" y="1066"/>
                </a:lnTo>
                <a:lnTo>
                  <a:pt x="5304" y="1052"/>
                </a:lnTo>
                <a:lnTo>
                  <a:pt x="5316" y="1038"/>
                </a:lnTo>
                <a:lnTo>
                  <a:pt x="5329" y="1021"/>
                </a:lnTo>
                <a:lnTo>
                  <a:pt x="5339" y="1005"/>
                </a:lnTo>
                <a:lnTo>
                  <a:pt x="5347" y="987"/>
                </a:lnTo>
                <a:lnTo>
                  <a:pt x="5356" y="970"/>
                </a:lnTo>
                <a:lnTo>
                  <a:pt x="5363" y="952"/>
                </a:lnTo>
                <a:lnTo>
                  <a:pt x="5368" y="937"/>
                </a:lnTo>
                <a:lnTo>
                  <a:pt x="5373" y="920"/>
                </a:lnTo>
                <a:lnTo>
                  <a:pt x="5376" y="906"/>
                </a:lnTo>
                <a:lnTo>
                  <a:pt x="5378" y="890"/>
                </a:lnTo>
                <a:lnTo>
                  <a:pt x="5378" y="876"/>
                </a:lnTo>
                <a:lnTo>
                  <a:pt x="5378" y="863"/>
                </a:lnTo>
                <a:lnTo>
                  <a:pt x="5378" y="850"/>
                </a:lnTo>
                <a:lnTo>
                  <a:pt x="5376" y="837"/>
                </a:lnTo>
                <a:lnTo>
                  <a:pt x="5373" y="824"/>
                </a:lnTo>
                <a:lnTo>
                  <a:pt x="5368" y="813"/>
                </a:lnTo>
                <a:lnTo>
                  <a:pt x="5364" y="801"/>
                </a:lnTo>
                <a:lnTo>
                  <a:pt x="5357" y="790"/>
                </a:lnTo>
                <a:lnTo>
                  <a:pt x="5352" y="780"/>
                </a:lnTo>
                <a:lnTo>
                  <a:pt x="5345" y="769"/>
                </a:lnTo>
                <a:lnTo>
                  <a:pt x="5336" y="760"/>
                </a:lnTo>
                <a:lnTo>
                  <a:pt x="5327" y="750"/>
                </a:lnTo>
                <a:lnTo>
                  <a:pt x="5319" y="741"/>
                </a:lnTo>
                <a:lnTo>
                  <a:pt x="5310" y="731"/>
                </a:lnTo>
                <a:lnTo>
                  <a:pt x="5300" y="722"/>
                </a:lnTo>
                <a:lnTo>
                  <a:pt x="5289" y="715"/>
                </a:lnTo>
                <a:lnTo>
                  <a:pt x="5278" y="707"/>
                </a:lnTo>
                <a:lnTo>
                  <a:pt x="5254" y="691"/>
                </a:lnTo>
                <a:lnTo>
                  <a:pt x="5229" y="676"/>
                </a:lnTo>
                <a:lnTo>
                  <a:pt x="5202" y="664"/>
                </a:lnTo>
                <a:lnTo>
                  <a:pt x="5177" y="650"/>
                </a:lnTo>
                <a:lnTo>
                  <a:pt x="5223" y="644"/>
                </a:lnTo>
                <a:lnTo>
                  <a:pt x="5271" y="638"/>
                </a:lnTo>
                <a:lnTo>
                  <a:pt x="5295" y="635"/>
                </a:lnTo>
                <a:lnTo>
                  <a:pt x="5319" y="632"/>
                </a:lnTo>
                <a:lnTo>
                  <a:pt x="5342" y="627"/>
                </a:lnTo>
                <a:lnTo>
                  <a:pt x="5364" y="622"/>
                </a:lnTo>
                <a:lnTo>
                  <a:pt x="5385" y="617"/>
                </a:lnTo>
                <a:lnTo>
                  <a:pt x="5406" y="609"/>
                </a:lnTo>
                <a:lnTo>
                  <a:pt x="5425" y="603"/>
                </a:lnTo>
                <a:lnTo>
                  <a:pt x="5444" y="594"/>
                </a:lnTo>
                <a:lnTo>
                  <a:pt x="5453" y="588"/>
                </a:lnTo>
                <a:lnTo>
                  <a:pt x="5460" y="584"/>
                </a:lnTo>
                <a:lnTo>
                  <a:pt x="5468" y="577"/>
                </a:lnTo>
                <a:lnTo>
                  <a:pt x="5476" y="572"/>
                </a:lnTo>
                <a:lnTo>
                  <a:pt x="5482" y="565"/>
                </a:lnTo>
                <a:lnTo>
                  <a:pt x="5489" y="557"/>
                </a:lnTo>
                <a:lnTo>
                  <a:pt x="5495" y="551"/>
                </a:lnTo>
                <a:lnTo>
                  <a:pt x="5500" y="543"/>
                </a:lnTo>
                <a:lnTo>
                  <a:pt x="5510" y="528"/>
                </a:lnTo>
                <a:lnTo>
                  <a:pt x="5518" y="511"/>
                </a:lnTo>
                <a:lnTo>
                  <a:pt x="5524" y="497"/>
                </a:lnTo>
                <a:lnTo>
                  <a:pt x="5530" y="480"/>
                </a:lnTo>
                <a:lnTo>
                  <a:pt x="5533" y="466"/>
                </a:lnTo>
                <a:lnTo>
                  <a:pt x="5533" y="451"/>
                </a:lnTo>
                <a:lnTo>
                  <a:pt x="5534" y="443"/>
                </a:lnTo>
                <a:lnTo>
                  <a:pt x="5533" y="437"/>
                </a:lnTo>
                <a:lnTo>
                  <a:pt x="5533" y="430"/>
                </a:lnTo>
                <a:lnTo>
                  <a:pt x="5532" y="422"/>
                </a:lnTo>
                <a:lnTo>
                  <a:pt x="5530" y="417"/>
                </a:lnTo>
                <a:lnTo>
                  <a:pt x="5527" y="410"/>
                </a:lnTo>
                <a:lnTo>
                  <a:pt x="5523" y="404"/>
                </a:lnTo>
                <a:lnTo>
                  <a:pt x="5520" y="398"/>
                </a:lnTo>
                <a:lnTo>
                  <a:pt x="5516" y="393"/>
                </a:lnTo>
                <a:lnTo>
                  <a:pt x="5511" y="387"/>
                </a:lnTo>
                <a:lnTo>
                  <a:pt x="5506" y="382"/>
                </a:lnTo>
                <a:lnTo>
                  <a:pt x="5500" y="377"/>
                </a:lnTo>
                <a:lnTo>
                  <a:pt x="5492" y="372"/>
                </a:lnTo>
                <a:lnTo>
                  <a:pt x="5486" y="367"/>
                </a:lnTo>
                <a:lnTo>
                  <a:pt x="5478" y="364"/>
                </a:lnTo>
                <a:lnTo>
                  <a:pt x="5468" y="359"/>
                </a:lnTo>
                <a:lnTo>
                  <a:pt x="5459" y="356"/>
                </a:lnTo>
                <a:lnTo>
                  <a:pt x="5449" y="353"/>
                </a:lnTo>
                <a:lnTo>
                  <a:pt x="5438" y="351"/>
                </a:lnTo>
                <a:lnTo>
                  <a:pt x="5427" y="347"/>
                </a:lnTo>
                <a:lnTo>
                  <a:pt x="5391" y="342"/>
                </a:lnTo>
                <a:lnTo>
                  <a:pt x="5352" y="336"/>
                </a:lnTo>
                <a:lnTo>
                  <a:pt x="5312" y="333"/>
                </a:lnTo>
                <a:lnTo>
                  <a:pt x="5271" y="331"/>
                </a:lnTo>
                <a:lnTo>
                  <a:pt x="5232" y="330"/>
                </a:lnTo>
                <a:lnTo>
                  <a:pt x="5195" y="330"/>
                </a:lnTo>
                <a:lnTo>
                  <a:pt x="5177" y="331"/>
                </a:lnTo>
                <a:lnTo>
                  <a:pt x="5159" y="333"/>
                </a:lnTo>
                <a:lnTo>
                  <a:pt x="5145" y="333"/>
                </a:lnTo>
                <a:lnTo>
                  <a:pt x="5129" y="335"/>
                </a:lnTo>
                <a:close/>
                <a:moveTo>
                  <a:pt x="4737" y="447"/>
                </a:moveTo>
                <a:lnTo>
                  <a:pt x="4739" y="432"/>
                </a:lnTo>
                <a:lnTo>
                  <a:pt x="4744" y="420"/>
                </a:lnTo>
                <a:lnTo>
                  <a:pt x="4750" y="408"/>
                </a:lnTo>
                <a:lnTo>
                  <a:pt x="4758" y="396"/>
                </a:lnTo>
                <a:lnTo>
                  <a:pt x="4765" y="384"/>
                </a:lnTo>
                <a:lnTo>
                  <a:pt x="4774" y="372"/>
                </a:lnTo>
                <a:lnTo>
                  <a:pt x="4784" y="361"/>
                </a:lnTo>
                <a:lnTo>
                  <a:pt x="4794" y="349"/>
                </a:lnTo>
                <a:lnTo>
                  <a:pt x="4825" y="346"/>
                </a:lnTo>
                <a:lnTo>
                  <a:pt x="4859" y="344"/>
                </a:lnTo>
                <a:lnTo>
                  <a:pt x="4896" y="341"/>
                </a:lnTo>
                <a:lnTo>
                  <a:pt x="4932" y="338"/>
                </a:lnTo>
                <a:lnTo>
                  <a:pt x="4969" y="336"/>
                </a:lnTo>
                <a:lnTo>
                  <a:pt x="5002" y="335"/>
                </a:lnTo>
                <a:lnTo>
                  <a:pt x="5031" y="334"/>
                </a:lnTo>
                <a:lnTo>
                  <a:pt x="5054" y="334"/>
                </a:lnTo>
                <a:lnTo>
                  <a:pt x="5037" y="357"/>
                </a:lnTo>
                <a:lnTo>
                  <a:pt x="5021" y="379"/>
                </a:lnTo>
                <a:lnTo>
                  <a:pt x="5004" y="400"/>
                </a:lnTo>
                <a:lnTo>
                  <a:pt x="4988" y="421"/>
                </a:lnTo>
                <a:lnTo>
                  <a:pt x="4979" y="430"/>
                </a:lnTo>
                <a:lnTo>
                  <a:pt x="4969" y="440"/>
                </a:lnTo>
                <a:lnTo>
                  <a:pt x="4959" y="449"/>
                </a:lnTo>
                <a:lnTo>
                  <a:pt x="4948" y="458"/>
                </a:lnTo>
                <a:lnTo>
                  <a:pt x="4936" y="466"/>
                </a:lnTo>
                <a:lnTo>
                  <a:pt x="4925" y="476"/>
                </a:lnTo>
                <a:lnTo>
                  <a:pt x="4910" y="483"/>
                </a:lnTo>
                <a:lnTo>
                  <a:pt x="4896" y="491"/>
                </a:lnTo>
                <a:lnTo>
                  <a:pt x="4880" y="499"/>
                </a:lnTo>
                <a:lnTo>
                  <a:pt x="4865" y="504"/>
                </a:lnTo>
                <a:lnTo>
                  <a:pt x="4850" y="509"/>
                </a:lnTo>
                <a:lnTo>
                  <a:pt x="4835" y="512"/>
                </a:lnTo>
                <a:lnTo>
                  <a:pt x="4821" y="514"/>
                </a:lnTo>
                <a:lnTo>
                  <a:pt x="4806" y="514"/>
                </a:lnTo>
                <a:lnTo>
                  <a:pt x="4793" y="514"/>
                </a:lnTo>
                <a:lnTo>
                  <a:pt x="4781" y="512"/>
                </a:lnTo>
                <a:lnTo>
                  <a:pt x="4770" y="509"/>
                </a:lnTo>
                <a:lnTo>
                  <a:pt x="4760" y="504"/>
                </a:lnTo>
                <a:lnTo>
                  <a:pt x="4755" y="501"/>
                </a:lnTo>
                <a:lnTo>
                  <a:pt x="4751" y="499"/>
                </a:lnTo>
                <a:lnTo>
                  <a:pt x="4749" y="494"/>
                </a:lnTo>
                <a:lnTo>
                  <a:pt x="4744" y="490"/>
                </a:lnTo>
                <a:lnTo>
                  <a:pt x="4742" y="487"/>
                </a:lnTo>
                <a:lnTo>
                  <a:pt x="4739" y="481"/>
                </a:lnTo>
                <a:lnTo>
                  <a:pt x="4737" y="477"/>
                </a:lnTo>
                <a:lnTo>
                  <a:pt x="4737" y="471"/>
                </a:lnTo>
                <a:lnTo>
                  <a:pt x="4736" y="466"/>
                </a:lnTo>
                <a:lnTo>
                  <a:pt x="4736" y="460"/>
                </a:lnTo>
                <a:lnTo>
                  <a:pt x="4736" y="455"/>
                </a:lnTo>
                <a:lnTo>
                  <a:pt x="4737" y="447"/>
                </a:lnTo>
                <a:close/>
                <a:moveTo>
                  <a:pt x="4702" y="92"/>
                </a:moveTo>
                <a:lnTo>
                  <a:pt x="4709" y="117"/>
                </a:lnTo>
                <a:lnTo>
                  <a:pt x="4716" y="141"/>
                </a:lnTo>
                <a:lnTo>
                  <a:pt x="4721" y="166"/>
                </a:lnTo>
                <a:lnTo>
                  <a:pt x="4727" y="189"/>
                </a:lnTo>
                <a:lnTo>
                  <a:pt x="4734" y="211"/>
                </a:lnTo>
                <a:lnTo>
                  <a:pt x="4740" y="235"/>
                </a:lnTo>
                <a:lnTo>
                  <a:pt x="4747" y="260"/>
                </a:lnTo>
                <a:lnTo>
                  <a:pt x="4753" y="285"/>
                </a:lnTo>
                <a:lnTo>
                  <a:pt x="4799" y="280"/>
                </a:lnTo>
                <a:lnTo>
                  <a:pt x="4845" y="276"/>
                </a:lnTo>
                <a:lnTo>
                  <a:pt x="4892" y="273"/>
                </a:lnTo>
                <a:lnTo>
                  <a:pt x="4940" y="270"/>
                </a:lnTo>
                <a:lnTo>
                  <a:pt x="4990" y="268"/>
                </a:lnTo>
                <a:lnTo>
                  <a:pt x="5041" y="266"/>
                </a:lnTo>
                <a:lnTo>
                  <a:pt x="5092" y="266"/>
                </a:lnTo>
                <a:lnTo>
                  <a:pt x="5145" y="266"/>
                </a:lnTo>
                <a:lnTo>
                  <a:pt x="5198" y="266"/>
                </a:lnTo>
                <a:lnTo>
                  <a:pt x="5252" y="268"/>
                </a:lnTo>
                <a:lnTo>
                  <a:pt x="5308" y="270"/>
                </a:lnTo>
                <a:lnTo>
                  <a:pt x="5365" y="272"/>
                </a:lnTo>
                <a:lnTo>
                  <a:pt x="5423" y="274"/>
                </a:lnTo>
                <a:lnTo>
                  <a:pt x="5481" y="278"/>
                </a:lnTo>
                <a:lnTo>
                  <a:pt x="5542" y="281"/>
                </a:lnTo>
                <a:lnTo>
                  <a:pt x="5604" y="285"/>
                </a:lnTo>
                <a:lnTo>
                  <a:pt x="5612" y="265"/>
                </a:lnTo>
                <a:lnTo>
                  <a:pt x="5621" y="244"/>
                </a:lnTo>
                <a:lnTo>
                  <a:pt x="5628" y="223"/>
                </a:lnTo>
                <a:lnTo>
                  <a:pt x="5636" y="203"/>
                </a:lnTo>
                <a:lnTo>
                  <a:pt x="5644" y="182"/>
                </a:lnTo>
                <a:lnTo>
                  <a:pt x="5654" y="162"/>
                </a:lnTo>
                <a:lnTo>
                  <a:pt x="5662" y="141"/>
                </a:lnTo>
                <a:lnTo>
                  <a:pt x="5669" y="122"/>
                </a:lnTo>
                <a:lnTo>
                  <a:pt x="5644" y="120"/>
                </a:lnTo>
                <a:lnTo>
                  <a:pt x="5621" y="118"/>
                </a:lnTo>
                <a:lnTo>
                  <a:pt x="5595" y="117"/>
                </a:lnTo>
                <a:lnTo>
                  <a:pt x="5571" y="116"/>
                </a:lnTo>
                <a:lnTo>
                  <a:pt x="5561" y="129"/>
                </a:lnTo>
                <a:lnTo>
                  <a:pt x="5551" y="143"/>
                </a:lnTo>
                <a:lnTo>
                  <a:pt x="5541" y="154"/>
                </a:lnTo>
                <a:lnTo>
                  <a:pt x="5530" y="165"/>
                </a:lnTo>
                <a:lnTo>
                  <a:pt x="5520" y="175"/>
                </a:lnTo>
                <a:lnTo>
                  <a:pt x="5510" y="182"/>
                </a:lnTo>
                <a:lnTo>
                  <a:pt x="5500" y="190"/>
                </a:lnTo>
                <a:lnTo>
                  <a:pt x="5489" y="198"/>
                </a:lnTo>
                <a:lnTo>
                  <a:pt x="5478" y="203"/>
                </a:lnTo>
                <a:lnTo>
                  <a:pt x="5468" y="209"/>
                </a:lnTo>
                <a:lnTo>
                  <a:pt x="5458" y="212"/>
                </a:lnTo>
                <a:lnTo>
                  <a:pt x="5447" y="217"/>
                </a:lnTo>
                <a:lnTo>
                  <a:pt x="5437" y="219"/>
                </a:lnTo>
                <a:lnTo>
                  <a:pt x="5426" y="221"/>
                </a:lnTo>
                <a:lnTo>
                  <a:pt x="5416" y="221"/>
                </a:lnTo>
                <a:lnTo>
                  <a:pt x="5405" y="221"/>
                </a:lnTo>
                <a:lnTo>
                  <a:pt x="5395" y="220"/>
                </a:lnTo>
                <a:lnTo>
                  <a:pt x="5384" y="218"/>
                </a:lnTo>
                <a:lnTo>
                  <a:pt x="5374" y="214"/>
                </a:lnTo>
                <a:lnTo>
                  <a:pt x="5363" y="211"/>
                </a:lnTo>
                <a:lnTo>
                  <a:pt x="5353" y="207"/>
                </a:lnTo>
                <a:lnTo>
                  <a:pt x="5342" y="201"/>
                </a:lnTo>
                <a:lnTo>
                  <a:pt x="5331" y="195"/>
                </a:lnTo>
                <a:lnTo>
                  <a:pt x="5320" y="188"/>
                </a:lnTo>
                <a:lnTo>
                  <a:pt x="5310" y="180"/>
                </a:lnTo>
                <a:lnTo>
                  <a:pt x="5299" y="171"/>
                </a:lnTo>
                <a:lnTo>
                  <a:pt x="5288" y="161"/>
                </a:lnTo>
                <a:lnTo>
                  <a:pt x="5277" y="151"/>
                </a:lnTo>
                <a:lnTo>
                  <a:pt x="5266" y="140"/>
                </a:lnTo>
                <a:lnTo>
                  <a:pt x="5254" y="128"/>
                </a:lnTo>
                <a:lnTo>
                  <a:pt x="5245" y="115"/>
                </a:lnTo>
                <a:lnTo>
                  <a:pt x="5233" y="102"/>
                </a:lnTo>
                <a:lnTo>
                  <a:pt x="5212" y="102"/>
                </a:lnTo>
                <a:lnTo>
                  <a:pt x="5190" y="101"/>
                </a:lnTo>
                <a:lnTo>
                  <a:pt x="5168" y="101"/>
                </a:lnTo>
                <a:lnTo>
                  <a:pt x="5147" y="101"/>
                </a:lnTo>
                <a:lnTo>
                  <a:pt x="5139" y="115"/>
                </a:lnTo>
                <a:lnTo>
                  <a:pt x="5131" y="129"/>
                </a:lnTo>
                <a:lnTo>
                  <a:pt x="5121" y="141"/>
                </a:lnTo>
                <a:lnTo>
                  <a:pt x="5111" y="154"/>
                </a:lnTo>
                <a:lnTo>
                  <a:pt x="5101" y="165"/>
                </a:lnTo>
                <a:lnTo>
                  <a:pt x="5090" y="175"/>
                </a:lnTo>
                <a:lnTo>
                  <a:pt x="5077" y="182"/>
                </a:lnTo>
                <a:lnTo>
                  <a:pt x="5066" y="190"/>
                </a:lnTo>
                <a:lnTo>
                  <a:pt x="5054" y="198"/>
                </a:lnTo>
                <a:lnTo>
                  <a:pt x="5041" y="205"/>
                </a:lnTo>
                <a:lnTo>
                  <a:pt x="5029" y="210"/>
                </a:lnTo>
                <a:lnTo>
                  <a:pt x="5015" y="213"/>
                </a:lnTo>
                <a:lnTo>
                  <a:pt x="5002" y="217"/>
                </a:lnTo>
                <a:lnTo>
                  <a:pt x="4990" y="219"/>
                </a:lnTo>
                <a:lnTo>
                  <a:pt x="4977" y="221"/>
                </a:lnTo>
                <a:lnTo>
                  <a:pt x="4962" y="221"/>
                </a:lnTo>
                <a:lnTo>
                  <a:pt x="4949" y="220"/>
                </a:lnTo>
                <a:lnTo>
                  <a:pt x="4936" y="219"/>
                </a:lnTo>
                <a:lnTo>
                  <a:pt x="4924" y="216"/>
                </a:lnTo>
                <a:lnTo>
                  <a:pt x="4910" y="211"/>
                </a:lnTo>
                <a:lnTo>
                  <a:pt x="4898" y="208"/>
                </a:lnTo>
                <a:lnTo>
                  <a:pt x="4885" y="201"/>
                </a:lnTo>
                <a:lnTo>
                  <a:pt x="4873" y="195"/>
                </a:lnTo>
                <a:lnTo>
                  <a:pt x="4861" y="187"/>
                </a:lnTo>
                <a:lnTo>
                  <a:pt x="4848" y="178"/>
                </a:lnTo>
                <a:lnTo>
                  <a:pt x="4837" y="168"/>
                </a:lnTo>
                <a:lnTo>
                  <a:pt x="4826" y="157"/>
                </a:lnTo>
                <a:lnTo>
                  <a:pt x="4816" y="145"/>
                </a:lnTo>
                <a:lnTo>
                  <a:pt x="4806" y="133"/>
                </a:lnTo>
                <a:lnTo>
                  <a:pt x="4798" y="118"/>
                </a:lnTo>
                <a:lnTo>
                  <a:pt x="4789" y="103"/>
                </a:lnTo>
                <a:lnTo>
                  <a:pt x="4781" y="87"/>
                </a:lnTo>
                <a:lnTo>
                  <a:pt x="4761" y="88"/>
                </a:lnTo>
                <a:lnTo>
                  <a:pt x="4741" y="89"/>
                </a:lnTo>
                <a:lnTo>
                  <a:pt x="4722" y="91"/>
                </a:lnTo>
                <a:lnTo>
                  <a:pt x="4702" y="92"/>
                </a:lnTo>
                <a:close/>
                <a:moveTo>
                  <a:pt x="1175" y="1360"/>
                </a:moveTo>
                <a:lnTo>
                  <a:pt x="132" y="5515"/>
                </a:lnTo>
                <a:lnTo>
                  <a:pt x="323" y="5339"/>
                </a:lnTo>
                <a:lnTo>
                  <a:pt x="796" y="3365"/>
                </a:lnTo>
                <a:lnTo>
                  <a:pt x="1109" y="3197"/>
                </a:lnTo>
                <a:lnTo>
                  <a:pt x="1446" y="1709"/>
                </a:lnTo>
                <a:lnTo>
                  <a:pt x="1392" y="1451"/>
                </a:lnTo>
                <a:lnTo>
                  <a:pt x="1363" y="1444"/>
                </a:lnTo>
                <a:lnTo>
                  <a:pt x="1334" y="1435"/>
                </a:lnTo>
                <a:lnTo>
                  <a:pt x="1307" y="1425"/>
                </a:lnTo>
                <a:lnTo>
                  <a:pt x="1279" y="1415"/>
                </a:lnTo>
                <a:lnTo>
                  <a:pt x="1252" y="1403"/>
                </a:lnTo>
                <a:lnTo>
                  <a:pt x="1226" y="1389"/>
                </a:lnTo>
                <a:lnTo>
                  <a:pt x="1199" y="1375"/>
                </a:lnTo>
                <a:lnTo>
                  <a:pt x="1175" y="1360"/>
                </a:lnTo>
                <a:close/>
                <a:moveTo>
                  <a:pt x="2582" y="4562"/>
                </a:moveTo>
                <a:lnTo>
                  <a:pt x="2599" y="4545"/>
                </a:lnTo>
                <a:lnTo>
                  <a:pt x="2616" y="4526"/>
                </a:lnTo>
                <a:lnTo>
                  <a:pt x="2634" y="4508"/>
                </a:lnTo>
                <a:lnTo>
                  <a:pt x="2652" y="4490"/>
                </a:lnTo>
                <a:lnTo>
                  <a:pt x="2672" y="4474"/>
                </a:lnTo>
                <a:lnTo>
                  <a:pt x="2692" y="4457"/>
                </a:lnTo>
                <a:lnTo>
                  <a:pt x="2714" y="4443"/>
                </a:lnTo>
                <a:lnTo>
                  <a:pt x="2735" y="4428"/>
                </a:lnTo>
                <a:lnTo>
                  <a:pt x="2757" y="4415"/>
                </a:lnTo>
                <a:lnTo>
                  <a:pt x="2780" y="4403"/>
                </a:lnTo>
                <a:lnTo>
                  <a:pt x="2803" y="4393"/>
                </a:lnTo>
                <a:lnTo>
                  <a:pt x="2826" y="4384"/>
                </a:lnTo>
                <a:lnTo>
                  <a:pt x="2850" y="4376"/>
                </a:lnTo>
                <a:lnTo>
                  <a:pt x="2875" y="4370"/>
                </a:lnTo>
                <a:lnTo>
                  <a:pt x="2900" y="4365"/>
                </a:lnTo>
                <a:lnTo>
                  <a:pt x="2924" y="4362"/>
                </a:lnTo>
                <a:lnTo>
                  <a:pt x="2946" y="4361"/>
                </a:lnTo>
                <a:lnTo>
                  <a:pt x="2967" y="4361"/>
                </a:lnTo>
                <a:lnTo>
                  <a:pt x="2988" y="4363"/>
                </a:lnTo>
                <a:lnTo>
                  <a:pt x="3008" y="4365"/>
                </a:lnTo>
                <a:lnTo>
                  <a:pt x="3027" y="4369"/>
                </a:lnTo>
                <a:lnTo>
                  <a:pt x="3046" y="4374"/>
                </a:lnTo>
                <a:lnTo>
                  <a:pt x="3065" y="4379"/>
                </a:lnTo>
                <a:lnTo>
                  <a:pt x="3081" y="4386"/>
                </a:lnTo>
                <a:lnTo>
                  <a:pt x="3099" y="4393"/>
                </a:lnTo>
                <a:lnTo>
                  <a:pt x="3115" y="4402"/>
                </a:lnTo>
                <a:lnTo>
                  <a:pt x="3131" y="4412"/>
                </a:lnTo>
                <a:lnTo>
                  <a:pt x="3146" y="4422"/>
                </a:lnTo>
                <a:lnTo>
                  <a:pt x="3161" y="4433"/>
                </a:lnTo>
                <a:lnTo>
                  <a:pt x="3174" y="4445"/>
                </a:lnTo>
                <a:lnTo>
                  <a:pt x="3189" y="4456"/>
                </a:lnTo>
                <a:lnTo>
                  <a:pt x="3201" y="4469"/>
                </a:lnTo>
                <a:lnTo>
                  <a:pt x="3213" y="4484"/>
                </a:lnTo>
                <a:lnTo>
                  <a:pt x="3225" y="4498"/>
                </a:lnTo>
                <a:lnTo>
                  <a:pt x="3236" y="4511"/>
                </a:lnTo>
                <a:lnTo>
                  <a:pt x="3247" y="4528"/>
                </a:lnTo>
                <a:lnTo>
                  <a:pt x="3258" y="4544"/>
                </a:lnTo>
                <a:lnTo>
                  <a:pt x="3268" y="4559"/>
                </a:lnTo>
                <a:lnTo>
                  <a:pt x="3278" y="4576"/>
                </a:lnTo>
                <a:lnTo>
                  <a:pt x="3287" y="4592"/>
                </a:lnTo>
                <a:lnTo>
                  <a:pt x="3304" y="4627"/>
                </a:lnTo>
                <a:lnTo>
                  <a:pt x="3319" y="4662"/>
                </a:lnTo>
                <a:lnTo>
                  <a:pt x="3334" y="4697"/>
                </a:lnTo>
                <a:lnTo>
                  <a:pt x="3345" y="4733"/>
                </a:lnTo>
                <a:lnTo>
                  <a:pt x="3354" y="4758"/>
                </a:lnTo>
                <a:lnTo>
                  <a:pt x="3362" y="4785"/>
                </a:lnTo>
                <a:lnTo>
                  <a:pt x="3374" y="4811"/>
                </a:lnTo>
                <a:lnTo>
                  <a:pt x="3386" y="4840"/>
                </a:lnTo>
                <a:lnTo>
                  <a:pt x="3398" y="4867"/>
                </a:lnTo>
                <a:lnTo>
                  <a:pt x="3412" y="4894"/>
                </a:lnTo>
                <a:lnTo>
                  <a:pt x="3428" y="4921"/>
                </a:lnTo>
                <a:lnTo>
                  <a:pt x="3444" y="4945"/>
                </a:lnTo>
                <a:lnTo>
                  <a:pt x="3454" y="4958"/>
                </a:lnTo>
                <a:lnTo>
                  <a:pt x="3463" y="4969"/>
                </a:lnTo>
                <a:lnTo>
                  <a:pt x="3473" y="4981"/>
                </a:lnTo>
                <a:lnTo>
                  <a:pt x="3483" y="4992"/>
                </a:lnTo>
                <a:lnTo>
                  <a:pt x="3493" y="5002"/>
                </a:lnTo>
                <a:lnTo>
                  <a:pt x="3504" y="5012"/>
                </a:lnTo>
                <a:lnTo>
                  <a:pt x="3515" y="5020"/>
                </a:lnTo>
                <a:lnTo>
                  <a:pt x="3527" y="5029"/>
                </a:lnTo>
                <a:lnTo>
                  <a:pt x="3539" y="5036"/>
                </a:lnTo>
                <a:lnTo>
                  <a:pt x="3552" y="5042"/>
                </a:lnTo>
                <a:lnTo>
                  <a:pt x="3565" y="5049"/>
                </a:lnTo>
                <a:lnTo>
                  <a:pt x="3577" y="5054"/>
                </a:lnTo>
                <a:lnTo>
                  <a:pt x="3590" y="5058"/>
                </a:lnTo>
                <a:lnTo>
                  <a:pt x="3606" y="5061"/>
                </a:lnTo>
                <a:lnTo>
                  <a:pt x="3620" y="5064"/>
                </a:lnTo>
                <a:lnTo>
                  <a:pt x="3635" y="5064"/>
                </a:lnTo>
                <a:lnTo>
                  <a:pt x="3653" y="5064"/>
                </a:lnTo>
                <a:lnTo>
                  <a:pt x="3673" y="5064"/>
                </a:lnTo>
                <a:lnTo>
                  <a:pt x="3690" y="5061"/>
                </a:lnTo>
                <a:lnTo>
                  <a:pt x="3707" y="5058"/>
                </a:lnTo>
                <a:lnTo>
                  <a:pt x="3722" y="5054"/>
                </a:lnTo>
                <a:lnTo>
                  <a:pt x="3736" y="5049"/>
                </a:lnTo>
                <a:lnTo>
                  <a:pt x="3751" y="5042"/>
                </a:lnTo>
                <a:lnTo>
                  <a:pt x="3764" y="5036"/>
                </a:lnTo>
                <a:lnTo>
                  <a:pt x="3775" y="5028"/>
                </a:lnTo>
                <a:lnTo>
                  <a:pt x="3786" y="5019"/>
                </a:lnTo>
                <a:lnTo>
                  <a:pt x="3797" y="5009"/>
                </a:lnTo>
                <a:lnTo>
                  <a:pt x="3807" y="4999"/>
                </a:lnTo>
                <a:lnTo>
                  <a:pt x="3816" y="4988"/>
                </a:lnTo>
                <a:lnTo>
                  <a:pt x="3824" y="4977"/>
                </a:lnTo>
                <a:lnTo>
                  <a:pt x="3832" y="4965"/>
                </a:lnTo>
                <a:lnTo>
                  <a:pt x="3839" y="4953"/>
                </a:lnTo>
                <a:lnTo>
                  <a:pt x="3845" y="4940"/>
                </a:lnTo>
                <a:lnTo>
                  <a:pt x="3850" y="4926"/>
                </a:lnTo>
                <a:lnTo>
                  <a:pt x="3855" y="4912"/>
                </a:lnTo>
                <a:lnTo>
                  <a:pt x="3859" y="4898"/>
                </a:lnTo>
                <a:lnTo>
                  <a:pt x="3864" y="4883"/>
                </a:lnTo>
                <a:lnTo>
                  <a:pt x="3866" y="4867"/>
                </a:lnTo>
                <a:lnTo>
                  <a:pt x="3868" y="4852"/>
                </a:lnTo>
                <a:lnTo>
                  <a:pt x="3870" y="4836"/>
                </a:lnTo>
                <a:lnTo>
                  <a:pt x="3873" y="4805"/>
                </a:lnTo>
                <a:lnTo>
                  <a:pt x="3874" y="4771"/>
                </a:lnTo>
                <a:lnTo>
                  <a:pt x="3871" y="4739"/>
                </a:lnTo>
                <a:lnTo>
                  <a:pt x="3868" y="4707"/>
                </a:lnTo>
                <a:lnTo>
                  <a:pt x="3864" y="4675"/>
                </a:lnTo>
                <a:lnTo>
                  <a:pt x="3860" y="4644"/>
                </a:lnTo>
                <a:lnTo>
                  <a:pt x="3854" y="4614"/>
                </a:lnTo>
                <a:lnTo>
                  <a:pt x="3848" y="4586"/>
                </a:lnTo>
                <a:lnTo>
                  <a:pt x="3842" y="4557"/>
                </a:lnTo>
                <a:lnTo>
                  <a:pt x="3833" y="4530"/>
                </a:lnTo>
                <a:lnTo>
                  <a:pt x="3825" y="4503"/>
                </a:lnTo>
                <a:lnTo>
                  <a:pt x="3815" y="4477"/>
                </a:lnTo>
                <a:lnTo>
                  <a:pt x="3806" y="4451"/>
                </a:lnTo>
                <a:lnTo>
                  <a:pt x="3795" y="4424"/>
                </a:lnTo>
                <a:lnTo>
                  <a:pt x="3784" y="4399"/>
                </a:lnTo>
                <a:lnTo>
                  <a:pt x="3772" y="4371"/>
                </a:lnTo>
                <a:lnTo>
                  <a:pt x="3745" y="4317"/>
                </a:lnTo>
                <a:lnTo>
                  <a:pt x="3717" y="4259"/>
                </a:lnTo>
                <a:lnTo>
                  <a:pt x="3680" y="4191"/>
                </a:lnTo>
                <a:lnTo>
                  <a:pt x="3642" y="4119"/>
                </a:lnTo>
                <a:lnTo>
                  <a:pt x="3622" y="4082"/>
                </a:lnTo>
                <a:lnTo>
                  <a:pt x="3605" y="4046"/>
                </a:lnTo>
                <a:lnTo>
                  <a:pt x="3587" y="4008"/>
                </a:lnTo>
                <a:lnTo>
                  <a:pt x="3569" y="3969"/>
                </a:lnTo>
                <a:lnTo>
                  <a:pt x="3554" y="3931"/>
                </a:lnTo>
                <a:lnTo>
                  <a:pt x="3539" y="3892"/>
                </a:lnTo>
                <a:lnTo>
                  <a:pt x="3526" y="3853"/>
                </a:lnTo>
                <a:lnTo>
                  <a:pt x="3515" y="3813"/>
                </a:lnTo>
                <a:lnTo>
                  <a:pt x="3511" y="3793"/>
                </a:lnTo>
                <a:lnTo>
                  <a:pt x="3507" y="3774"/>
                </a:lnTo>
                <a:lnTo>
                  <a:pt x="3503" y="3754"/>
                </a:lnTo>
                <a:lnTo>
                  <a:pt x="3501" y="3734"/>
                </a:lnTo>
                <a:lnTo>
                  <a:pt x="3499" y="3714"/>
                </a:lnTo>
                <a:lnTo>
                  <a:pt x="3499" y="3693"/>
                </a:lnTo>
                <a:lnTo>
                  <a:pt x="3497" y="3672"/>
                </a:lnTo>
                <a:lnTo>
                  <a:pt x="3497" y="3652"/>
                </a:lnTo>
                <a:lnTo>
                  <a:pt x="3499" y="3634"/>
                </a:lnTo>
                <a:lnTo>
                  <a:pt x="3500" y="3615"/>
                </a:lnTo>
                <a:lnTo>
                  <a:pt x="3503" y="3599"/>
                </a:lnTo>
                <a:lnTo>
                  <a:pt x="3507" y="3582"/>
                </a:lnTo>
                <a:lnTo>
                  <a:pt x="3511" y="3564"/>
                </a:lnTo>
                <a:lnTo>
                  <a:pt x="3516" y="3549"/>
                </a:lnTo>
                <a:lnTo>
                  <a:pt x="3522" y="3532"/>
                </a:lnTo>
                <a:lnTo>
                  <a:pt x="3530" y="3517"/>
                </a:lnTo>
                <a:lnTo>
                  <a:pt x="3536" y="3502"/>
                </a:lnTo>
                <a:lnTo>
                  <a:pt x="3544" y="3487"/>
                </a:lnTo>
                <a:lnTo>
                  <a:pt x="3553" y="3473"/>
                </a:lnTo>
                <a:lnTo>
                  <a:pt x="3562" y="3460"/>
                </a:lnTo>
                <a:lnTo>
                  <a:pt x="3572" y="3446"/>
                </a:lnTo>
                <a:lnTo>
                  <a:pt x="3582" y="3433"/>
                </a:lnTo>
                <a:lnTo>
                  <a:pt x="3593" y="3421"/>
                </a:lnTo>
                <a:lnTo>
                  <a:pt x="3604" y="3408"/>
                </a:lnTo>
                <a:lnTo>
                  <a:pt x="3616" y="3396"/>
                </a:lnTo>
                <a:lnTo>
                  <a:pt x="3628" y="3385"/>
                </a:lnTo>
                <a:lnTo>
                  <a:pt x="3641" y="3374"/>
                </a:lnTo>
                <a:lnTo>
                  <a:pt x="3653" y="3363"/>
                </a:lnTo>
                <a:lnTo>
                  <a:pt x="3681" y="3344"/>
                </a:lnTo>
                <a:lnTo>
                  <a:pt x="3710" y="3325"/>
                </a:lnTo>
                <a:lnTo>
                  <a:pt x="3740" y="3308"/>
                </a:lnTo>
                <a:lnTo>
                  <a:pt x="3771" y="3293"/>
                </a:lnTo>
                <a:lnTo>
                  <a:pt x="3802" y="3279"/>
                </a:lnTo>
                <a:lnTo>
                  <a:pt x="3834" y="3267"/>
                </a:lnTo>
                <a:lnTo>
                  <a:pt x="3873" y="3252"/>
                </a:lnTo>
                <a:lnTo>
                  <a:pt x="3911" y="3240"/>
                </a:lnTo>
                <a:lnTo>
                  <a:pt x="3950" y="3228"/>
                </a:lnTo>
                <a:lnTo>
                  <a:pt x="3989" y="3216"/>
                </a:lnTo>
                <a:lnTo>
                  <a:pt x="4068" y="3193"/>
                </a:lnTo>
                <a:lnTo>
                  <a:pt x="4148" y="3172"/>
                </a:lnTo>
                <a:lnTo>
                  <a:pt x="4228" y="3151"/>
                </a:lnTo>
                <a:lnTo>
                  <a:pt x="4307" y="3130"/>
                </a:lnTo>
                <a:lnTo>
                  <a:pt x="4387" y="3110"/>
                </a:lnTo>
                <a:lnTo>
                  <a:pt x="4467" y="3090"/>
                </a:lnTo>
                <a:lnTo>
                  <a:pt x="4412" y="3079"/>
                </a:lnTo>
                <a:lnTo>
                  <a:pt x="4358" y="3068"/>
                </a:lnTo>
                <a:lnTo>
                  <a:pt x="4304" y="3056"/>
                </a:lnTo>
                <a:lnTo>
                  <a:pt x="4251" y="3042"/>
                </a:lnTo>
                <a:lnTo>
                  <a:pt x="4196" y="3028"/>
                </a:lnTo>
                <a:lnTo>
                  <a:pt x="4141" y="3011"/>
                </a:lnTo>
                <a:lnTo>
                  <a:pt x="4087" y="2995"/>
                </a:lnTo>
                <a:lnTo>
                  <a:pt x="4034" y="2975"/>
                </a:lnTo>
                <a:lnTo>
                  <a:pt x="4016" y="2998"/>
                </a:lnTo>
                <a:lnTo>
                  <a:pt x="3996" y="3019"/>
                </a:lnTo>
                <a:lnTo>
                  <a:pt x="3975" y="3039"/>
                </a:lnTo>
                <a:lnTo>
                  <a:pt x="3954" y="3058"/>
                </a:lnTo>
                <a:lnTo>
                  <a:pt x="3932" y="3074"/>
                </a:lnTo>
                <a:lnTo>
                  <a:pt x="3909" y="3091"/>
                </a:lnTo>
                <a:lnTo>
                  <a:pt x="3886" y="3106"/>
                </a:lnTo>
                <a:lnTo>
                  <a:pt x="3859" y="3120"/>
                </a:lnTo>
                <a:lnTo>
                  <a:pt x="3833" y="3133"/>
                </a:lnTo>
                <a:lnTo>
                  <a:pt x="3806" y="3145"/>
                </a:lnTo>
                <a:lnTo>
                  <a:pt x="3777" y="3156"/>
                </a:lnTo>
                <a:lnTo>
                  <a:pt x="3749" y="3166"/>
                </a:lnTo>
                <a:lnTo>
                  <a:pt x="3720" y="3175"/>
                </a:lnTo>
                <a:lnTo>
                  <a:pt x="3688" y="3184"/>
                </a:lnTo>
                <a:lnTo>
                  <a:pt x="3657" y="3190"/>
                </a:lnTo>
                <a:lnTo>
                  <a:pt x="3625" y="3196"/>
                </a:lnTo>
                <a:lnTo>
                  <a:pt x="3629" y="3161"/>
                </a:lnTo>
                <a:lnTo>
                  <a:pt x="3628" y="3129"/>
                </a:lnTo>
                <a:lnTo>
                  <a:pt x="3622" y="3099"/>
                </a:lnTo>
                <a:lnTo>
                  <a:pt x="3615" y="3074"/>
                </a:lnTo>
                <a:lnTo>
                  <a:pt x="3603" y="3052"/>
                </a:lnTo>
                <a:lnTo>
                  <a:pt x="3587" y="3036"/>
                </a:lnTo>
                <a:lnTo>
                  <a:pt x="3568" y="3020"/>
                </a:lnTo>
                <a:lnTo>
                  <a:pt x="3547" y="3009"/>
                </a:lnTo>
                <a:lnTo>
                  <a:pt x="3523" y="3001"/>
                </a:lnTo>
                <a:lnTo>
                  <a:pt x="3497" y="2997"/>
                </a:lnTo>
                <a:lnTo>
                  <a:pt x="3469" y="2994"/>
                </a:lnTo>
                <a:lnTo>
                  <a:pt x="3439" y="2994"/>
                </a:lnTo>
                <a:lnTo>
                  <a:pt x="3408" y="2997"/>
                </a:lnTo>
                <a:lnTo>
                  <a:pt x="3376" y="3001"/>
                </a:lnTo>
                <a:lnTo>
                  <a:pt x="3341" y="3008"/>
                </a:lnTo>
                <a:lnTo>
                  <a:pt x="3307" y="3018"/>
                </a:lnTo>
                <a:lnTo>
                  <a:pt x="3273" y="3029"/>
                </a:lnTo>
                <a:lnTo>
                  <a:pt x="3239" y="3041"/>
                </a:lnTo>
                <a:lnTo>
                  <a:pt x="3204" y="3056"/>
                </a:lnTo>
                <a:lnTo>
                  <a:pt x="3170" y="3071"/>
                </a:lnTo>
                <a:lnTo>
                  <a:pt x="3137" y="3089"/>
                </a:lnTo>
                <a:lnTo>
                  <a:pt x="3105" y="3108"/>
                </a:lnTo>
                <a:lnTo>
                  <a:pt x="3074" y="3126"/>
                </a:lnTo>
                <a:lnTo>
                  <a:pt x="3045" y="3147"/>
                </a:lnTo>
                <a:lnTo>
                  <a:pt x="3016" y="3168"/>
                </a:lnTo>
                <a:lnTo>
                  <a:pt x="2991" y="3189"/>
                </a:lnTo>
                <a:lnTo>
                  <a:pt x="2967" y="3212"/>
                </a:lnTo>
                <a:lnTo>
                  <a:pt x="2946" y="3235"/>
                </a:lnTo>
                <a:lnTo>
                  <a:pt x="2929" y="3258"/>
                </a:lnTo>
                <a:lnTo>
                  <a:pt x="2913" y="3280"/>
                </a:lnTo>
                <a:lnTo>
                  <a:pt x="2902" y="3303"/>
                </a:lnTo>
                <a:lnTo>
                  <a:pt x="2894" y="3325"/>
                </a:lnTo>
                <a:lnTo>
                  <a:pt x="2884" y="3363"/>
                </a:lnTo>
                <a:lnTo>
                  <a:pt x="2873" y="3398"/>
                </a:lnTo>
                <a:lnTo>
                  <a:pt x="2868" y="3415"/>
                </a:lnTo>
                <a:lnTo>
                  <a:pt x="2861" y="3429"/>
                </a:lnTo>
                <a:lnTo>
                  <a:pt x="2856" y="3445"/>
                </a:lnTo>
                <a:lnTo>
                  <a:pt x="2848" y="3459"/>
                </a:lnTo>
                <a:lnTo>
                  <a:pt x="2841" y="3473"/>
                </a:lnTo>
                <a:lnTo>
                  <a:pt x="2835" y="3484"/>
                </a:lnTo>
                <a:lnTo>
                  <a:pt x="2826" y="3496"/>
                </a:lnTo>
                <a:lnTo>
                  <a:pt x="2818" y="3507"/>
                </a:lnTo>
                <a:lnTo>
                  <a:pt x="2809" y="3518"/>
                </a:lnTo>
                <a:lnTo>
                  <a:pt x="2799" y="3527"/>
                </a:lnTo>
                <a:lnTo>
                  <a:pt x="2789" y="3537"/>
                </a:lnTo>
                <a:lnTo>
                  <a:pt x="2779" y="3546"/>
                </a:lnTo>
                <a:lnTo>
                  <a:pt x="2767" y="3553"/>
                </a:lnTo>
                <a:lnTo>
                  <a:pt x="2755" y="3560"/>
                </a:lnTo>
                <a:lnTo>
                  <a:pt x="2742" y="3567"/>
                </a:lnTo>
                <a:lnTo>
                  <a:pt x="2727" y="3572"/>
                </a:lnTo>
                <a:lnTo>
                  <a:pt x="2714" y="3579"/>
                </a:lnTo>
                <a:lnTo>
                  <a:pt x="2699" y="3583"/>
                </a:lnTo>
                <a:lnTo>
                  <a:pt x="2681" y="3588"/>
                </a:lnTo>
                <a:lnTo>
                  <a:pt x="2664" y="3592"/>
                </a:lnTo>
                <a:lnTo>
                  <a:pt x="2647" y="3594"/>
                </a:lnTo>
                <a:lnTo>
                  <a:pt x="2626" y="3597"/>
                </a:lnTo>
                <a:lnTo>
                  <a:pt x="2606" y="3600"/>
                </a:lnTo>
                <a:lnTo>
                  <a:pt x="2584" y="3601"/>
                </a:lnTo>
                <a:lnTo>
                  <a:pt x="2537" y="3603"/>
                </a:lnTo>
                <a:lnTo>
                  <a:pt x="2485" y="3603"/>
                </a:lnTo>
                <a:lnTo>
                  <a:pt x="2509" y="3582"/>
                </a:lnTo>
                <a:lnTo>
                  <a:pt x="2529" y="3560"/>
                </a:lnTo>
                <a:lnTo>
                  <a:pt x="2548" y="3541"/>
                </a:lnTo>
                <a:lnTo>
                  <a:pt x="2561" y="3521"/>
                </a:lnTo>
                <a:lnTo>
                  <a:pt x="2568" y="3512"/>
                </a:lnTo>
                <a:lnTo>
                  <a:pt x="2574" y="3504"/>
                </a:lnTo>
                <a:lnTo>
                  <a:pt x="2578" y="3494"/>
                </a:lnTo>
                <a:lnTo>
                  <a:pt x="2581" y="3486"/>
                </a:lnTo>
                <a:lnTo>
                  <a:pt x="2585" y="3477"/>
                </a:lnTo>
                <a:lnTo>
                  <a:pt x="2587" y="3469"/>
                </a:lnTo>
                <a:lnTo>
                  <a:pt x="2588" y="3462"/>
                </a:lnTo>
                <a:lnTo>
                  <a:pt x="2589" y="3454"/>
                </a:lnTo>
                <a:lnTo>
                  <a:pt x="2588" y="3446"/>
                </a:lnTo>
                <a:lnTo>
                  <a:pt x="2587" y="3439"/>
                </a:lnTo>
                <a:lnTo>
                  <a:pt x="2585" y="3433"/>
                </a:lnTo>
                <a:lnTo>
                  <a:pt x="2581" y="3426"/>
                </a:lnTo>
                <a:lnTo>
                  <a:pt x="2578" y="3420"/>
                </a:lnTo>
                <a:lnTo>
                  <a:pt x="2572" y="3414"/>
                </a:lnTo>
                <a:lnTo>
                  <a:pt x="2568" y="3407"/>
                </a:lnTo>
                <a:lnTo>
                  <a:pt x="2560" y="3403"/>
                </a:lnTo>
                <a:lnTo>
                  <a:pt x="2553" y="3397"/>
                </a:lnTo>
                <a:lnTo>
                  <a:pt x="2545" y="3393"/>
                </a:lnTo>
                <a:lnTo>
                  <a:pt x="2535" y="3389"/>
                </a:lnTo>
                <a:lnTo>
                  <a:pt x="2525" y="3384"/>
                </a:lnTo>
                <a:lnTo>
                  <a:pt x="2514" y="3381"/>
                </a:lnTo>
                <a:lnTo>
                  <a:pt x="2501" y="3377"/>
                </a:lnTo>
                <a:lnTo>
                  <a:pt x="2487" y="3374"/>
                </a:lnTo>
                <a:lnTo>
                  <a:pt x="2472" y="3372"/>
                </a:lnTo>
                <a:lnTo>
                  <a:pt x="2455" y="3370"/>
                </a:lnTo>
                <a:lnTo>
                  <a:pt x="2437" y="3370"/>
                </a:lnTo>
                <a:lnTo>
                  <a:pt x="2420" y="3370"/>
                </a:lnTo>
                <a:lnTo>
                  <a:pt x="2402" y="3371"/>
                </a:lnTo>
                <a:lnTo>
                  <a:pt x="2367" y="3373"/>
                </a:lnTo>
                <a:lnTo>
                  <a:pt x="2330" y="3375"/>
                </a:lnTo>
                <a:lnTo>
                  <a:pt x="2347" y="3450"/>
                </a:lnTo>
                <a:lnTo>
                  <a:pt x="2361" y="3526"/>
                </a:lnTo>
                <a:lnTo>
                  <a:pt x="2378" y="3600"/>
                </a:lnTo>
                <a:lnTo>
                  <a:pt x="2393" y="3674"/>
                </a:lnTo>
                <a:lnTo>
                  <a:pt x="2409" y="3748"/>
                </a:lnTo>
                <a:lnTo>
                  <a:pt x="2425" y="3822"/>
                </a:lnTo>
                <a:lnTo>
                  <a:pt x="2440" y="3895"/>
                </a:lnTo>
                <a:lnTo>
                  <a:pt x="2456" y="3969"/>
                </a:lnTo>
                <a:lnTo>
                  <a:pt x="2472" y="4043"/>
                </a:lnTo>
                <a:lnTo>
                  <a:pt x="2488" y="4116"/>
                </a:lnTo>
                <a:lnTo>
                  <a:pt x="2504" y="4191"/>
                </a:lnTo>
                <a:lnTo>
                  <a:pt x="2519" y="4265"/>
                </a:lnTo>
                <a:lnTo>
                  <a:pt x="2536" y="4339"/>
                </a:lnTo>
                <a:lnTo>
                  <a:pt x="2551" y="4412"/>
                </a:lnTo>
                <a:lnTo>
                  <a:pt x="2567" y="4488"/>
                </a:lnTo>
                <a:lnTo>
                  <a:pt x="2582" y="4562"/>
                </a:lnTo>
                <a:close/>
                <a:moveTo>
                  <a:pt x="2644" y="5338"/>
                </a:moveTo>
                <a:lnTo>
                  <a:pt x="2633" y="5345"/>
                </a:lnTo>
                <a:lnTo>
                  <a:pt x="2621" y="5352"/>
                </a:lnTo>
                <a:lnTo>
                  <a:pt x="2608" y="5360"/>
                </a:lnTo>
                <a:lnTo>
                  <a:pt x="2596" y="5368"/>
                </a:lnTo>
                <a:lnTo>
                  <a:pt x="2672" y="5047"/>
                </a:lnTo>
                <a:lnTo>
                  <a:pt x="2658" y="5046"/>
                </a:lnTo>
                <a:lnTo>
                  <a:pt x="2642" y="5045"/>
                </a:lnTo>
                <a:lnTo>
                  <a:pt x="2628" y="5045"/>
                </a:lnTo>
                <a:lnTo>
                  <a:pt x="2615" y="5046"/>
                </a:lnTo>
                <a:lnTo>
                  <a:pt x="2602" y="5047"/>
                </a:lnTo>
                <a:lnTo>
                  <a:pt x="2590" y="5049"/>
                </a:lnTo>
                <a:lnTo>
                  <a:pt x="2578" y="5052"/>
                </a:lnTo>
                <a:lnTo>
                  <a:pt x="2567" y="5055"/>
                </a:lnTo>
                <a:lnTo>
                  <a:pt x="2546" y="5061"/>
                </a:lnTo>
                <a:lnTo>
                  <a:pt x="2526" y="5069"/>
                </a:lnTo>
                <a:lnTo>
                  <a:pt x="2507" y="5077"/>
                </a:lnTo>
                <a:lnTo>
                  <a:pt x="2492" y="5086"/>
                </a:lnTo>
                <a:lnTo>
                  <a:pt x="2503" y="5057"/>
                </a:lnTo>
                <a:lnTo>
                  <a:pt x="2515" y="5027"/>
                </a:lnTo>
                <a:lnTo>
                  <a:pt x="2532" y="4994"/>
                </a:lnTo>
                <a:lnTo>
                  <a:pt x="2549" y="4960"/>
                </a:lnTo>
                <a:lnTo>
                  <a:pt x="2568" y="4925"/>
                </a:lnTo>
                <a:lnTo>
                  <a:pt x="2587" y="4891"/>
                </a:lnTo>
                <a:lnTo>
                  <a:pt x="2606" y="4859"/>
                </a:lnTo>
                <a:lnTo>
                  <a:pt x="2623" y="4829"/>
                </a:lnTo>
                <a:lnTo>
                  <a:pt x="2605" y="4823"/>
                </a:lnTo>
                <a:lnTo>
                  <a:pt x="2585" y="4820"/>
                </a:lnTo>
                <a:lnTo>
                  <a:pt x="2561" y="4815"/>
                </a:lnTo>
                <a:lnTo>
                  <a:pt x="2537" y="4811"/>
                </a:lnTo>
                <a:lnTo>
                  <a:pt x="2512" y="4809"/>
                </a:lnTo>
                <a:lnTo>
                  <a:pt x="2484" y="4807"/>
                </a:lnTo>
                <a:lnTo>
                  <a:pt x="2457" y="4807"/>
                </a:lnTo>
                <a:lnTo>
                  <a:pt x="2430" y="4808"/>
                </a:lnTo>
                <a:lnTo>
                  <a:pt x="2440" y="4787"/>
                </a:lnTo>
                <a:lnTo>
                  <a:pt x="2449" y="4766"/>
                </a:lnTo>
                <a:lnTo>
                  <a:pt x="2460" y="4746"/>
                </a:lnTo>
                <a:lnTo>
                  <a:pt x="2471" y="4726"/>
                </a:lnTo>
                <a:lnTo>
                  <a:pt x="2482" y="4706"/>
                </a:lnTo>
                <a:lnTo>
                  <a:pt x="2493" y="4687"/>
                </a:lnTo>
                <a:lnTo>
                  <a:pt x="2504" y="4669"/>
                </a:lnTo>
                <a:lnTo>
                  <a:pt x="2515" y="4650"/>
                </a:lnTo>
                <a:lnTo>
                  <a:pt x="2258" y="3371"/>
                </a:lnTo>
                <a:lnTo>
                  <a:pt x="2238" y="3371"/>
                </a:lnTo>
                <a:lnTo>
                  <a:pt x="2218" y="3370"/>
                </a:lnTo>
                <a:lnTo>
                  <a:pt x="2200" y="3366"/>
                </a:lnTo>
                <a:lnTo>
                  <a:pt x="2182" y="3362"/>
                </a:lnTo>
                <a:lnTo>
                  <a:pt x="2163" y="3358"/>
                </a:lnTo>
                <a:lnTo>
                  <a:pt x="2146" y="3351"/>
                </a:lnTo>
                <a:lnTo>
                  <a:pt x="2129" y="3344"/>
                </a:lnTo>
                <a:lnTo>
                  <a:pt x="2113" y="3335"/>
                </a:lnTo>
                <a:lnTo>
                  <a:pt x="2097" y="3325"/>
                </a:lnTo>
                <a:lnTo>
                  <a:pt x="2083" y="3314"/>
                </a:lnTo>
                <a:lnTo>
                  <a:pt x="2069" y="3302"/>
                </a:lnTo>
                <a:lnTo>
                  <a:pt x="2055" y="3288"/>
                </a:lnTo>
                <a:lnTo>
                  <a:pt x="2041" y="3273"/>
                </a:lnTo>
                <a:lnTo>
                  <a:pt x="2030" y="3257"/>
                </a:lnTo>
                <a:lnTo>
                  <a:pt x="2018" y="3240"/>
                </a:lnTo>
                <a:lnTo>
                  <a:pt x="2008" y="3220"/>
                </a:lnTo>
                <a:lnTo>
                  <a:pt x="1981" y="3167"/>
                </a:lnTo>
                <a:lnTo>
                  <a:pt x="1954" y="3116"/>
                </a:lnTo>
                <a:lnTo>
                  <a:pt x="1927" y="3069"/>
                </a:lnTo>
                <a:lnTo>
                  <a:pt x="1901" y="3027"/>
                </a:lnTo>
                <a:lnTo>
                  <a:pt x="1888" y="3007"/>
                </a:lnTo>
                <a:lnTo>
                  <a:pt x="1874" y="2988"/>
                </a:lnTo>
                <a:lnTo>
                  <a:pt x="1862" y="2971"/>
                </a:lnTo>
                <a:lnTo>
                  <a:pt x="1849" y="2956"/>
                </a:lnTo>
                <a:lnTo>
                  <a:pt x="1836" y="2942"/>
                </a:lnTo>
                <a:lnTo>
                  <a:pt x="1821" y="2931"/>
                </a:lnTo>
                <a:lnTo>
                  <a:pt x="1808" y="2919"/>
                </a:lnTo>
                <a:lnTo>
                  <a:pt x="1795" y="2912"/>
                </a:lnTo>
                <a:lnTo>
                  <a:pt x="1858" y="3206"/>
                </a:lnTo>
                <a:lnTo>
                  <a:pt x="2098" y="3373"/>
                </a:lnTo>
                <a:lnTo>
                  <a:pt x="2123" y="3496"/>
                </a:lnTo>
                <a:lnTo>
                  <a:pt x="2149" y="3620"/>
                </a:lnTo>
                <a:lnTo>
                  <a:pt x="2173" y="3744"/>
                </a:lnTo>
                <a:lnTo>
                  <a:pt x="2198" y="3866"/>
                </a:lnTo>
                <a:lnTo>
                  <a:pt x="2224" y="3990"/>
                </a:lnTo>
                <a:lnTo>
                  <a:pt x="2249" y="4113"/>
                </a:lnTo>
                <a:lnTo>
                  <a:pt x="2274" y="4236"/>
                </a:lnTo>
                <a:lnTo>
                  <a:pt x="2299" y="4360"/>
                </a:lnTo>
                <a:lnTo>
                  <a:pt x="2325" y="4483"/>
                </a:lnTo>
                <a:lnTo>
                  <a:pt x="2349" y="4607"/>
                </a:lnTo>
                <a:lnTo>
                  <a:pt x="2374" y="4731"/>
                </a:lnTo>
                <a:lnTo>
                  <a:pt x="2400" y="4853"/>
                </a:lnTo>
                <a:lnTo>
                  <a:pt x="2425" y="4976"/>
                </a:lnTo>
                <a:lnTo>
                  <a:pt x="2450" y="5099"/>
                </a:lnTo>
                <a:lnTo>
                  <a:pt x="2475" y="5223"/>
                </a:lnTo>
                <a:lnTo>
                  <a:pt x="2501" y="5347"/>
                </a:lnTo>
                <a:lnTo>
                  <a:pt x="2680" y="5505"/>
                </a:lnTo>
                <a:lnTo>
                  <a:pt x="2644" y="5338"/>
                </a:lnTo>
                <a:close/>
                <a:moveTo>
                  <a:pt x="4882" y="3241"/>
                </a:moveTo>
                <a:lnTo>
                  <a:pt x="4890" y="3229"/>
                </a:lnTo>
                <a:lnTo>
                  <a:pt x="4897" y="3218"/>
                </a:lnTo>
                <a:lnTo>
                  <a:pt x="4904" y="3207"/>
                </a:lnTo>
                <a:lnTo>
                  <a:pt x="4911" y="3196"/>
                </a:lnTo>
                <a:lnTo>
                  <a:pt x="4928" y="3204"/>
                </a:lnTo>
                <a:lnTo>
                  <a:pt x="4946" y="3212"/>
                </a:lnTo>
                <a:lnTo>
                  <a:pt x="4962" y="3220"/>
                </a:lnTo>
                <a:lnTo>
                  <a:pt x="4979" y="3229"/>
                </a:lnTo>
                <a:lnTo>
                  <a:pt x="4996" y="3240"/>
                </a:lnTo>
                <a:lnTo>
                  <a:pt x="5012" y="3250"/>
                </a:lnTo>
                <a:lnTo>
                  <a:pt x="5028" y="3261"/>
                </a:lnTo>
                <a:lnTo>
                  <a:pt x="5043" y="3272"/>
                </a:lnTo>
                <a:lnTo>
                  <a:pt x="5059" y="3285"/>
                </a:lnTo>
                <a:lnTo>
                  <a:pt x="5074" y="3297"/>
                </a:lnTo>
                <a:lnTo>
                  <a:pt x="5091" y="3311"/>
                </a:lnTo>
                <a:lnTo>
                  <a:pt x="5104" y="3325"/>
                </a:lnTo>
                <a:lnTo>
                  <a:pt x="5119" y="3340"/>
                </a:lnTo>
                <a:lnTo>
                  <a:pt x="5135" y="3355"/>
                </a:lnTo>
                <a:lnTo>
                  <a:pt x="5148" y="3372"/>
                </a:lnTo>
                <a:lnTo>
                  <a:pt x="5163" y="3389"/>
                </a:lnTo>
                <a:lnTo>
                  <a:pt x="5177" y="3406"/>
                </a:lnTo>
                <a:lnTo>
                  <a:pt x="5190" y="3425"/>
                </a:lnTo>
                <a:lnTo>
                  <a:pt x="5204" y="3444"/>
                </a:lnTo>
                <a:lnTo>
                  <a:pt x="5217" y="3464"/>
                </a:lnTo>
                <a:lnTo>
                  <a:pt x="5230" y="3484"/>
                </a:lnTo>
                <a:lnTo>
                  <a:pt x="5243" y="3506"/>
                </a:lnTo>
                <a:lnTo>
                  <a:pt x="5257" y="3528"/>
                </a:lnTo>
                <a:lnTo>
                  <a:pt x="5268" y="3551"/>
                </a:lnTo>
                <a:lnTo>
                  <a:pt x="5280" y="3575"/>
                </a:lnTo>
                <a:lnTo>
                  <a:pt x="5291" y="3600"/>
                </a:lnTo>
                <a:lnTo>
                  <a:pt x="5303" y="3626"/>
                </a:lnTo>
                <a:lnTo>
                  <a:pt x="5314" y="3652"/>
                </a:lnTo>
                <a:lnTo>
                  <a:pt x="5325" y="3679"/>
                </a:lnTo>
                <a:lnTo>
                  <a:pt x="5336" y="3707"/>
                </a:lnTo>
                <a:lnTo>
                  <a:pt x="5346" y="3737"/>
                </a:lnTo>
                <a:lnTo>
                  <a:pt x="5356" y="3767"/>
                </a:lnTo>
                <a:lnTo>
                  <a:pt x="5337" y="3764"/>
                </a:lnTo>
                <a:lnTo>
                  <a:pt x="5319" y="3761"/>
                </a:lnTo>
                <a:lnTo>
                  <a:pt x="5300" y="3759"/>
                </a:lnTo>
                <a:lnTo>
                  <a:pt x="5280" y="3756"/>
                </a:lnTo>
                <a:lnTo>
                  <a:pt x="5261" y="3753"/>
                </a:lnTo>
                <a:lnTo>
                  <a:pt x="5242" y="3749"/>
                </a:lnTo>
                <a:lnTo>
                  <a:pt x="5223" y="3747"/>
                </a:lnTo>
                <a:lnTo>
                  <a:pt x="5204" y="3743"/>
                </a:lnTo>
                <a:lnTo>
                  <a:pt x="5194" y="3739"/>
                </a:lnTo>
                <a:lnTo>
                  <a:pt x="5185" y="3737"/>
                </a:lnTo>
                <a:lnTo>
                  <a:pt x="5177" y="3734"/>
                </a:lnTo>
                <a:lnTo>
                  <a:pt x="5168" y="3729"/>
                </a:lnTo>
                <a:lnTo>
                  <a:pt x="5160" y="3725"/>
                </a:lnTo>
                <a:lnTo>
                  <a:pt x="5154" y="3719"/>
                </a:lnTo>
                <a:lnTo>
                  <a:pt x="5147" y="3715"/>
                </a:lnTo>
                <a:lnTo>
                  <a:pt x="5143" y="3707"/>
                </a:lnTo>
                <a:lnTo>
                  <a:pt x="5137" y="3701"/>
                </a:lnTo>
                <a:lnTo>
                  <a:pt x="5134" y="3693"/>
                </a:lnTo>
                <a:lnTo>
                  <a:pt x="5129" y="3684"/>
                </a:lnTo>
                <a:lnTo>
                  <a:pt x="5127" y="3675"/>
                </a:lnTo>
                <a:lnTo>
                  <a:pt x="5125" y="3665"/>
                </a:lnTo>
                <a:lnTo>
                  <a:pt x="5124" y="3654"/>
                </a:lnTo>
                <a:lnTo>
                  <a:pt x="5124" y="3642"/>
                </a:lnTo>
                <a:lnTo>
                  <a:pt x="5125" y="3629"/>
                </a:lnTo>
                <a:lnTo>
                  <a:pt x="5127" y="3610"/>
                </a:lnTo>
                <a:lnTo>
                  <a:pt x="5128" y="3591"/>
                </a:lnTo>
                <a:lnTo>
                  <a:pt x="5128" y="3571"/>
                </a:lnTo>
                <a:lnTo>
                  <a:pt x="5128" y="3554"/>
                </a:lnTo>
                <a:lnTo>
                  <a:pt x="5127" y="3537"/>
                </a:lnTo>
                <a:lnTo>
                  <a:pt x="5125" y="3520"/>
                </a:lnTo>
                <a:lnTo>
                  <a:pt x="5124" y="3504"/>
                </a:lnTo>
                <a:lnTo>
                  <a:pt x="5121" y="3487"/>
                </a:lnTo>
                <a:lnTo>
                  <a:pt x="5116" y="3473"/>
                </a:lnTo>
                <a:lnTo>
                  <a:pt x="5113" y="3457"/>
                </a:lnTo>
                <a:lnTo>
                  <a:pt x="5107" y="3443"/>
                </a:lnTo>
                <a:lnTo>
                  <a:pt x="5102" y="3428"/>
                </a:lnTo>
                <a:lnTo>
                  <a:pt x="5096" y="3416"/>
                </a:lnTo>
                <a:lnTo>
                  <a:pt x="5090" y="3403"/>
                </a:lnTo>
                <a:lnTo>
                  <a:pt x="5082" y="3390"/>
                </a:lnTo>
                <a:lnTo>
                  <a:pt x="5074" y="3377"/>
                </a:lnTo>
                <a:lnTo>
                  <a:pt x="5066" y="3365"/>
                </a:lnTo>
                <a:lnTo>
                  <a:pt x="5058" y="3354"/>
                </a:lnTo>
                <a:lnTo>
                  <a:pt x="5048" y="3344"/>
                </a:lnTo>
                <a:lnTo>
                  <a:pt x="5038" y="3333"/>
                </a:lnTo>
                <a:lnTo>
                  <a:pt x="5028" y="3323"/>
                </a:lnTo>
                <a:lnTo>
                  <a:pt x="5017" y="3314"/>
                </a:lnTo>
                <a:lnTo>
                  <a:pt x="5006" y="3306"/>
                </a:lnTo>
                <a:lnTo>
                  <a:pt x="4993" y="3296"/>
                </a:lnTo>
                <a:lnTo>
                  <a:pt x="4981" y="3288"/>
                </a:lnTo>
                <a:lnTo>
                  <a:pt x="4969" y="3280"/>
                </a:lnTo>
                <a:lnTo>
                  <a:pt x="4956" y="3273"/>
                </a:lnTo>
                <a:lnTo>
                  <a:pt x="4941" y="3266"/>
                </a:lnTo>
                <a:lnTo>
                  <a:pt x="4927" y="3259"/>
                </a:lnTo>
                <a:lnTo>
                  <a:pt x="4914" y="3252"/>
                </a:lnTo>
                <a:lnTo>
                  <a:pt x="4898" y="3247"/>
                </a:lnTo>
                <a:lnTo>
                  <a:pt x="4882" y="3241"/>
                </a:lnTo>
                <a:close/>
                <a:moveTo>
                  <a:pt x="7493" y="632"/>
                </a:moveTo>
                <a:lnTo>
                  <a:pt x="7478" y="609"/>
                </a:lnTo>
                <a:lnTo>
                  <a:pt x="7463" y="590"/>
                </a:lnTo>
                <a:lnTo>
                  <a:pt x="7447" y="572"/>
                </a:lnTo>
                <a:lnTo>
                  <a:pt x="7431" y="556"/>
                </a:lnTo>
                <a:lnTo>
                  <a:pt x="7414" y="543"/>
                </a:lnTo>
                <a:lnTo>
                  <a:pt x="7398" y="531"/>
                </a:lnTo>
                <a:lnTo>
                  <a:pt x="7380" y="521"/>
                </a:lnTo>
                <a:lnTo>
                  <a:pt x="7361" y="511"/>
                </a:lnTo>
                <a:lnTo>
                  <a:pt x="7343" y="503"/>
                </a:lnTo>
                <a:lnTo>
                  <a:pt x="7325" y="497"/>
                </a:lnTo>
                <a:lnTo>
                  <a:pt x="7306" y="490"/>
                </a:lnTo>
                <a:lnTo>
                  <a:pt x="7288" y="486"/>
                </a:lnTo>
                <a:lnTo>
                  <a:pt x="7250" y="477"/>
                </a:lnTo>
                <a:lnTo>
                  <a:pt x="7214" y="469"/>
                </a:lnTo>
                <a:lnTo>
                  <a:pt x="7236" y="495"/>
                </a:lnTo>
                <a:lnTo>
                  <a:pt x="7255" y="521"/>
                </a:lnTo>
                <a:lnTo>
                  <a:pt x="7270" y="546"/>
                </a:lnTo>
                <a:lnTo>
                  <a:pt x="7285" y="572"/>
                </a:lnTo>
                <a:lnTo>
                  <a:pt x="7298" y="597"/>
                </a:lnTo>
                <a:lnTo>
                  <a:pt x="7308" y="622"/>
                </a:lnTo>
                <a:lnTo>
                  <a:pt x="7316" y="646"/>
                </a:lnTo>
                <a:lnTo>
                  <a:pt x="7324" y="671"/>
                </a:lnTo>
                <a:lnTo>
                  <a:pt x="7327" y="696"/>
                </a:lnTo>
                <a:lnTo>
                  <a:pt x="7330" y="719"/>
                </a:lnTo>
                <a:lnTo>
                  <a:pt x="7331" y="743"/>
                </a:lnTo>
                <a:lnTo>
                  <a:pt x="7331" y="767"/>
                </a:lnTo>
                <a:lnTo>
                  <a:pt x="7329" y="790"/>
                </a:lnTo>
                <a:lnTo>
                  <a:pt x="7325" y="813"/>
                </a:lnTo>
                <a:lnTo>
                  <a:pt x="7320" y="836"/>
                </a:lnTo>
                <a:lnTo>
                  <a:pt x="7314" y="859"/>
                </a:lnTo>
                <a:lnTo>
                  <a:pt x="7306" y="882"/>
                </a:lnTo>
                <a:lnTo>
                  <a:pt x="7297" y="904"/>
                </a:lnTo>
                <a:lnTo>
                  <a:pt x="7286" y="926"/>
                </a:lnTo>
                <a:lnTo>
                  <a:pt x="7275" y="947"/>
                </a:lnTo>
                <a:lnTo>
                  <a:pt x="7263" y="968"/>
                </a:lnTo>
                <a:lnTo>
                  <a:pt x="7248" y="989"/>
                </a:lnTo>
                <a:lnTo>
                  <a:pt x="7235" y="1010"/>
                </a:lnTo>
                <a:lnTo>
                  <a:pt x="7218" y="1030"/>
                </a:lnTo>
                <a:lnTo>
                  <a:pt x="7203" y="1051"/>
                </a:lnTo>
                <a:lnTo>
                  <a:pt x="7185" y="1071"/>
                </a:lnTo>
                <a:lnTo>
                  <a:pt x="7168" y="1090"/>
                </a:lnTo>
                <a:lnTo>
                  <a:pt x="7149" y="1108"/>
                </a:lnTo>
                <a:lnTo>
                  <a:pt x="7130" y="1128"/>
                </a:lnTo>
                <a:lnTo>
                  <a:pt x="7111" y="1146"/>
                </a:lnTo>
                <a:lnTo>
                  <a:pt x="7091" y="1164"/>
                </a:lnTo>
                <a:lnTo>
                  <a:pt x="7070" y="1183"/>
                </a:lnTo>
                <a:lnTo>
                  <a:pt x="6995" y="1246"/>
                </a:lnTo>
                <a:lnTo>
                  <a:pt x="6919" y="1309"/>
                </a:lnTo>
                <a:lnTo>
                  <a:pt x="6841" y="1372"/>
                </a:lnTo>
                <a:lnTo>
                  <a:pt x="6764" y="1434"/>
                </a:lnTo>
                <a:lnTo>
                  <a:pt x="6688" y="1494"/>
                </a:lnTo>
                <a:lnTo>
                  <a:pt x="6616" y="1554"/>
                </a:lnTo>
                <a:lnTo>
                  <a:pt x="6583" y="1583"/>
                </a:lnTo>
                <a:lnTo>
                  <a:pt x="6550" y="1613"/>
                </a:lnTo>
                <a:lnTo>
                  <a:pt x="6518" y="1639"/>
                </a:lnTo>
                <a:lnTo>
                  <a:pt x="6488" y="1667"/>
                </a:lnTo>
                <a:lnTo>
                  <a:pt x="6447" y="1707"/>
                </a:lnTo>
                <a:lnTo>
                  <a:pt x="6407" y="1746"/>
                </a:lnTo>
                <a:lnTo>
                  <a:pt x="6373" y="1781"/>
                </a:lnTo>
                <a:lnTo>
                  <a:pt x="6340" y="1818"/>
                </a:lnTo>
                <a:lnTo>
                  <a:pt x="6310" y="1854"/>
                </a:lnTo>
                <a:lnTo>
                  <a:pt x="6285" y="1888"/>
                </a:lnTo>
                <a:lnTo>
                  <a:pt x="6272" y="1905"/>
                </a:lnTo>
                <a:lnTo>
                  <a:pt x="6260" y="1924"/>
                </a:lnTo>
                <a:lnTo>
                  <a:pt x="6249" y="1940"/>
                </a:lnTo>
                <a:lnTo>
                  <a:pt x="6239" y="1958"/>
                </a:lnTo>
                <a:lnTo>
                  <a:pt x="6229" y="1975"/>
                </a:lnTo>
                <a:lnTo>
                  <a:pt x="6220" y="1992"/>
                </a:lnTo>
                <a:lnTo>
                  <a:pt x="6213" y="2010"/>
                </a:lnTo>
                <a:lnTo>
                  <a:pt x="6205" y="2028"/>
                </a:lnTo>
                <a:lnTo>
                  <a:pt x="6197" y="2047"/>
                </a:lnTo>
                <a:lnTo>
                  <a:pt x="6192" y="2064"/>
                </a:lnTo>
                <a:lnTo>
                  <a:pt x="6186" y="2082"/>
                </a:lnTo>
                <a:lnTo>
                  <a:pt x="6181" y="2101"/>
                </a:lnTo>
                <a:lnTo>
                  <a:pt x="6176" y="2120"/>
                </a:lnTo>
                <a:lnTo>
                  <a:pt x="6173" y="2138"/>
                </a:lnTo>
                <a:lnTo>
                  <a:pt x="6169" y="2158"/>
                </a:lnTo>
                <a:lnTo>
                  <a:pt x="6166" y="2178"/>
                </a:lnTo>
                <a:lnTo>
                  <a:pt x="6164" y="2199"/>
                </a:lnTo>
                <a:lnTo>
                  <a:pt x="6163" y="2220"/>
                </a:lnTo>
                <a:lnTo>
                  <a:pt x="6162" y="2241"/>
                </a:lnTo>
                <a:lnTo>
                  <a:pt x="6161" y="2262"/>
                </a:lnTo>
                <a:lnTo>
                  <a:pt x="6161" y="2302"/>
                </a:lnTo>
                <a:lnTo>
                  <a:pt x="6162" y="2341"/>
                </a:lnTo>
                <a:lnTo>
                  <a:pt x="6164" y="2377"/>
                </a:lnTo>
                <a:lnTo>
                  <a:pt x="6168" y="2414"/>
                </a:lnTo>
                <a:lnTo>
                  <a:pt x="6174" y="2449"/>
                </a:lnTo>
                <a:lnTo>
                  <a:pt x="6182" y="2482"/>
                </a:lnTo>
                <a:lnTo>
                  <a:pt x="6189" y="2516"/>
                </a:lnTo>
                <a:lnTo>
                  <a:pt x="6199" y="2547"/>
                </a:lnTo>
                <a:lnTo>
                  <a:pt x="6210" y="2576"/>
                </a:lnTo>
                <a:lnTo>
                  <a:pt x="6224" y="2606"/>
                </a:lnTo>
                <a:lnTo>
                  <a:pt x="6238" y="2634"/>
                </a:lnTo>
                <a:lnTo>
                  <a:pt x="6252" y="2661"/>
                </a:lnTo>
                <a:lnTo>
                  <a:pt x="6270" y="2687"/>
                </a:lnTo>
                <a:lnTo>
                  <a:pt x="6289" y="2710"/>
                </a:lnTo>
                <a:lnTo>
                  <a:pt x="6309" y="2732"/>
                </a:lnTo>
                <a:lnTo>
                  <a:pt x="6330" y="2755"/>
                </a:lnTo>
                <a:lnTo>
                  <a:pt x="6353" y="2776"/>
                </a:lnTo>
                <a:lnTo>
                  <a:pt x="6378" y="2793"/>
                </a:lnTo>
                <a:lnTo>
                  <a:pt x="6404" y="2811"/>
                </a:lnTo>
                <a:lnTo>
                  <a:pt x="6431" y="2828"/>
                </a:lnTo>
                <a:lnTo>
                  <a:pt x="6460" y="2842"/>
                </a:lnTo>
                <a:lnTo>
                  <a:pt x="6490" y="2855"/>
                </a:lnTo>
                <a:lnTo>
                  <a:pt x="6522" y="2867"/>
                </a:lnTo>
                <a:lnTo>
                  <a:pt x="6556" y="2879"/>
                </a:lnTo>
                <a:lnTo>
                  <a:pt x="6591" y="2887"/>
                </a:lnTo>
                <a:lnTo>
                  <a:pt x="6628" y="2896"/>
                </a:lnTo>
                <a:lnTo>
                  <a:pt x="6665" y="2902"/>
                </a:lnTo>
                <a:lnTo>
                  <a:pt x="6705" y="2907"/>
                </a:lnTo>
                <a:lnTo>
                  <a:pt x="6747" y="2911"/>
                </a:lnTo>
                <a:lnTo>
                  <a:pt x="6789" y="2913"/>
                </a:lnTo>
                <a:lnTo>
                  <a:pt x="6833" y="2913"/>
                </a:lnTo>
                <a:lnTo>
                  <a:pt x="6880" y="2913"/>
                </a:lnTo>
                <a:lnTo>
                  <a:pt x="6846" y="2932"/>
                </a:lnTo>
                <a:lnTo>
                  <a:pt x="6812" y="2952"/>
                </a:lnTo>
                <a:lnTo>
                  <a:pt x="6778" y="2969"/>
                </a:lnTo>
                <a:lnTo>
                  <a:pt x="6744" y="2986"/>
                </a:lnTo>
                <a:lnTo>
                  <a:pt x="6709" y="3002"/>
                </a:lnTo>
                <a:lnTo>
                  <a:pt x="6676" y="3019"/>
                </a:lnTo>
                <a:lnTo>
                  <a:pt x="6642" y="3032"/>
                </a:lnTo>
                <a:lnTo>
                  <a:pt x="6608" y="3047"/>
                </a:lnTo>
                <a:lnTo>
                  <a:pt x="6573" y="3060"/>
                </a:lnTo>
                <a:lnTo>
                  <a:pt x="6540" y="3072"/>
                </a:lnTo>
                <a:lnTo>
                  <a:pt x="6506" y="3084"/>
                </a:lnTo>
                <a:lnTo>
                  <a:pt x="6473" y="3094"/>
                </a:lnTo>
                <a:lnTo>
                  <a:pt x="6439" y="3104"/>
                </a:lnTo>
                <a:lnTo>
                  <a:pt x="6405" y="3113"/>
                </a:lnTo>
                <a:lnTo>
                  <a:pt x="6372" y="3120"/>
                </a:lnTo>
                <a:lnTo>
                  <a:pt x="6338" y="3127"/>
                </a:lnTo>
                <a:lnTo>
                  <a:pt x="6304" y="3133"/>
                </a:lnTo>
                <a:lnTo>
                  <a:pt x="6270" y="3138"/>
                </a:lnTo>
                <a:lnTo>
                  <a:pt x="6237" y="3142"/>
                </a:lnTo>
                <a:lnTo>
                  <a:pt x="6204" y="3145"/>
                </a:lnTo>
                <a:lnTo>
                  <a:pt x="6171" y="3148"/>
                </a:lnTo>
                <a:lnTo>
                  <a:pt x="6137" y="3150"/>
                </a:lnTo>
                <a:lnTo>
                  <a:pt x="6104" y="3150"/>
                </a:lnTo>
                <a:lnTo>
                  <a:pt x="6071" y="3148"/>
                </a:lnTo>
                <a:lnTo>
                  <a:pt x="6038" y="3146"/>
                </a:lnTo>
                <a:lnTo>
                  <a:pt x="6005" y="3143"/>
                </a:lnTo>
                <a:lnTo>
                  <a:pt x="5973" y="3141"/>
                </a:lnTo>
                <a:lnTo>
                  <a:pt x="5939" y="3135"/>
                </a:lnTo>
                <a:lnTo>
                  <a:pt x="5907" y="3130"/>
                </a:lnTo>
                <a:lnTo>
                  <a:pt x="5874" y="3122"/>
                </a:lnTo>
                <a:lnTo>
                  <a:pt x="5842" y="3114"/>
                </a:lnTo>
                <a:lnTo>
                  <a:pt x="5810" y="3105"/>
                </a:lnTo>
                <a:lnTo>
                  <a:pt x="5786" y="3096"/>
                </a:lnTo>
                <a:lnTo>
                  <a:pt x="5762" y="3087"/>
                </a:lnTo>
                <a:lnTo>
                  <a:pt x="5740" y="3077"/>
                </a:lnTo>
                <a:lnTo>
                  <a:pt x="5718" y="3065"/>
                </a:lnTo>
                <a:lnTo>
                  <a:pt x="5698" y="3053"/>
                </a:lnTo>
                <a:lnTo>
                  <a:pt x="5678" y="3040"/>
                </a:lnTo>
                <a:lnTo>
                  <a:pt x="5661" y="3026"/>
                </a:lnTo>
                <a:lnTo>
                  <a:pt x="5644" y="3010"/>
                </a:lnTo>
                <a:lnTo>
                  <a:pt x="5628" y="2995"/>
                </a:lnTo>
                <a:lnTo>
                  <a:pt x="5613" y="2977"/>
                </a:lnTo>
                <a:lnTo>
                  <a:pt x="5600" y="2959"/>
                </a:lnTo>
                <a:lnTo>
                  <a:pt x="5588" y="2940"/>
                </a:lnTo>
                <a:lnTo>
                  <a:pt x="5576" y="2921"/>
                </a:lnTo>
                <a:lnTo>
                  <a:pt x="5566" y="2901"/>
                </a:lnTo>
                <a:lnTo>
                  <a:pt x="5557" y="2880"/>
                </a:lnTo>
                <a:lnTo>
                  <a:pt x="5549" y="2859"/>
                </a:lnTo>
                <a:lnTo>
                  <a:pt x="5542" y="2836"/>
                </a:lnTo>
                <a:lnTo>
                  <a:pt x="5537" y="2813"/>
                </a:lnTo>
                <a:lnTo>
                  <a:pt x="5533" y="2790"/>
                </a:lnTo>
                <a:lnTo>
                  <a:pt x="5530" y="2766"/>
                </a:lnTo>
                <a:lnTo>
                  <a:pt x="5528" y="2742"/>
                </a:lnTo>
                <a:lnTo>
                  <a:pt x="5527" y="2717"/>
                </a:lnTo>
                <a:lnTo>
                  <a:pt x="5528" y="2692"/>
                </a:lnTo>
                <a:lnTo>
                  <a:pt x="5530" y="2666"/>
                </a:lnTo>
                <a:lnTo>
                  <a:pt x="5533" y="2641"/>
                </a:lnTo>
                <a:lnTo>
                  <a:pt x="5538" y="2614"/>
                </a:lnTo>
                <a:lnTo>
                  <a:pt x="5544" y="2588"/>
                </a:lnTo>
                <a:lnTo>
                  <a:pt x="5551" y="2560"/>
                </a:lnTo>
                <a:lnTo>
                  <a:pt x="5560" y="2532"/>
                </a:lnTo>
                <a:lnTo>
                  <a:pt x="5569" y="2506"/>
                </a:lnTo>
                <a:lnTo>
                  <a:pt x="5581" y="2478"/>
                </a:lnTo>
                <a:lnTo>
                  <a:pt x="5593" y="2450"/>
                </a:lnTo>
                <a:lnTo>
                  <a:pt x="5531" y="2480"/>
                </a:lnTo>
                <a:lnTo>
                  <a:pt x="5462" y="2513"/>
                </a:lnTo>
                <a:lnTo>
                  <a:pt x="5391" y="2548"/>
                </a:lnTo>
                <a:lnTo>
                  <a:pt x="5318" y="2583"/>
                </a:lnTo>
                <a:lnTo>
                  <a:pt x="5246" y="2620"/>
                </a:lnTo>
                <a:lnTo>
                  <a:pt x="5177" y="2656"/>
                </a:lnTo>
                <a:lnTo>
                  <a:pt x="5145" y="2676"/>
                </a:lnTo>
                <a:lnTo>
                  <a:pt x="5113" y="2695"/>
                </a:lnTo>
                <a:lnTo>
                  <a:pt x="5083" y="2713"/>
                </a:lnTo>
                <a:lnTo>
                  <a:pt x="5056" y="2731"/>
                </a:lnTo>
                <a:lnTo>
                  <a:pt x="5038" y="2746"/>
                </a:lnTo>
                <a:lnTo>
                  <a:pt x="5020" y="2759"/>
                </a:lnTo>
                <a:lnTo>
                  <a:pt x="5002" y="2773"/>
                </a:lnTo>
                <a:lnTo>
                  <a:pt x="4987" y="2788"/>
                </a:lnTo>
                <a:lnTo>
                  <a:pt x="4971" y="2802"/>
                </a:lnTo>
                <a:lnTo>
                  <a:pt x="4957" y="2818"/>
                </a:lnTo>
                <a:lnTo>
                  <a:pt x="4942" y="2833"/>
                </a:lnTo>
                <a:lnTo>
                  <a:pt x="4929" y="2849"/>
                </a:lnTo>
                <a:lnTo>
                  <a:pt x="4917" y="2864"/>
                </a:lnTo>
                <a:lnTo>
                  <a:pt x="4905" y="2881"/>
                </a:lnTo>
                <a:lnTo>
                  <a:pt x="4895" y="2897"/>
                </a:lnTo>
                <a:lnTo>
                  <a:pt x="4885" y="2914"/>
                </a:lnTo>
                <a:lnTo>
                  <a:pt x="4877" y="2931"/>
                </a:lnTo>
                <a:lnTo>
                  <a:pt x="4869" y="2947"/>
                </a:lnTo>
                <a:lnTo>
                  <a:pt x="4864" y="2964"/>
                </a:lnTo>
                <a:lnTo>
                  <a:pt x="4858" y="2981"/>
                </a:lnTo>
                <a:lnTo>
                  <a:pt x="4855" y="2998"/>
                </a:lnTo>
                <a:lnTo>
                  <a:pt x="4853" y="3016"/>
                </a:lnTo>
                <a:lnTo>
                  <a:pt x="4854" y="3030"/>
                </a:lnTo>
                <a:lnTo>
                  <a:pt x="4856" y="3042"/>
                </a:lnTo>
                <a:lnTo>
                  <a:pt x="4859" y="3056"/>
                </a:lnTo>
                <a:lnTo>
                  <a:pt x="4865" y="3067"/>
                </a:lnTo>
                <a:lnTo>
                  <a:pt x="4873" y="3077"/>
                </a:lnTo>
                <a:lnTo>
                  <a:pt x="4880" y="3085"/>
                </a:lnTo>
                <a:lnTo>
                  <a:pt x="4892" y="3094"/>
                </a:lnTo>
                <a:lnTo>
                  <a:pt x="4903" y="3102"/>
                </a:lnTo>
                <a:lnTo>
                  <a:pt x="4914" y="3110"/>
                </a:lnTo>
                <a:lnTo>
                  <a:pt x="4928" y="3117"/>
                </a:lnTo>
                <a:lnTo>
                  <a:pt x="4958" y="3130"/>
                </a:lnTo>
                <a:lnTo>
                  <a:pt x="4989" y="3143"/>
                </a:lnTo>
                <a:lnTo>
                  <a:pt x="5009" y="3152"/>
                </a:lnTo>
                <a:lnTo>
                  <a:pt x="5029" y="3162"/>
                </a:lnTo>
                <a:lnTo>
                  <a:pt x="5048" y="3172"/>
                </a:lnTo>
                <a:lnTo>
                  <a:pt x="5069" y="3183"/>
                </a:lnTo>
                <a:lnTo>
                  <a:pt x="5086" y="3194"/>
                </a:lnTo>
                <a:lnTo>
                  <a:pt x="5105" y="3206"/>
                </a:lnTo>
                <a:lnTo>
                  <a:pt x="5124" y="3218"/>
                </a:lnTo>
                <a:lnTo>
                  <a:pt x="5141" y="3231"/>
                </a:lnTo>
                <a:lnTo>
                  <a:pt x="5157" y="3246"/>
                </a:lnTo>
                <a:lnTo>
                  <a:pt x="5175" y="3261"/>
                </a:lnTo>
                <a:lnTo>
                  <a:pt x="5191" y="3276"/>
                </a:lnTo>
                <a:lnTo>
                  <a:pt x="5208" y="3293"/>
                </a:lnTo>
                <a:lnTo>
                  <a:pt x="5223" y="3310"/>
                </a:lnTo>
                <a:lnTo>
                  <a:pt x="5238" y="3328"/>
                </a:lnTo>
                <a:lnTo>
                  <a:pt x="5253" y="3345"/>
                </a:lnTo>
                <a:lnTo>
                  <a:pt x="5268" y="3364"/>
                </a:lnTo>
                <a:lnTo>
                  <a:pt x="5281" y="3384"/>
                </a:lnTo>
                <a:lnTo>
                  <a:pt x="5295" y="3406"/>
                </a:lnTo>
                <a:lnTo>
                  <a:pt x="5309" y="3427"/>
                </a:lnTo>
                <a:lnTo>
                  <a:pt x="5321" y="3449"/>
                </a:lnTo>
                <a:lnTo>
                  <a:pt x="5333" y="3472"/>
                </a:lnTo>
                <a:lnTo>
                  <a:pt x="5345" y="3495"/>
                </a:lnTo>
                <a:lnTo>
                  <a:pt x="5356" y="3519"/>
                </a:lnTo>
                <a:lnTo>
                  <a:pt x="5366" y="3545"/>
                </a:lnTo>
                <a:lnTo>
                  <a:pt x="5376" y="3570"/>
                </a:lnTo>
                <a:lnTo>
                  <a:pt x="5386" y="3595"/>
                </a:lnTo>
                <a:lnTo>
                  <a:pt x="5395" y="3624"/>
                </a:lnTo>
                <a:lnTo>
                  <a:pt x="5404" y="3651"/>
                </a:lnTo>
                <a:lnTo>
                  <a:pt x="5412" y="3681"/>
                </a:lnTo>
                <a:lnTo>
                  <a:pt x="5419" y="3709"/>
                </a:lnTo>
                <a:lnTo>
                  <a:pt x="5426" y="3739"/>
                </a:lnTo>
                <a:lnTo>
                  <a:pt x="5433" y="3770"/>
                </a:lnTo>
                <a:lnTo>
                  <a:pt x="5744" y="4332"/>
                </a:lnTo>
                <a:lnTo>
                  <a:pt x="5755" y="4352"/>
                </a:lnTo>
                <a:lnTo>
                  <a:pt x="5766" y="4371"/>
                </a:lnTo>
                <a:lnTo>
                  <a:pt x="5778" y="4389"/>
                </a:lnTo>
                <a:lnTo>
                  <a:pt x="5790" y="4404"/>
                </a:lnTo>
                <a:lnTo>
                  <a:pt x="5802" y="4419"/>
                </a:lnTo>
                <a:lnTo>
                  <a:pt x="5815" y="4433"/>
                </a:lnTo>
                <a:lnTo>
                  <a:pt x="5829" y="4445"/>
                </a:lnTo>
                <a:lnTo>
                  <a:pt x="5842" y="4456"/>
                </a:lnTo>
                <a:lnTo>
                  <a:pt x="5854" y="4467"/>
                </a:lnTo>
                <a:lnTo>
                  <a:pt x="5867" y="4476"/>
                </a:lnTo>
                <a:lnTo>
                  <a:pt x="5882" y="4485"/>
                </a:lnTo>
                <a:lnTo>
                  <a:pt x="5896" y="4492"/>
                </a:lnTo>
                <a:lnTo>
                  <a:pt x="5909" y="4498"/>
                </a:lnTo>
                <a:lnTo>
                  <a:pt x="5925" y="4503"/>
                </a:lnTo>
                <a:lnTo>
                  <a:pt x="5940" y="4508"/>
                </a:lnTo>
                <a:lnTo>
                  <a:pt x="5955" y="4511"/>
                </a:lnTo>
                <a:lnTo>
                  <a:pt x="5971" y="4515"/>
                </a:lnTo>
                <a:lnTo>
                  <a:pt x="5987" y="4517"/>
                </a:lnTo>
                <a:lnTo>
                  <a:pt x="6004" y="4518"/>
                </a:lnTo>
                <a:lnTo>
                  <a:pt x="6020" y="4519"/>
                </a:lnTo>
                <a:lnTo>
                  <a:pt x="6037" y="4519"/>
                </a:lnTo>
                <a:lnTo>
                  <a:pt x="6053" y="4518"/>
                </a:lnTo>
                <a:lnTo>
                  <a:pt x="6071" y="4517"/>
                </a:lnTo>
                <a:lnTo>
                  <a:pt x="6089" y="4515"/>
                </a:lnTo>
                <a:lnTo>
                  <a:pt x="6125" y="4510"/>
                </a:lnTo>
                <a:lnTo>
                  <a:pt x="6163" y="4503"/>
                </a:lnTo>
                <a:lnTo>
                  <a:pt x="6204" y="4494"/>
                </a:lnTo>
                <a:lnTo>
                  <a:pt x="6245" y="4484"/>
                </a:lnTo>
                <a:lnTo>
                  <a:pt x="6269" y="4478"/>
                </a:lnTo>
                <a:lnTo>
                  <a:pt x="6295" y="4474"/>
                </a:lnTo>
                <a:lnTo>
                  <a:pt x="6318" y="4469"/>
                </a:lnTo>
                <a:lnTo>
                  <a:pt x="6341" y="4467"/>
                </a:lnTo>
                <a:lnTo>
                  <a:pt x="6363" y="4465"/>
                </a:lnTo>
                <a:lnTo>
                  <a:pt x="6385" y="4464"/>
                </a:lnTo>
                <a:lnTo>
                  <a:pt x="6406" y="4464"/>
                </a:lnTo>
                <a:lnTo>
                  <a:pt x="6428" y="4465"/>
                </a:lnTo>
                <a:lnTo>
                  <a:pt x="6448" y="4467"/>
                </a:lnTo>
                <a:lnTo>
                  <a:pt x="6467" y="4471"/>
                </a:lnTo>
                <a:lnTo>
                  <a:pt x="6486" y="4475"/>
                </a:lnTo>
                <a:lnTo>
                  <a:pt x="6505" y="4479"/>
                </a:lnTo>
                <a:lnTo>
                  <a:pt x="6521" y="4486"/>
                </a:lnTo>
                <a:lnTo>
                  <a:pt x="6539" y="4494"/>
                </a:lnTo>
                <a:lnTo>
                  <a:pt x="6553" y="4501"/>
                </a:lnTo>
                <a:lnTo>
                  <a:pt x="6569" y="4511"/>
                </a:lnTo>
                <a:lnTo>
                  <a:pt x="6583" y="4523"/>
                </a:lnTo>
                <a:lnTo>
                  <a:pt x="6597" y="4534"/>
                </a:lnTo>
                <a:lnTo>
                  <a:pt x="6609" y="4546"/>
                </a:lnTo>
                <a:lnTo>
                  <a:pt x="6621" y="4560"/>
                </a:lnTo>
                <a:lnTo>
                  <a:pt x="6631" y="4575"/>
                </a:lnTo>
                <a:lnTo>
                  <a:pt x="6641" y="4590"/>
                </a:lnTo>
                <a:lnTo>
                  <a:pt x="6650" y="4608"/>
                </a:lnTo>
                <a:lnTo>
                  <a:pt x="6659" y="4625"/>
                </a:lnTo>
                <a:lnTo>
                  <a:pt x="6665" y="4644"/>
                </a:lnTo>
                <a:lnTo>
                  <a:pt x="6672" y="4665"/>
                </a:lnTo>
                <a:lnTo>
                  <a:pt x="6676" y="4686"/>
                </a:lnTo>
                <a:lnTo>
                  <a:pt x="6681" y="4708"/>
                </a:lnTo>
                <a:lnTo>
                  <a:pt x="6683" y="4733"/>
                </a:lnTo>
                <a:lnTo>
                  <a:pt x="6685" y="4756"/>
                </a:lnTo>
                <a:lnTo>
                  <a:pt x="6686" y="4783"/>
                </a:lnTo>
                <a:lnTo>
                  <a:pt x="6686" y="4810"/>
                </a:lnTo>
                <a:lnTo>
                  <a:pt x="6685" y="4832"/>
                </a:lnTo>
                <a:lnTo>
                  <a:pt x="6683" y="4856"/>
                </a:lnTo>
                <a:lnTo>
                  <a:pt x="6680" y="4879"/>
                </a:lnTo>
                <a:lnTo>
                  <a:pt x="6675" y="4900"/>
                </a:lnTo>
                <a:lnTo>
                  <a:pt x="6670" y="4921"/>
                </a:lnTo>
                <a:lnTo>
                  <a:pt x="6663" y="4942"/>
                </a:lnTo>
                <a:lnTo>
                  <a:pt x="6655" y="4961"/>
                </a:lnTo>
                <a:lnTo>
                  <a:pt x="6646" y="4979"/>
                </a:lnTo>
                <a:lnTo>
                  <a:pt x="6638" y="4997"/>
                </a:lnTo>
                <a:lnTo>
                  <a:pt x="6626" y="5014"/>
                </a:lnTo>
                <a:lnTo>
                  <a:pt x="6615" y="5030"/>
                </a:lnTo>
                <a:lnTo>
                  <a:pt x="6602" y="5045"/>
                </a:lnTo>
                <a:lnTo>
                  <a:pt x="6589" y="5059"/>
                </a:lnTo>
                <a:lnTo>
                  <a:pt x="6574" y="5072"/>
                </a:lnTo>
                <a:lnTo>
                  <a:pt x="6560" y="5086"/>
                </a:lnTo>
                <a:lnTo>
                  <a:pt x="6543" y="5097"/>
                </a:lnTo>
                <a:lnTo>
                  <a:pt x="6528" y="5107"/>
                </a:lnTo>
                <a:lnTo>
                  <a:pt x="6510" y="5117"/>
                </a:lnTo>
                <a:lnTo>
                  <a:pt x="6493" y="5124"/>
                </a:lnTo>
                <a:lnTo>
                  <a:pt x="6473" y="5132"/>
                </a:lnTo>
                <a:lnTo>
                  <a:pt x="6454" y="5139"/>
                </a:lnTo>
                <a:lnTo>
                  <a:pt x="6434" y="5143"/>
                </a:lnTo>
                <a:lnTo>
                  <a:pt x="6413" y="5149"/>
                </a:lnTo>
                <a:lnTo>
                  <a:pt x="6392" y="5152"/>
                </a:lnTo>
                <a:lnTo>
                  <a:pt x="6370" y="5153"/>
                </a:lnTo>
                <a:lnTo>
                  <a:pt x="6348" y="5154"/>
                </a:lnTo>
                <a:lnTo>
                  <a:pt x="6324" y="5154"/>
                </a:lnTo>
                <a:lnTo>
                  <a:pt x="6300" y="5153"/>
                </a:lnTo>
                <a:lnTo>
                  <a:pt x="6277" y="5152"/>
                </a:lnTo>
                <a:lnTo>
                  <a:pt x="6251" y="5149"/>
                </a:lnTo>
                <a:lnTo>
                  <a:pt x="6228" y="5143"/>
                </a:lnTo>
                <a:lnTo>
                  <a:pt x="6202" y="5138"/>
                </a:lnTo>
                <a:lnTo>
                  <a:pt x="6169" y="5129"/>
                </a:lnTo>
                <a:lnTo>
                  <a:pt x="6137" y="5119"/>
                </a:lnTo>
                <a:lnTo>
                  <a:pt x="6106" y="5108"/>
                </a:lnTo>
                <a:lnTo>
                  <a:pt x="6075" y="5097"/>
                </a:lnTo>
                <a:lnTo>
                  <a:pt x="6047" y="5085"/>
                </a:lnTo>
                <a:lnTo>
                  <a:pt x="6019" y="5071"/>
                </a:lnTo>
                <a:lnTo>
                  <a:pt x="5990" y="5056"/>
                </a:lnTo>
                <a:lnTo>
                  <a:pt x="5963" y="5040"/>
                </a:lnTo>
                <a:lnTo>
                  <a:pt x="5935" y="5023"/>
                </a:lnTo>
                <a:lnTo>
                  <a:pt x="5908" y="5005"/>
                </a:lnTo>
                <a:lnTo>
                  <a:pt x="5881" y="4986"/>
                </a:lnTo>
                <a:lnTo>
                  <a:pt x="5854" y="4964"/>
                </a:lnTo>
                <a:lnTo>
                  <a:pt x="5828" y="4942"/>
                </a:lnTo>
                <a:lnTo>
                  <a:pt x="5800" y="4919"/>
                </a:lnTo>
                <a:lnTo>
                  <a:pt x="5773" y="4893"/>
                </a:lnTo>
                <a:lnTo>
                  <a:pt x="5746" y="4867"/>
                </a:lnTo>
                <a:lnTo>
                  <a:pt x="5725" y="4847"/>
                </a:lnTo>
                <a:lnTo>
                  <a:pt x="5704" y="4830"/>
                </a:lnTo>
                <a:lnTo>
                  <a:pt x="5683" y="4816"/>
                </a:lnTo>
                <a:lnTo>
                  <a:pt x="5663" y="4805"/>
                </a:lnTo>
                <a:lnTo>
                  <a:pt x="5642" y="4796"/>
                </a:lnTo>
                <a:lnTo>
                  <a:pt x="5622" y="4789"/>
                </a:lnTo>
                <a:lnTo>
                  <a:pt x="5601" y="4786"/>
                </a:lnTo>
                <a:lnTo>
                  <a:pt x="5582" y="4785"/>
                </a:lnTo>
                <a:lnTo>
                  <a:pt x="5563" y="4785"/>
                </a:lnTo>
                <a:lnTo>
                  <a:pt x="5544" y="4788"/>
                </a:lnTo>
                <a:lnTo>
                  <a:pt x="5524" y="4791"/>
                </a:lnTo>
                <a:lnTo>
                  <a:pt x="5507" y="4799"/>
                </a:lnTo>
                <a:lnTo>
                  <a:pt x="5489" y="4807"/>
                </a:lnTo>
                <a:lnTo>
                  <a:pt x="5471" y="4817"/>
                </a:lnTo>
                <a:lnTo>
                  <a:pt x="5455" y="4828"/>
                </a:lnTo>
                <a:lnTo>
                  <a:pt x="5437" y="4841"/>
                </a:lnTo>
                <a:lnTo>
                  <a:pt x="5422" y="4854"/>
                </a:lnTo>
                <a:lnTo>
                  <a:pt x="5406" y="4870"/>
                </a:lnTo>
                <a:lnTo>
                  <a:pt x="5391" y="4886"/>
                </a:lnTo>
                <a:lnTo>
                  <a:pt x="5377" y="4904"/>
                </a:lnTo>
                <a:lnTo>
                  <a:pt x="5363" y="4923"/>
                </a:lnTo>
                <a:lnTo>
                  <a:pt x="5350" y="4942"/>
                </a:lnTo>
                <a:lnTo>
                  <a:pt x="5336" y="4963"/>
                </a:lnTo>
                <a:lnTo>
                  <a:pt x="5324" y="4984"/>
                </a:lnTo>
                <a:lnTo>
                  <a:pt x="5313" y="5005"/>
                </a:lnTo>
                <a:lnTo>
                  <a:pt x="5303" y="5027"/>
                </a:lnTo>
                <a:lnTo>
                  <a:pt x="5293" y="5049"/>
                </a:lnTo>
                <a:lnTo>
                  <a:pt x="5284" y="5072"/>
                </a:lnTo>
                <a:lnTo>
                  <a:pt x="5275" y="5094"/>
                </a:lnTo>
                <a:lnTo>
                  <a:pt x="5268" y="5118"/>
                </a:lnTo>
                <a:lnTo>
                  <a:pt x="5261" y="5140"/>
                </a:lnTo>
                <a:lnTo>
                  <a:pt x="5256" y="5162"/>
                </a:lnTo>
                <a:lnTo>
                  <a:pt x="5327" y="5174"/>
                </a:lnTo>
                <a:lnTo>
                  <a:pt x="5334" y="5140"/>
                </a:lnTo>
                <a:lnTo>
                  <a:pt x="5343" y="5108"/>
                </a:lnTo>
                <a:lnTo>
                  <a:pt x="5353" y="5080"/>
                </a:lnTo>
                <a:lnTo>
                  <a:pt x="5364" y="5052"/>
                </a:lnTo>
                <a:lnTo>
                  <a:pt x="5370" y="5041"/>
                </a:lnTo>
                <a:lnTo>
                  <a:pt x="5377" y="5029"/>
                </a:lnTo>
                <a:lnTo>
                  <a:pt x="5383" y="5018"/>
                </a:lnTo>
                <a:lnTo>
                  <a:pt x="5389" y="5008"/>
                </a:lnTo>
                <a:lnTo>
                  <a:pt x="5397" y="4997"/>
                </a:lnTo>
                <a:lnTo>
                  <a:pt x="5404" y="4987"/>
                </a:lnTo>
                <a:lnTo>
                  <a:pt x="5412" y="4978"/>
                </a:lnTo>
                <a:lnTo>
                  <a:pt x="5420" y="4971"/>
                </a:lnTo>
                <a:lnTo>
                  <a:pt x="5428" y="4963"/>
                </a:lnTo>
                <a:lnTo>
                  <a:pt x="5436" y="4955"/>
                </a:lnTo>
                <a:lnTo>
                  <a:pt x="5445" y="4948"/>
                </a:lnTo>
                <a:lnTo>
                  <a:pt x="5454" y="4942"/>
                </a:lnTo>
                <a:lnTo>
                  <a:pt x="5462" y="4936"/>
                </a:lnTo>
                <a:lnTo>
                  <a:pt x="5471" y="4931"/>
                </a:lnTo>
                <a:lnTo>
                  <a:pt x="5480" y="4926"/>
                </a:lnTo>
                <a:lnTo>
                  <a:pt x="5490" y="4922"/>
                </a:lnTo>
                <a:lnTo>
                  <a:pt x="5500" y="4920"/>
                </a:lnTo>
                <a:lnTo>
                  <a:pt x="5510" y="4915"/>
                </a:lnTo>
                <a:lnTo>
                  <a:pt x="5520" y="4913"/>
                </a:lnTo>
                <a:lnTo>
                  <a:pt x="5530" y="4911"/>
                </a:lnTo>
                <a:lnTo>
                  <a:pt x="5551" y="4909"/>
                </a:lnTo>
                <a:lnTo>
                  <a:pt x="5572" y="4906"/>
                </a:lnTo>
                <a:lnTo>
                  <a:pt x="5591" y="4908"/>
                </a:lnTo>
                <a:lnTo>
                  <a:pt x="5611" y="4909"/>
                </a:lnTo>
                <a:lnTo>
                  <a:pt x="5627" y="4911"/>
                </a:lnTo>
                <a:lnTo>
                  <a:pt x="5644" y="4915"/>
                </a:lnTo>
                <a:lnTo>
                  <a:pt x="5661" y="4921"/>
                </a:lnTo>
                <a:lnTo>
                  <a:pt x="5677" y="4926"/>
                </a:lnTo>
                <a:lnTo>
                  <a:pt x="5690" y="4934"/>
                </a:lnTo>
                <a:lnTo>
                  <a:pt x="5705" y="4942"/>
                </a:lnTo>
                <a:lnTo>
                  <a:pt x="5719" y="4952"/>
                </a:lnTo>
                <a:lnTo>
                  <a:pt x="5732" y="4963"/>
                </a:lnTo>
                <a:lnTo>
                  <a:pt x="5745" y="4974"/>
                </a:lnTo>
                <a:lnTo>
                  <a:pt x="5757" y="4986"/>
                </a:lnTo>
                <a:lnTo>
                  <a:pt x="5769" y="5000"/>
                </a:lnTo>
                <a:lnTo>
                  <a:pt x="5780" y="5015"/>
                </a:lnTo>
                <a:lnTo>
                  <a:pt x="5792" y="5030"/>
                </a:lnTo>
                <a:lnTo>
                  <a:pt x="5803" y="5047"/>
                </a:lnTo>
                <a:lnTo>
                  <a:pt x="5781" y="5029"/>
                </a:lnTo>
                <a:lnTo>
                  <a:pt x="5758" y="5010"/>
                </a:lnTo>
                <a:lnTo>
                  <a:pt x="5746" y="5003"/>
                </a:lnTo>
                <a:lnTo>
                  <a:pt x="5734" y="4996"/>
                </a:lnTo>
                <a:lnTo>
                  <a:pt x="5721" y="4988"/>
                </a:lnTo>
                <a:lnTo>
                  <a:pt x="5709" y="4983"/>
                </a:lnTo>
                <a:lnTo>
                  <a:pt x="5697" y="4976"/>
                </a:lnTo>
                <a:lnTo>
                  <a:pt x="5685" y="4972"/>
                </a:lnTo>
                <a:lnTo>
                  <a:pt x="5672" y="4966"/>
                </a:lnTo>
                <a:lnTo>
                  <a:pt x="5659" y="4963"/>
                </a:lnTo>
                <a:lnTo>
                  <a:pt x="5646" y="4960"/>
                </a:lnTo>
                <a:lnTo>
                  <a:pt x="5634" y="4957"/>
                </a:lnTo>
                <a:lnTo>
                  <a:pt x="5622" y="4955"/>
                </a:lnTo>
                <a:lnTo>
                  <a:pt x="5610" y="4954"/>
                </a:lnTo>
                <a:lnTo>
                  <a:pt x="5597" y="4954"/>
                </a:lnTo>
                <a:lnTo>
                  <a:pt x="5585" y="4955"/>
                </a:lnTo>
                <a:lnTo>
                  <a:pt x="5573" y="4957"/>
                </a:lnTo>
                <a:lnTo>
                  <a:pt x="5561" y="4961"/>
                </a:lnTo>
                <a:lnTo>
                  <a:pt x="5550" y="4964"/>
                </a:lnTo>
                <a:lnTo>
                  <a:pt x="5539" y="4969"/>
                </a:lnTo>
                <a:lnTo>
                  <a:pt x="5527" y="4975"/>
                </a:lnTo>
                <a:lnTo>
                  <a:pt x="5517" y="4982"/>
                </a:lnTo>
                <a:lnTo>
                  <a:pt x="5506" y="4989"/>
                </a:lnTo>
                <a:lnTo>
                  <a:pt x="5496" y="4999"/>
                </a:lnTo>
                <a:lnTo>
                  <a:pt x="5486" y="5009"/>
                </a:lnTo>
                <a:lnTo>
                  <a:pt x="5477" y="5021"/>
                </a:lnTo>
                <a:lnTo>
                  <a:pt x="5467" y="5035"/>
                </a:lnTo>
                <a:lnTo>
                  <a:pt x="5458" y="5049"/>
                </a:lnTo>
                <a:lnTo>
                  <a:pt x="5450" y="5064"/>
                </a:lnTo>
                <a:lnTo>
                  <a:pt x="5443" y="5081"/>
                </a:lnTo>
                <a:lnTo>
                  <a:pt x="5434" y="5101"/>
                </a:lnTo>
                <a:lnTo>
                  <a:pt x="5426" y="5121"/>
                </a:lnTo>
                <a:lnTo>
                  <a:pt x="5419" y="5141"/>
                </a:lnTo>
                <a:lnTo>
                  <a:pt x="5413" y="5162"/>
                </a:lnTo>
                <a:lnTo>
                  <a:pt x="5402" y="5202"/>
                </a:lnTo>
                <a:lnTo>
                  <a:pt x="5393" y="5243"/>
                </a:lnTo>
                <a:lnTo>
                  <a:pt x="5385" y="5285"/>
                </a:lnTo>
                <a:lnTo>
                  <a:pt x="5378" y="5327"/>
                </a:lnTo>
                <a:lnTo>
                  <a:pt x="5374" y="5370"/>
                </a:lnTo>
                <a:lnTo>
                  <a:pt x="5370" y="5413"/>
                </a:lnTo>
                <a:lnTo>
                  <a:pt x="5497" y="5404"/>
                </a:lnTo>
                <a:lnTo>
                  <a:pt x="5497" y="5381"/>
                </a:lnTo>
                <a:lnTo>
                  <a:pt x="5497" y="5359"/>
                </a:lnTo>
                <a:lnTo>
                  <a:pt x="5498" y="5337"/>
                </a:lnTo>
                <a:lnTo>
                  <a:pt x="5500" y="5317"/>
                </a:lnTo>
                <a:lnTo>
                  <a:pt x="5503" y="5296"/>
                </a:lnTo>
                <a:lnTo>
                  <a:pt x="5508" y="5277"/>
                </a:lnTo>
                <a:lnTo>
                  <a:pt x="5513" y="5258"/>
                </a:lnTo>
                <a:lnTo>
                  <a:pt x="5520" y="5241"/>
                </a:lnTo>
                <a:lnTo>
                  <a:pt x="5528" y="5224"/>
                </a:lnTo>
                <a:lnTo>
                  <a:pt x="5536" y="5207"/>
                </a:lnTo>
                <a:lnTo>
                  <a:pt x="5544" y="5193"/>
                </a:lnTo>
                <a:lnTo>
                  <a:pt x="5555" y="5179"/>
                </a:lnTo>
                <a:lnTo>
                  <a:pt x="5566" y="5165"/>
                </a:lnTo>
                <a:lnTo>
                  <a:pt x="5578" y="5153"/>
                </a:lnTo>
                <a:lnTo>
                  <a:pt x="5590" y="5141"/>
                </a:lnTo>
                <a:lnTo>
                  <a:pt x="5603" y="5131"/>
                </a:lnTo>
                <a:lnTo>
                  <a:pt x="5617" y="5122"/>
                </a:lnTo>
                <a:lnTo>
                  <a:pt x="5632" y="5114"/>
                </a:lnTo>
                <a:lnTo>
                  <a:pt x="5647" y="5108"/>
                </a:lnTo>
                <a:lnTo>
                  <a:pt x="5663" y="5101"/>
                </a:lnTo>
                <a:lnTo>
                  <a:pt x="5679" y="5097"/>
                </a:lnTo>
                <a:lnTo>
                  <a:pt x="5697" y="5093"/>
                </a:lnTo>
                <a:lnTo>
                  <a:pt x="5714" y="5091"/>
                </a:lnTo>
                <a:lnTo>
                  <a:pt x="5732" y="5089"/>
                </a:lnTo>
                <a:lnTo>
                  <a:pt x="5751" y="5090"/>
                </a:lnTo>
                <a:lnTo>
                  <a:pt x="5770" y="5091"/>
                </a:lnTo>
                <a:lnTo>
                  <a:pt x="5789" y="5094"/>
                </a:lnTo>
                <a:lnTo>
                  <a:pt x="5810" y="5098"/>
                </a:lnTo>
                <a:lnTo>
                  <a:pt x="5830" y="5103"/>
                </a:lnTo>
                <a:lnTo>
                  <a:pt x="5851" y="5110"/>
                </a:lnTo>
                <a:lnTo>
                  <a:pt x="5872" y="5119"/>
                </a:lnTo>
                <a:lnTo>
                  <a:pt x="5893" y="5128"/>
                </a:lnTo>
                <a:lnTo>
                  <a:pt x="5928" y="5148"/>
                </a:lnTo>
                <a:lnTo>
                  <a:pt x="5961" y="5169"/>
                </a:lnTo>
                <a:lnTo>
                  <a:pt x="5994" y="5191"/>
                </a:lnTo>
                <a:lnTo>
                  <a:pt x="6026" y="5214"/>
                </a:lnTo>
                <a:lnTo>
                  <a:pt x="6057" y="5238"/>
                </a:lnTo>
                <a:lnTo>
                  <a:pt x="6088" y="5263"/>
                </a:lnTo>
                <a:lnTo>
                  <a:pt x="6119" y="5289"/>
                </a:lnTo>
                <a:lnTo>
                  <a:pt x="6151" y="5317"/>
                </a:lnTo>
                <a:lnTo>
                  <a:pt x="6125" y="5301"/>
                </a:lnTo>
                <a:lnTo>
                  <a:pt x="6096" y="5285"/>
                </a:lnTo>
                <a:lnTo>
                  <a:pt x="6064" y="5267"/>
                </a:lnTo>
                <a:lnTo>
                  <a:pt x="6029" y="5249"/>
                </a:lnTo>
                <a:lnTo>
                  <a:pt x="5992" y="5231"/>
                </a:lnTo>
                <a:lnTo>
                  <a:pt x="5954" y="5213"/>
                </a:lnTo>
                <a:lnTo>
                  <a:pt x="5915" y="5196"/>
                </a:lnTo>
                <a:lnTo>
                  <a:pt x="5876" y="5182"/>
                </a:lnTo>
                <a:lnTo>
                  <a:pt x="5856" y="5174"/>
                </a:lnTo>
                <a:lnTo>
                  <a:pt x="5838" y="5168"/>
                </a:lnTo>
                <a:lnTo>
                  <a:pt x="5820" y="5163"/>
                </a:lnTo>
                <a:lnTo>
                  <a:pt x="5801" y="5160"/>
                </a:lnTo>
                <a:lnTo>
                  <a:pt x="5784" y="5158"/>
                </a:lnTo>
                <a:lnTo>
                  <a:pt x="5767" y="5158"/>
                </a:lnTo>
                <a:lnTo>
                  <a:pt x="5752" y="5159"/>
                </a:lnTo>
                <a:lnTo>
                  <a:pt x="5737" y="5162"/>
                </a:lnTo>
                <a:lnTo>
                  <a:pt x="5721" y="5164"/>
                </a:lnTo>
                <a:lnTo>
                  <a:pt x="5708" y="5170"/>
                </a:lnTo>
                <a:lnTo>
                  <a:pt x="5695" y="5175"/>
                </a:lnTo>
                <a:lnTo>
                  <a:pt x="5683" y="5184"/>
                </a:lnTo>
                <a:lnTo>
                  <a:pt x="5670" y="5192"/>
                </a:lnTo>
                <a:lnTo>
                  <a:pt x="5659" y="5201"/>
                </a:lnTo>
                <a:lnTo>
                  <a:pt x="5649" y="5211"/>
                </a:lnTo>
                <a:lnTo>
                  <a:pt x="5640" y="5223"/>
                </a:lnTo>
                <a:lnTo>
                  <a:pt x="5631" y="5235"/>
                </a:lnTo>
                <a:lnTo>
                  <a:pt x="5622" y="5248"/>
                </a:lnTo>
                <a:lnTo>
                  <a:pt x="5614" y="5262"/>
                </a:lnTo>
                <a:lnTo>
                  <a:pt x="5607" y="5276"/>
                </a:lnTo>
                <a:lnTo>
                  <a:pt x="5601" y="5291"/>
                </a:lnTo>
                <a:lnTo>
                  <a:pt x="5596" y="5307"/>
                </a:lnTo>
                <a:lnTo>
                  <a:pt x="5592" y="5323"/>
                </a:lnTo>
                <a:lnTo>
                  <a:pt x="5589" y="5340"/>
                </a:lnTo>
                <a:lnTo>
                  <a:pt x="5585" y="5359"/>
                </a:lnTo>
                <a:lnTo>
                  <a:pt x="5583" y="5375"/>
                </a:lnTo>
                <a:lnTo>
                  <a:pt x="5581" y="5395"/>
                </a:lnTo>
                <a:lnTo>
                  <a:pt x="5580" y="5413"/>
                </a:lnTo>
                <a:lnTo>
                  <a:pt x="5581" y="5432"/>
                </a:lnTo>
                <a:lnTo>
                  <a:pt x="5582" y="5451"/>
                </a:lnTo>
                <a:lnTo>
                  <a:pt x="5583" y="5472"/>
                </a:lnTo>
                <a:lnTo>
                  <a:pt x="5586" y="5491"/>
                </a:lnTo>
                <a:lnTo>
                  <a:pt x="5605" y="5475"/>
                </a:lnTo>
                <a:lnTo>
                  <a:pt x="5624" y="5462"/>
                </a:lnTo>
                <a:lnTo>
                  <a:pt x="5643" y="5451"/>
                </a:lnTo>
                <a:lnTo>
                  <a:pt x="5659" y="5442"/>
                </a:lnTo>
                <a:lnTo>
                  <a:pt x="5676" y="5434"/>
                </a:lnTo>
                <a:lnTo>
                  <a:pt x="5692" y="5429"/>
                </a:lnTo>
                <a:lnTo>
                  <a:pt x="5708" y="5425"/>
                </a:lnTo>
                <a:lnTo>
                  <a:pt x="5722" y="5423"/>
                </a:lnTo>
                <a:lnTo>
                  <a:pt x="5738" y="5423"/>
                </a:lnTo>
                <a:lnTo>
                  <a:pt x="5753" y="5425"/>
                </a:lnTo>
                <a:lnTo>
                  <a:pt x="5768" y="5429"/>
                </a:lnTo>
                <a:lnTo>
                  <a:pt x="5784" y="5433"/>
                </a:lnTo>
                <a:lnTo>
                  <a:pt x="5799" y="5441"/>
                </a:lnTo>
                <a:lnTo>
                  <a:pt x="5815" y="5451"/>
                </a:lnTo>
                <a:lnTo>
                  <a:pt x="5832" y="5462"/>
                </a:lnTo>
                <a:lnTo>
                  <a:pt x="5848" y="5473"/>
                </a:lnTo>
                <a:lnTo>
                  <a:pt x="5890" y="5506"/>
                </a:lnTo>
                <a:lnTo>
                  <a:pt x="5935" y="5539"/>
                </a:lnTo>
                <a:lnTo>
                  <a:pt x="5958" y="5555"/>
                </a:lnTo>
                <a:lnTo>
                  <a:pt x="5983" y="5571"/>
                </a:lnTo>
                <a:lnTo>
                  <a:pt x="6008" y="5586"/>
                </a:lnTo>
                <a:lnTo>
                  <a:pt x="6032" y="5600"/>
                </a:lnTo>
                <a:lnTo>
                  <a:pt x="6058" y="5614"/>
                </a:lnTo>
                <a:lnTo>
                  <a:pt x="6083" y="5628"/>
                </a:lnTo>
                <a:lnTo>
                  <a:pt x="6109" y="5640"/>
                </a:lnTo>
                <a:lnTo>
                  <a:pt x="6135" y="5651"/>
                </a:lnTo>
                <a:lnTo>
                  <a:pt x="6163" y="5661"/>
                </a:lnTo>
                <a:lnTo>
                  <a:pt x="6188" y="5671"/>
                </a:lnTo>
                <a:lnTo>
                  <a:pt x="6215" y="5678"/>
                </a:lnTo>
                <a:lnTo>
                  <a:pt x="6241" y="5683"/>
                </a:lnTo>
                <a:lnTo>
                  <a:pt x="6268" y="5689"/>
                </a:lnTo>
                <a:lnTo>
                  <a:pt x="6296" y="5691"/>
                </a:lnTo>
                <a:lnTo>
                  <a:pt x="6321" y="5692"/>
                </a:lnTo>
                <a:lnTo>
                  <a:pt x="6347" y="5692"/>
                </a:lnTo>
                <a:lnTo>
                  <a:pt x="6373" y="5689"/>
                </a:lnTo>
                <a:lnTo>
                  <a:pt x="6397" y="5683"/>
                </a:lnTo>
                <a:lnTo>
                  <a:pt x="6423" y="5675"/>
                </a:lnTo>
                <a:lnTo>
                  <a:pt x="6448" y="5666"/>
                </a:lnTo>
                <a:lnTo>
                  <a:pt x="6472" y="5654"/>
                </a:lnTo>
                <a:lnTo>
                  <a:pt x="6495" y="5639"/>
                </a:lnTo>
                <a:lnTo>
                  <a:pt x="6517" y="5622"/>
                </a:lnTo>
                <a:lnTo>
                  <a:pt x="6540" y="5602"/>
                </a:lnTo>
                <a:lnTo>
                  <a:pt x="6561" y="5579"/>
                </a:lnTo>
                <a:lnTo>
                  <a:pt x="6582" y="5554"/>
                </a:lnTo>
                <a:lnTo>
                  <a:pt x="6602" y="5525"/>
                </a:lnTo>
                <a:lnTo>
                  <a:pt x="6621" y="5493"/>
                </a:lnTo>
                <a:lnTo>
                  <a:pt x="6632" y="5473"/>
                </a:lnTo>
                <a:lnTo>
                  <a:pt x="6644" y="5455"/>
                </a:lnTo>
                <a:lnTo>
                  <a:pt x="6657" y="5440"/>
                </a:lnTo>
                <a:lnTo>
                  <a:pt x="6672" y="5424"/>
                </a:lnTo>
                <a:lnTo>
                  <a:pt x="6685" y="5411"/>
                </a:lnTo>
                <a:lnTo>
                  <a:pt x="6699" y="5400"/>
                </a:lnTo>
                <a:lnTo>
                  <a:pt x="6715" y="5390"/>
                </a:lnTo>
                <a:lnTo>
                  <a:pt x="6730" y="5382"/>
                </a:lnTo>
                <a:lnTo>
                  <a:pt x="6746" y="5374"/>
                </a:lnTo>
                <a:lnTo>
                  <a:pt x="6761" y="5370"/>
                </a:lnTo>
                <a:lnTo>
                  <a:pt x="6778" y="5366"/>
                </a:lnTo>
                <a:lnTo>
                  <a:pt x="6794" y="5362"/>
                </a:lnTo>
                <a:lnTo>
                  <a:pt x="6810" y="5362"/>
                </a:lnTo>
                <a:lnTo>
                  <a:pt x="6827" y="5362"/>
                </a:lnTo>
                <a:lnTo>
                  <a:pt x="6842" y="5364"/>
                </a:lnTo>
                <a:lnTo>
                  <a:pt x="6858" y="5369"/>
                </a:lnTo>
                <a:lnTo>
                  <a:pt x="6872" y="5373"/>
                </a:lnTo>
                <a:lnTo>
                  <a:pt x="6886" y="5380"/>
                </a:lnTo>
                <a:lnTo>
                  <a:pt x="6901" y="5388"/>
                </a:lnTo>
                <a:lnTo>
                  <a:pt x="6915" y="5397"/>
                </a:lnTo>
                <a:lnTo>
                  <a:pt x="6926" y="5406"/>
                </a:lnTo>
                <a:lnTo>
                  <a:pt x="6938" y="5419"/>
                </a:lnTo>
                <a:lnTo>
                  <a:pt x="6950" y="5433"/>
                </a:lnTo>
                <a:lnTo>
                  <a:pt x="6959" y="5447"/>
                </a:lnTo>
                <a:lnTo>
                  <a:pt x="6969" y="5463"/>
                </a:lnTo>
                <a:lnTo>
                  <a:pt x="6977" y="5482"/>
                </a:lnTo>
                <a:lnTo>
                  <a:pt x="6984" y="5501"/>
                </a:lnTo>
                <a:lnTo>
                  <a:pt x="6989" y="5520"/>
                </a:lnTo>
                <a:lnTo>
                  <a:pt x="6994" y="5541"/>
                </a:lnTo>
                <a:lnTo>
                  <a:pt x="6996" y="5565"/>
                </a:lnTo>
                <a:lnTo>
                  <a:pt x="6998" y="5588"/>
                </a:lnTo>
                <a:lnTo>
                  <a:pt x="6997" y="5614"/>
                </a:lnTo>
                <a:lnTo>
                  <a:pt x="7021" y="5600"/>
                </a:lnTo>
                <a:lnTo>
                  <a:pt x="7044" y="5585"/>
                </a:lnTo>
                <a:lnTo>
                  <a:pt x="7063" y="5569"/>
                </a:lnTo>
                <a:lnTo>
                  <a:pt x="7081" y="5550"/>
                </a:lnTo>
                <a:lnTo>
                  <a:pt x="7098" y="5531"/>
                </a:lnTo>
                <a:lnTo>
                  <a:pt x="7113" y="5510"/>
                </a:lnTo>
                <a:lnTo>
                  <a:pt x="7125" y="5489"/>
                </a:lnTo>
                <a:lnTo>
                  <a:pt x="7137" y="5466"/>
                </a:lnTo>
                <a:lnTo>
                  <a:pt x="7148" y="5442"/>
                </a:lnTo>
                <a:lnTo>
                  <a:pt x="7155" y="5418"/>
                </a:lnTo>
                <a:lnTo>
                  <a:pt x="7163" y="5392"/>
                </a:lnTo>
                <a:lnTo>
                  <a:pt x="7169" y="5366"/>
                </a:lnTo>
                <a:lnTo>
                  <a:pt x="7173" y="5339"/>
                </a:lnTo>
                <a:lnTo>
                  <a:pt x="7176" y="5311"/>
                </a:lnTo>
                <a:lnTo>
                  <a:pt x="7180" y="5284"/>
                </a:lnTo>
                <a:lnTo>
                  <a:pt x="7181" y="5255"/>
                </a:lnTo>
                <a:lnTo>
                  <a:pt x="7181" y="5226"/>
                </a:lnTo>
                <a:lnTo>
                  <a:pt x="7181" y="5196"/>
                </a:lnTo>
                <a:lnTo>
                  <a:pt x="7180" y="5168"/>
                </a:lnTo>
                <a:lnTo>
                  <a:pt x="7177" y="5139"/>
                </a:lnTo>
                <a:lnTo>
                  <a:pt x="7175" y="5109"/>
                </a:lnTo>
                <a:lnTo>
                  <a:pt x="7172" y="5081"/>
                </a:lnTo>
                <a:lnTo>
                  <a:pt x="7169" y="5052"/>
                </a:lnTo>
                <a:lnTo>
                  <a:pt x="7165" y="5024"/>
                </a:lnTo>
                <a:lnTo>
                  <a:pt x="7156" y="4968"/>
                </a:lnTo>
                <a:lnTo>
                  <a:pt x="7146" y="4915"/>
                </a:lnTo>
                <a:lnTo>
                  <a:pt x="7137" y="4865"/>
                </a:lnTo>
                <a:lnTo>
                  <a:pt x="7127" y="4819"/>
                </a:lnTo>
                <a:lnTo>
                  <a:pt x="7120" y="4779"/>
                </a:lnTo>
                <a:lnTo>
                  <a:pt x="7114" y="4742"/>
                </a:lnTo>
                <a:lnTo>
                  <a:pt x="7108" y="4702"/>
                </a:lnTo>
                <a:lnTo>
                  <a:pt x="7103" y="4664"/>
                </a:lnTo>
                <a:lnTo>
                  <a:pt x="7099" y="4624"/>
                </a:lnTo>
                <a:lnTo>
                  <a:pt x="7094" y="4586"/>
                </a:lnTo>
                <a:lnTo>
                  <a:pt x="7092" y="4547"/>
                </a:lnTo>
                <a:lnTo>
                  <a:pt x="7089" y="4508"/>
                </a:lnTo>
                <a:lnTo>
                  <a:pt x="7087" y="4469"/>
                </a:lnTo>
                <a:lnTo>
                  <a:pt x="7086" y="4431"/>
                </a:lnTo>
                <a:lnTo>
                  <a:pt x="7085" y="4392"/>
                </a:lnTo>
                <a:lnTo>
                  <a:pt x="7086" y="4353"/>
                </a:lnTo>
                <a:lnTo>
                  <a:pt x="7087" y="4313"/>
                </a:lnTo>
                <a:lnTo>
                  <a:pt x="7089" y="4276"/>
                </a:lnTo>
                <a:lnTo>
                  <a:pt x="7092" y="4236"/>
                </a:lnTo>
                <a:lnTo>
                  <a:pt x="7094" y="4198"/>
                </a:lnTo>
                <a:lnTo>
                  <a:pt x="7110" y="4187"/>
                </a:lnTo>
                <a:lnTo>
                  <a:pt x="7125" y="4177"/>
                </a:lnTo>
                <a:lnTo>
                  <a:pt x="7140" y="4166"/>
                </a:lnTo>
                <a:lnTo>
                  <a:pt x="7154" y="4155"/>
                </a:lnTo>
                <a:lnTo>
                  <a:pt x="7168" y="4143"/>
                </a:lnTo>
                <a:lnTo>
                  <a:pt x="7181" y="4131"/>
                </a:lnTo>
                <a:lnTo>
                  <a:pt x="7193" y="4118"/>
                </a:lnTo>
                <a:lnTo>
                  <a:pt x="7206" y="4103"/>
                </a:lnTo>
                <a:lnTo>
                  <a:pt x="7218" y="4090"/>
                </a:lnTo>
                <a:lnTo>
                  <a:pt x="7229" y="4076"/>
                </a:lnTo>
                <a:lnTo>
                  <a:pt x="7241" y="4059"/>
                </a:lnTo>
                <a:lnTo>
                  <a:pt x="7252" y="4043"/>
                </a:lnTo>
                <a:lnTo>
                  <a:pt x="7263" y="4025"/>
                </a:lnTo>
                <a:lnTo>
                  <a:pt x="7273" y="4007"/>
                </a:lnTo>
                <a:lnTo>
                  <a:pt x="7281" y="3988"/>
                </a:lnTo>
                <a:lnTo>
                  <a:pt x="7291" y="3968"/>
                </a:lnTo>
                <a:lnTo>
                  <a:pt x="7243" y="3975"/>
                </a:lnTo>
                <a:lnTo>
                  <a:pt x="7192" y="3980"/>
                </a:lnTo>
                <a:lnTo>
                  <a:pt x="7141" y="3988"/>
                </a:lnTo>
                <a:lnTo>
                  <a:pt x="7090" y="3994"/>
                </a:lnTo>
                <a:lnTo>
                  <a:pt x="7037" y="3999"/>
                </a:lnTo>
                <a:lnTo>
                  <a:pt x="6983" y="4005"/>
                </a:lnTo>
                <a:lnTo>
                  <a:pt x="6930" y="4010"/>
                </a:lnTo>
                <a:lnTo>
                  <a:pt x="6875" y="4014"/>
                </a:lnTo>
                <a:lnTo>
                  <a:pt x="6821" y="4018"/>
                </a:lnTo>
                <a:lnTo>
                  <a:pt x="6768" y="4021"/>
                </a:lnTo>
                <a:lnTo>
                  <a:pt x="6714" y="4024"/>
                </a:lnTo>
                <a:lnTo>
                  <a:pt x="6661" y="4025"/>
                </a:lnTo>
                <a:lnTo>
                  <a:pt x="6608" y="4027"/>
                </a:lnTo>
                <a:lnTo>
                  <a:pt x="6557" y="4027"/>
                </a:lnTo>
                <a:lnTo>
                  <a:pt x="6506" y="4027"/>
                </a:lnTo>
                <a:lnTo>
                  <a:pt x="6457" y="4025"/>
                </a:lnTo>
                <a:lnTo>
                  <a:pt x="6424" y="4025"/>
                </a:lnTo>
                <a:lnTo>
                  <a:pt x="6392" y="4021"/>
                </a:lnTo>
                <a:lnTo>
                  <a:pt x="6360" y="4018"/>
                </a:lnTo>
                <a:lnTo>
                  <a:pt x="6329" y="4014"/>
                </a:lnTo>
                <a:lnTo>
                  <a:pt x="6300" y="4008"/>
                </a:lnTo>
                <a:lnTo>
                  <a:pt x="6274" y="4001"/>
                </a:lnTo>
                <a:lnTo>
                  <a:pt x="6246" y="3991"/>
                </a:lnTo>
                <a:lnTo>
                  <a:pt x="6220" y="3983"/>
                </a:lnTo>
                <a:lnTo>
                  <a:pt x="6208" y="3977"/>
                </a:lnTo>
                <a:lnTo>
                  <a:pt x="6197" y="3970"/>
                </a:lnTo>
                <a:lnTo>
                  <a:pt x="6186" y="3965"/>
                </a:lnTo>
                <a:lnTo>
                  <a:pt x="6175" y="3958"/>
                </a:lnTo>
                <a:lnTo>
                  <a:pt x="6165" y="3952"/>
                </a:lnTo>
                <a:lnTo>
                  <a:pt x="6155" y="3944"/>
                </a:lnTo>
                <a:lnTo>
                  <a:pt x="6145" y="3936"/>
                </a:lnTo>
                <a:lnTo>
                  <a:pt x="6136" y="3927"/>
                </a:lnTo>
                <a:lnTo>
                  <a:pt x="6129" y="3918"/>
                </a:lnTo>
                <a:lnTo>
                  <a:pt x="6120" y="3909"/>
                </a:lnTo>
                <a:lnTo>
                  <a:pt x="6112" y="3900"/>
                </a:lnTo>
                <a:lnTo>
                  <a:pt x="6105" y="3889"/>
                </a:lnTo>
                <a:lnTo>
                  <a:pt x="6098" y="3878"/>
                </a:lnTo>
                <a:lnTo>
                  <a:pt x="6092" y="3866"/>
                </a:lnTo>
                <a:lnTo>
                  <a:pt x="6087" y="3854"/>
                </a:lnTo>
                <a:lnTo>
                  <a:pt x="6082" y="3842"/>
                </a:lnTo>
                <a:lnTo>
                  <a:pt x="6069" y="3805"/>
                </a:lnTo>
                <a:lnTo>
                  <a:pt x="6057" y="3768"/>
                </a:lnTo>
                <a:lnTo>
                  <a:pt x="6052" y="3748"/>
                </a:lnTo>
                <a:lnTo>
                  <a:pt x="6048" y="3730"/>
                </a:lnTo>
                <a:lnTo>
                  <a:pt x="6043" y="3712"/>
                </a:lnTo>
                <a:lnTo>
                  <a:pt x="6041" y="3693"/>
                </a:lnTo>
                <a:lnTo>
                  <a:pt x="6038" y="3674"/>
                </a:lnTo>
                <a:lnTo>
                  <a:pt x="6036" y="3655"/>
                </a:lnTo>
                <a:lnTo>
                  <a:pt x="6035" y="3636"/>
                </a:lnTo>
                <a:lnTo>
                  <a:pt x="6033" y="3618"/>
                </a:lnTo>
                <a:lnTo>
                  <a:pt x="6035" y="3599"/>
                </a:lnTo>
                <a:lnTo>
                  <a:pt x="6036" y="3580"/>
                </a:lnTo>
                <a:lnTo>
                  <a:pt x="6038" y="3561"/>
                </a:lnTo>
                <a:lnTo>
                  <a:pt x="6041" y="3542"/>
                </a:lnTo>
                <a:lnTo>
                  <a:pt x="6040" y="3520"/>
                </a:lnTo>
                <a:lnTo>
                  <a:pt x="6038" y="3498"/>
                </a:lnTo>
                <a:lnTo>
                  <a:pt x="6035" y="3476"/>
                </a:lnTo>
                <a:lnTo>
                  <a:pt x="6030" y="3455"/>
                </a:lnTo>
                <a:lnTo>
                  <a:pt x="6025" y="3434"/>
                </a:lnTo>
                <a:lnTo>
                  <a:pt x="6018" y="3413"/>
                </a:lnTo>
                <a:lnTo>
                  <a:pt x="6009" y="3393"/>
                </a:lnTo>
                <a:lnTo>
                  <a:pt x="5999" y="3373"/>
                </a:lnTo>
                <a:lnTo>
                  <a:pt x="5989" y="3353"/>
                </a:lnTo>
                <a:lnTo>
                  <a:pt x="5978" y="3334"/>
                </a:lnTo>
                <a:lnTo>
                  <a:pt x="5965" y="3316"/>
                </a:lnTo>
                <a:lnTo>
                  <a:pt x="5953" y="3296"/>
                </a:lnTo>
                <a:lnTo>
                  <a:pt x="5937" y="3278"/>
                </a:lnTo>
                <a:lnTo>
                  <a:pt x="5922" y="3261"/>
                </a:lnTo>
                <a:lnTo>
                  <a:pt x="5905" y="3242"/>
                </a:lnTo>
                <a:lnTo>
                  <a:pt x="5887" y="3226"/>
                </a:lnTo>
                <a:lnTo>
                  <a:pt x="5936" y="3227"/>
                </a:lnTo>
                <a:lnTo>
                  <a:pt x="5984" y="3228"/>
                </a:lnTo>
                <a:lnTo>
                  <a:pt x="6031" y="3227"/>
                </a:lnTo>
                <a:lnTo>
                  <a:pt x="6080" y="3226"/>
                </a:lnTo>
                <a:lnTo>
                  <a:pt x="6129" y="3223"/>
                </a:lnTo>
                <a:lnTo>
                  <a:pt x="6176" y="3219"/>
                </a:lnTo>
                <a:lnTo>
                  <a:pt x="6225" y="3215"/>
                </a:lnTo>
                <a:lnTo>
                  <a:pt x="6274" y="3209"/>
                </a:lnTo>
                <a:lnTo>
                  <a:pt x="6321" y="3204"/>
                </a:lnTo>
                <a:lnTo>
                  <a:pt x="6369" y="3196"/>
                </a:lnTo>
                <a:lnTo>
                  <a:pt x="6416" y="3187"/>
                </a:lnTo>
                <a:lnTo>
                  <a:pt x="6463" y="3178"/>
                </a:lnTo>
                <a:lnTo>
                  <a:pt x="6510" y="3168"/>
                </a:lnTo>
                <a:lnTo>
                  <a:pt x="6558" y="3157"/>
                </a:lnTo>
                <a:lnTo>
                  <a:pt x="6604" y="3144"/>
                </a:lnTo>
                <a:lnTo>
                  <a:pt x="6650" y="3131"/>
                </a:lnTo>
                <a:lnTo>
                  <a:pt x="6696" y="3117"/>
                </a:lnTo>
                <a:lnTo>
                  <a:pt x="6742" y="3102"/>
                </a:lnTo>
                <a:lnTo>
                  <a:pt x="6787" y="3085"/>
                </a:lnTo>
                <a:lnTo>
                  <a:pt x="6831" y="3068"/>
                </a:lnTo>
                <a:lnTo>
                  <a:pt x="6875" y="3050"/>
                </a:lnTo>
                <a:lnTo>
                  <a:pt x="6920" y="3030"/>
                </a:lnTo>
                <a:lnTo>
                  <a:pt x="6963" y="3009"/>
                </a:lnTo>
                <a:lnTo>
                  <a:pt x="7005" y="2988"/>
                </a:lnTo>
                <a:lnTo>
                  <a:pt x="7048" y="2965"/>
                </a:lnTo>
                <a:lnTo>
                  <a:pt x="7089" y="2942"/>
                </a:lnTo>
                <a:lnTo>
                  <a:pt x="7130" y="2917"/>
                </a:lnTo>
                <a:lnTo>
                  <a:pt x="7170" y="2892"/>
                </a:lnTo>
                <a:lnTo>
                  <a:pt x="7210" y="2864"/>
                </a:lnTo>
                <a:lnTo>
                  <a:pt x="7247" y="2836"/>
                </a:lnTo>
                <a:lnTo>
                  <a:pt x="7286" y="2809"/>
                </a:lnTo>
                <a:lnTo>
                  <a:pt x="7324" y="2778"/>
                </a:lnTo>
                <a:lnTo>
                  <a:pt x="7349" y="2756"/>
                </a:lnTo>
                <a:lnTo>
                  <a:pt x="7373" y="2732"/>
                </a:lnTo>
                <a:lnTo>
                  <a:pt x="7395" y="2709"/>
                </a:lnTo>
                <a:lnTo>
                  <a:pt x="7418" y="2684"/>
                </a:lnTo>
                <a:lnTo>
                  <a:pt x="7437" y="2658"/>
                </a:lnTo>
                <a:lnTo>
                  <a:pt x="7456" y="2632"/>
                </a:lnTo>
                <a:lnTo>
                  <a:pt x="7473" y="2604"/>
                </a:lnTo>
                <a:lnTo>
                  <a:pt x="7488" y="2575"/>
                </a:lnTo>
                <a:lnTo>
                  <a:pt x="7501" y="2546"/>
                </a:lnTo>
                <a:lnTo>
                  <a:pt x="7513" y="2516"/>
                </a:lnTo>
                <a:lnTo>
                  <a:pt x="7523" y="2485"/>
                </a:lnTo>
                <a:lnTo>
                  <a:pt x="7533" y="2454"/>
                </a:lnTo>
                <a:lnTo>
                  <a:pt x="7538" y="2420"/>
                </a:lnTo>
                <a:lnTo>
                  <a:pt x="7544" y="2387"/>
                </a:lnTo>
                <a:lnTo>
                  <a:pt x="7546" y="2353"/>
                </a:lnTo>
                <a:lnTo>
                  <a:pt x="7547" y="2318"/>
                </a:lnTo>
                <a:lnTo>
                  <a:pt x="7547" y="2283"/>
                </a:lnTo>
                <a:lnTo>
                  <a:pt x="7545" y="2249"/>
                </a:lnTo>
                <a:lnTo>
                  <a:pt x="7541" y="2215"/>
                </a:lnTo>
                <a:lnTo>
                  <a:pt x="7536" y="2182"/>
                </a:lnTo>
                <a:lnTo>
                  <a:pt x="7529" y="2149"/>
                </a:lnTo>
                <a:lnTo>
                  <a:pt x="7522" y="2117"/>
                </a:lnTo>
                <a:lnTo>
                  <a:pt x="7512" y="2085"/>
                </a:lnTo>
                <a:lnTo>
                  <a:pt x="7502" y="2053"/>
                </a:lnTo>
                <a:lnTo>
                  <a:pt x="7491" y="2022"/>
                </a:lnTo>
                <a:lnTo>
                  <a:pt x="7478" y="1991"/>
                </a:lnTo>
                <a:lnTo>
                  <a:pt x="7464" y="1961"/>
                </a:lnTo>
                <a:lnTo>
                  <a:pt x="7449" y="1931"/>
                </a:lnTo>
                <a:lnTo>
                  <a:pt x="7434" y="1902"/>
                </a:lnTo>
                <a:lnTo>
                  <a:pt x="7416" y="1873"/>
                </a:lnTo>
                <a:lnTo>
                  <a:pt x="7399" y="1844"/>
                </a:lnTo>
                <a:lnTo>
                  <a:pt x="7380" y="1815"/>
                </a:lnTo>
                <a:lnTo>
                  <a:pt x="7360" y="1789"/>
                </a:lnTo>
                <a:lnTo>
                  <a:pt x="7340" y="1761"/>
                </a:lnTo>
                <a:lnTo>
                  <a:pt x="7319" y="1735"/>
                </a:lnTo>
                <a:lnTo>
                  <a:pt x="7298" y="1708"/>
                </a:lnTo>
                <a:lnTo>
                  <a:pt x="7276" y="1681"/>
                </a:lnTo>
                <a:lnTo>
                  <a:pt x="7253" y="1657"/>
                </a:lnTo>
                <a:lnTo>
                  <a:pt x="7229" y="1633"/>
                </a:lnTo>
                <a:lnTo>
                  <a:pt x="7205" y="1608"/>
                </a:lnTo>
                <a:lnTo>
                  <a:pt x="7181" y="1584"/>
                </a:lnTo>
                <a:lnTo>
                  <a:pt x="7158" y="1561"/>
                </a:lnTo>
                <a:lnTo>
                  <a:pt x="7132" y="1538"/>
                </a:lnTo>
                <a:lnTo>
                  <a:pt x="7107" y="1517"/>
                </a:lnTo>
                <a:lnTo>
                  <a:pt x="7081" y="1494"/>
                </a:lnTo>
                <a:lnTo>
                  <a:pt x="7056" y="1473"/>
                </a:lnTo>
                <a:lnTo>
                  <a:pt x="7029" y="1454"/>
                </a:lnTo>
                <a:lnTo>
                  <a:pt x="7004" y="1434"/>
                </a:lnTo>
                <a:lnTo>
                  <a:pt x="6986" y="1449"/>
                </a:lnTo>
                <a:lnTo>
                  <a:pt x="6968" y="1464"/>
                </a:lnTo>
                <a:lnTo>
                  <a:pt x="6951" y="1479"/>
                </a:lnTo>
                <a:lnTo>
                  <a:pt x="6933" y="1493"/>
                </a:lnTo>
                <a:lnTo>
                  <a:pt x="6979" y="1527"/>
                </a:lnTo>
                <a:lnTo>
                  <a:pt x="7026" y="1563"/>
                </a:lnTo>
                <a:lnTo>
                  <a:pt x="7073" y="1603"/>
                </a:lnTo>
                <a:lnTo>
                  <a:pt x="7120" y="1643"/>
                </a:lnTo>
                <a:lnTo>
                  <a:pt x="7143" y="1664"/>
                </a:lnTo>
                <a:lnTo>
                  <a:pt x="7165" y="1685"/>
                </a:lnTo>
                <a:lnTo>
                  <a:pt x="7187" y="1707"/>
                </a:lnTo>
                <a:lnTo>
                  <a:pt x="7210" y="1730"/>
                </a:lnTo>
                <a:lnTo>
                  <a:pt x="7231" y="1753"/>
                </a:lnTo>
                <a:lnTo>
                  <a:pt x="7252" y="1777"/>
                </a:lnTo>
                <a:lnTo>
                  <a:pt x="7272" y="1801"/>
                </a:lnTo>
                <a:lnTo>
                  <a:pt x="7291" y="1825"/>
                </a:lnTo>
                <a:lnTo>
                  <a:pt x="7310" y="1851"/>
                </a:lnTo>
                <a:lnTo>
                  <a:pt x="7329" y="1876"/>
                </a:lnTo>
                <a:lnTo>
                  <a:pt x="7347" y="1903"/>
                </a:lnTo>
                <a:lnTo>
                  <a:pt x="7362" y="1929"/>
                </a:lnTo>
                <a:lnTo>
                  <a:pt x="7379" y="1957"/>
                </a:lnTo>
                <a:lnTo>
                  <a:pt x="7392" y="1983"/>
                </a:lnTo>
                <a:lnTo>
                  <a:pt x="7405" y="2012"/>
                </a:lnTo>
                <a:lnTo>
                  <a:pt x="7419" y="2041"/>
                </a:lnTo>
                <a:lnTo>
                  <a:pt x="7430" y="2070"/>
                </a:lnTo>
                <a:lnTo>
                  <a:pt x="7440" y="2100"/>
                </a:lnTo>
                <a:lnTo>
                  <a:pt x="7449" y="2130"/>
                </a:lnTo>
                <a:lnTo>
                  <a:pt x="7456" y="2159"/>
                </a:lnTo>
                <a:lnTo>
                  <a:pt x="7462" y="2190"/>
                </a:lnTo>
                <a:lnTo>
                  <a:pt x="7467" y="2222"/>
                </a:lnTo>
                <a:lnTo>
                  <a:pt x="7470" y="2256"/>
                </a:lnTo>
                <a:lnTo>
                  <a:pt x="7471" y="2288"/>
                </a:lnTo>
                <a:lnTo>
                  <a:pt x="7471" y="2307"/>
                </a:lnTo>
                <a:lnTo>
                  <a:pt x="7470" y="2324"/>
                </a:lnTo>
                <a:lnTo>
                  <a:pt x="7468" y="2343"/>
                </a:lnTo>
                <a:lnTo>
                  <a:pt x="7467" y="2362"/>
                </a:lnTo>
                <a:lnTo>
                  <a:pt x="7464" y="2380"/>
                </a:lnTo>
                <a:lnTo>
                  <a:pt x="7461" y="2398"/>
                </a:lnTo>
                <a:lnTo>
                  <a:pt x="7456" y="2416"/>
                </a:lnTo>
                <a:lnTo>
                  <a:pt x="7452" y="2434"/>
                </a:lnTo>
                <a:lnTo>
                  <a:pt x="7446" y="2453"/>
                </a:lnTo>
                <a:lnTo>
                  <a:pt x="7440" y="2470"/>
                </a:lnTo>
                <a:lnTo>
                  <a:pt x="7433" y="2488"/>
                </a:lnTo>
                <a:lnTo>
                  <a:pt x="7424" y="2507"/>
                </a:lnTo>
                <a:lnTo>
                  <a:pt x="7416" y="2524"/>
                </a:lnTo>
                <a:lnTo>
                  <a:pt x="7408" y="2542"/>
                </a:lnTo>
                <a:lnTo>
                  <a:pt x="7398" y="2560"/>
                </a:lnTo>
                <a:lnTo>
                  <a:pt x="7388" y="2576"/>
                </a:lnTo>
                <a:lnTo>
                  <a:pt x="7378" y="2592"/>
                </a:lnTo>
                <a:lnTo>
                  <a:pt x="7368" y="2606"/>
                </a:lnTo>
                <a:lnTo>
                  <a:pt x="7358" y="2621"/>
                </a:lnTo>
                <a:lnTo>
                  <a:pt x="7347" y="2634"/>
                </a:lnTo>
                <a:lnTo>
                  <a:pt x="7336" y="2648"/>
                </a:lnTo>
                <a:lnTo>
                  <a:pt x="7325" y="2661"/>
                </a:lnTo>
                <a:lnTo>
                  <a:pt x="7312" y="2674"/>
                </a:lnTo>
                <a:lnTo>
                  <a:pt x="7300" y="2686"/>
                </a:lnTo>
                <a:lnTo>
                  <a:pt x="7287" y="2698"/>
                </a:lnTo>
                <a:lnTo>
                  <a:pt x="7274" y="2709"/>
                </a:lnTo>
                <a:lnTo>
                  <a:pt x="7259" y="2720"/>
                </a:lnTo>
                <a:lnTo>
                  <a:pt x="7246" y="2731"/>
                </a:lnTo>
                <a:lnTo>
                  <a:pt x="7232" y="2741"/>
                </a:lnTo>
                <a:lnTo>
                  <a:pt x="7216" y="2751"/>
                </a:lnTo>
                <a:lnTo>
                  <a:pt x="7201" y="2760"/>
                </a:lnTo>
                <a:lnTo>
                  <a:pt x="7185" y="2769"/>
                </a:lnTo>
                <a:lnTo>
                  <a:pt x="7169" y="2777"/>
                </a:lnTo>
                <a:lnTo>
                  <a:pt x="7152" y="2786"/>
                </a:lnTo>
                <a:lnTo>
                  <a:pt x="7134" y="2792"/>
                </a:lnTo>
                <a:lnTo>
                  <a:pt x="7117" y="2799"/>
                </a:lnTo>
                <a:lnTo>
                  <a:pt x="7098" y="2807"/>
                </a:lnTo>
                <a:lnTo>
                  <a:pt x="7080" y="2812"/>
                </a:lnTo>
                <a:lnTo>
                  <a:pt x="7060" y="2818"/>
                </a:lnTo>
                <a:lnTo>
                  <a:pt x="7040" y="2822"/>
                </a:lnTo>
                <a:lnTo>
                  <a:pt x="7020" y="2828"/>
                </a:lnTo>
                <a:lnTo>
                  <a:pt x="6999" y="2831"/>
                </a:lnTo>
                <a:lnTo>
                  <a:pt x="6978" y="2834"/>
                </a:lnTo>
                <a:lnTo>
                  <a:pt x="6957" y="2838"/>
                </a:lnTo>
                <a:lnTo>
                  <a:pt x="6934" y="2841"/>
                </a:lnTo>
                <a:lnTo>
                  <a:pt x="6912" y="2842"/>
                </a:lnTo>
                <a:lnTo>
                  <a:pt x="6888" y="2843"/>
                </a:lnTo>
                <a:lnTo>
                  <a:pt x="6864" y="2844"/>
                </a:lnTo>
                <a:lnTo>
                  <a:pt x="6838" y="2844"/>
                </a:lnTo>
                <a:lnTo>
                  <a:pt x="6809" y="2843"/>
                </a:lnTo>
                <a:lnTo>
                  <a:pt x="6781" y="2841"/>
                </a:lnTo>
                <a:lnTo>
                  <a:pt x="6753" y="2838"/>
                </a:lnTo>
                <a:lnTo>
                  <a:pt x="6725" y="2832"/>
                </a:lnTo>
                <a:lnTo>
                  <a:pt x="6696" y="2827"/>
                </a:lnTo>
                <a:lnTo>
                  <a:pt x="6668" y="2820"/>
                </a:lnTo>
                <a:lnTo>
                  <a:pt x="6640" y="2811"/>
                </a:lnTo>
                <a:lnTo>
                  <a:pt x="6613" y="2802"/>
                </a:lnTo>
                <a:lnTo>
                  <a:pt x="6586" y="2791"/>
                </a:lnTo>
                <a:lnTo>
                  <a:pt x="6559" y="2780"/>
                </a:lnTo>
                <a:lnTo>
                  <a:pt x="6532" y="2767"/>
                </a:lnTo>
                <a:lnTo>
                  <a:pt x="6506" y="2753"/>
                </a:lnTo>
                <a:lnTo>
                  <a:pt x="6482" y="2738"/>
                </a:lnTo>
                <a:lnTo>
                  <a:pt x="6457" y="2720"/>
                </a:lnTo>
                <a:lnTo>
                  <a:pt x="6433" y="2704"/>
                </a:lnTo>
                <a:lnTo>
                  <a:pt x="6411" y="2685"/>
                </a:lnTo>
                <a:lnTo>
                  <a:pt x="6389" y="2665"/>
                </a:lnTo>
                <a:lnTo>
                  <a:pt x="6369" y="2644"/>
                </a:lnTo>
                <a:lnTo>
                  <a:pt x="6349" y="2621"/>
                </a:lnTo>
                <a:lnTo>
                  <a:pt x="6330" y="2599"/>
                </a:lnTo>
                <a:lnTo>
                  <a:pt x="6314" y="2574"/>
                </a:lnTo>
                <a:lnTo>
                  <a:pt x="6298" y="2548"/>
                </a:lnTo>
                <a:lnTo>
                  <a:pt x="6285" y="2521"/>
                </a:lnTo>
                <a:lnTo>
                  <a:pt x="6274" y="2494"/>
                </a:lnTo>
                <a:lnTo>
                  <a:pt x="6262" y="2465"/>
                </a:lnTo>
                <a:lnTo>
                  <a:pt x="6252" y="2433"/>
                </a:lnTo>
                <a:lnTo>
                  <a:pt x="6247" y="2402"/>
                </a:lnTo>
                <a:lnTo>
                  <a:pt x="6241" y="2370"/>
                </a:lnTo>
                <a:lnTo>
                  <a:pt x="6239" y="2335"/>
                </a:lnTo>
                <a:lnTo>
                  <a:pt x="6238" y="2300"/>
                </a:lnTo>
                <a:lnTo>
                  <a:pt x="6239" y="2264"/>
                </a:lnTo>
                <a:lnTo>
                  <a:pt x="6240" y="2242"/>
                </a:lnTo>
                <a:lnTo>
                  <a:pt x="6243" y="2219"/>
                </a:lnTo>
                <a:lnTo>
                  <a:pt x="6246" y="2198"/>
                </a:lnTo>
                <a:lnTo>
                  <a:pt x="6250" y="2177"/>
                </a:lnTo>
                <a:lnTo>
                  <a:pt x="6254" y="2156"/>
                </a:lnTo>
                <a:lnTo>
                  <a:pt x="6259" y="2135"/>
                </a:lnTo>
                <a:lnTo>
                  <a:pt x="6264" y="2115"/>
                </a:lnTo>
                <a:lnTo>
                  <a:pt x="6270" y="2096"/>
                </a:lnTo>
                <a:lnTo>
                  <a:pt x="6276" y="2078"/>
                </a:lnTo>
                <a:lnTo>
                  <a:pt x="6282" y="2059"/>
                </a:lnTo>
                <a:lnTo>
                  <a:pt x="6290" y="2041"/>
                </a:lnTo>
                <a:lnTo>
                  <a:pt x="6297" y="2024"/>
                </a:lnTo>
                <a:lnTo>
                  <a:pt x="6306" y="2007"/>
                </a:lnTo>
                <a:lnTo>
                  <a:pt x="6314" y="1990"/>
                </a:lnTo>
                <a:lnTo>
                  <a:pt x="6322" y="1974"/>
                </a:lnTo>
                <a:lnTo>
                  <a:pt x="6332" y="1958"/>
                </a:lnTo>
                <a:lnTo>
                  <a:pt x="6351" y="1927"/>
                </a:lnTo>
                <a:lnTo>
                  <a:pt x="6373" y="1897"/>
                </a:lnTo>
                <a:lnTo>
                  <a:pt x="6395" y="1870"/>
                </a:lnTo>
                <a:lnTo>
                  <a:pt x="6418" y="1842"/>
                </a:lnTo>
                <a:lnTo>
                  <a:pt x="6444" y="1815"/>
                </a:lnTo>
                <a:lnTo>
                  <a:pt x="6470" y="1791"/>
                </a:lnTo>
                <a:lnTo>
                  <a:pt x="6496" y="1766"/>
                </a:lnTo>
                <a:lnTo>
                  <a:pt x="6525" y="1742"/>
                </a:lnTo>
                <a:lnTo>
                  <a:pt x="7113" y="1244"/>
                </a:lnTo>
                <a:lnTo>
                  <a:pt x="7142" y="1219"/>
                </a:lnTo>
                <a:lnTo>
                  <a:pt x="7169" y="1195"/>
                </a:lnTo>
                <a:lnTo>
                  <a:pt x="7192" y="1171"/>
                </a:lnTo>
                <a:lnTo>
                  <a:pt x="7214" y="1148"/>
                </a:lnTo>
                <a:lnTo>
                  <a:pt x="7234" y="1124"/>
                </a:lnTo>
                <a:lnTo>
                  <a:pt x="7252" y="1100"/>
                </a:lnTo>
                <a:lnTo>
                  <a:pt x="7269" y="1076"/>
                </a:lnTo>
                <a:lnTo>
                  <a:pt x="7285" y="1051"/>
                </a:lnTo>
                <a:lnTo>
                  <a:pt x="7300" y="1027"/>
                </a:lnTo>
                <a:lnTo>
                  <a:pt x="7314" y="1001"/>
                </a:lnTo>
                <a:lnTo>
                  <a:pt x="7328" y="973"/>
                </a:lnTo>
                <a:lnTo>
                  <a:pt x="7341" y="947"/>
                </a:lnTo>
                <a:lnTo>
                  <a:pt x="7369" y="887"/>
                </a:lnTo>
                <a:lnTo>
                  <a:pt x="7397" y="822"/>
                </a:lnTo>
                <a:lnTo>
                  <a:pt x="7411" y="819"/>
                </a:lnTo>
                <a:lnTo>
                  <a:pt x="7424" y="815"/>
                </a:lnTo>
                <a:lnTo>
                  <a:pt x="7439" y="810"/>
                </a:lnTo>
                <a:lnTo>
                  <a:pt x="7453" y="803"/>
                </a:lnTo>
                <a:lnTo>
                  <a:pt x="7466" y="796"/>
                </a:lnTo>
                <a:lnTo>
                  <a:pt x="7478" y="786"/>
                </a:lnTo>
                <a:lnTo>
                  <a:pt x="7489" y="778"/>
                </a:lnTo>
                <a:lnTo>
                  <a:pt x="7499" y="767"/>
                </a:lnTo>
                <a:lnTo>
                  <a:pt x="7503" y="761"/>
                </a:lnTo>
                <a:lnTo>
                  <a:pt x="7507" y="753"/>
                </a:lnTo>
                <a:lnTo>
                  <a:pt x="7510" y="748"/>
                </a:lnTo>
                <a:lnTo>
                  <a:pt x="7513" y="741"/>
                </a:lnTo>
                <a:lnTo>
                  <a:pt x="7515" y="733"/>
                </a:lnTo>
                <a:lnTo>
                  <a:pt x="7517" y="726"/>
                </a:lnTo>
                <a:lnTo>
                  <a:pt x="7518" y="718"/>
                </a:lnTo>
                <a:lnTo>
                  <a:pt x="7518" y="709"/>
                </a:lnTo>
                <a:lnTo>
                  <a:pt x="7518" y="701"/>
                </a:lnTo>
                <a:lnTo>
                  <a:pt x="7516" y="692"/>
                </a:lnTo>
                <a:lnTo>
                  <a:pt x="7515" y="684"/>
                </a:lnTo>
                <a:lnTo>
                  <a:pt x="7512" y="674"/>
                </a:lnTo>
                <a:lnTo>
                  <a:pt x="7508" y="664"/>
                </a:lnTo>
                <a:lnTo>
                  <a:pt x="7504" y="654"/>
                </a:lnTo>
                <a:lnTo>
                  <a:pt x="7499" y="643"/>
                </a:lnTo>
                <a:lnTo>
                  <a:pt x="7493" y="632"/>
                </a:lnTo>
                <a:close/>
                <a:moveTo>
                  <a:pt x="6747" y="1356"/>
                </a:moveTo>
                <a:lnTo>
                  <a:pt x="6861" y="1268"/>
                </a:lnTo>
                <a:lnTo>
                  <a:pt x="6834" y="1239"/>
                </a:lnTo>
                <a:lnTo>
                  <a:pt x="6808" y="1211"/>
                </a:lnTo>
                <a:lnTo>
                  <a:pt x="6784" y="1184"/>
                </a:lnTo>
                <a:lnTo>
                  <a:pt x="6761" y="1156"/>
                </a:lnTo>
                <a:lnTo>
                  <a:pt x="6740" y="1128"/>
                </a:lnTo>
                <a:lnTo>
                  <a:pt x="6722" y="1102"/>
                </a:lnTo>
                <a:lnTo>
                  <a:pt x="6704" y="1074"/>
                </a:lnTo>
                <a:lnTo>
                  <a:pt x="6687" y="1048"/>
                </a:lnTo>
                <a:lnTo>
                  <a:pt x="6673" y="1020"/>
                </a:lnTo>
                <a:lnTo>
                  <a:pt x="6660" y="994"/>
                </a:lnTo>
                <a:lnTo>
                  <a:pt x="6649" y="967"/>
                </a:lnTo>
                <a:lnTo>
                  <a:pt x="6638" y="940"/>
                </a:lnTo>
                <a:lnTo>
                  <a:pt x="6628" y="915"/>
                </a:lnTo>
                <a:lnTo>
                  <a:pt x="6621" y="889"/>
                </a:lnTo>
                <a:lnTo>
                  <a:pt x="6614" y="863"/>
                </a:lnTo>
                <a:lnTo>
                  <a:pt x="6609" y="838"/>
                </a:lnTo>
                <a:lnTo>
                  <a:pt x="6605" y="813"/>
                </a:lnTo>
                <a:lnTo>
                  <a:pt x="6603" y="788"/>
                </a:lnTo>
                <a:lnTo>
                  <a:pt x="6602" y="763"/>
                </a:lnTo>
                <a:lnTo>
                  <a:pt x="6603" y="738"/>
                </a:lnTo>
                <a:lnTo>
                  <a:pt x="6604" y="713"/>
                </a:lnTo>
                <a:lnTo>
                  <a:pt x="6607" y="689"/>
                </a:lnTo>
                <a:lnTo>
                  <a:pt x="6610" y="665"/>
                </a:lnTo>
                <a:lnTo>
                  <a:pt x="6615" y="642"/>
                </a:lnTo>
                <a:lnTo>
                  <a:pt x="6621" y="617"/>
                </a:lnTo>
                <a:lnTo>
                  <a:pt x="6629" y="594"/>
                </a:lnTo>
                <a:lnTo>
                  <a:pt x="6638" y="571"/>
                </a:lnTo>
                <a:lnTo>
                  <a:pt x="6646" y="547"/>
                </a:lnTo>
                <a:lnTo>
                  <a:pt x="6657" y="524"/>
                </a:lnTo>
                <a:lnTo>
                  <a:pt x="6668" y="502"/>
                </a:lnTo>
                <a:lnTo>
                  <a:pt x="6682" y="479"/>
                </a:lnTo>
                <a:lnTo>
                  <a:pt x="6694" y="457"/>
                </a:lnTo>
                <a:lnTo>
                  <a:pt x="6652" y="472"/>
                </a:lnTo>
                <a:lnTo>
                  <a:pt x="6611" y="488"/>
                </a:lnTo>
                <a:lnTo>
                  <a:pt x="6571" y="507"/>
                </a:lnTo>
                <a:lnTo>
                  <a:pt x="6532" y="525"/>
                </a:lnTo>
                <a:lnTo>
                  <a:pt x="6515" y="534"/>
                </a:lnTo>
                <a:lnTo>
                  <a:pt x="6496" y="544"/>
                </a:lnTo>
                <a:lnTo>
                  <a:pt x="6479" y="555"/>
                </a:lnTo>
                <a:lnTo>
                  <a:pt x="6464" y="566"/>
                </a:lnTo>
                <a:lnTo>
                  <a:pt x="6449" y="577"/>
                </a:lnTo>
                <a:lnTo>
                  <a:pt x="6435" y="588"/>
                </a:lnTo>
                <a:lnTo>
                  <a:pt x="6422" y="601"/>
                </a:lnTo>
                <a:lnTo>
                  <a:pt x="6411" y="613"/>
                </a:lnTo>
                <a:lnTo>
                  <a:pt x="6401" y="623"/>
                </a:lnTo>
                <a:lnTo>
                  <a:pt x="6393" y="633"/>
                </a:lnTo>
                <a:lnTo>
                  <a:pt x="6386" y="643"/>
                </a:lnTo>
                <a:lnTo>
                  <a:pt x="6381" y="654"/>
                </a:lnTo>
                <a:lnTo>
                  <a:pt x="6375" y="663"/>
                </a:lnTo>
                <a:lnTo>
                  <a:pt x="6373" y="671"/>
                </a:lnTo>
                <a:lnTo>
                  <a:pt x="6370" y="680"/>
                </a:lnTo>
                <a:lnTo>
                  <a:pt x="6368" y="688"/>
                </a:lnTo>
                <a:lnTo>
                  <a:pt x="6366" y="697"/>
                </a:lnTo>
                <a:lnTo>
                  <a:pt x="6368" y="705"/>
                </a:lnTo>
                <a:lnTo>
                  <a:pt x="6368" y="711"/>
                </a:lnTo>
                <a:lnTo>
                  <a:pt x="6370" y="719"/>
                </a:lnTo>
                <a:lnTo>
                  <a:pt x="6373" y="726"/>
                </a:lnTo>
                <a:lnTo>
                  <a:pt x="6375" y="732"/>
                </a:lnTo>
                <a:lnTo>
                  <a:pt x="6380" y="740"/>
                </a:lnTo>
                <a:lnTo>
                  <a:pt x="6384" y="746"/>
                </a:lnTo>
                <a:lnTo>
                  <a:pt x="6389" y="752"/>
                </a:lnTo>
                <a:lnTo>
                  <a:pt x="6395" y="758"/>
                </a:lnTo>
                <a:lnTo>
                  <a:pt x="6401" y="763"/>
                </a:lnTo>
                <a:lnTo>
                  <a:pt x="6407" y="769"/>
                </a:lnTo>
                <a:lnTo>
                  <a:pt x="6423" y="779"/>
                </a:lnTo>
                <a:lnTo>
                  <a:pt x="6439" y="788"/>
                </a:lnTo>
                <a:lnTo>
                  <a:pt x="6457" y="796"/>
                </a:lnTo>
                <a:lnTo>
                  <a:pt x="6475" y="805"/>
                </a:lnTo>
                <a:lnTo>
                  <a:pt x="6495" y="813"/>
                </a:lnTo>
                <a:lnTo>
                  <a:pt x="6515" y="820"/>
                </a:lnTo>
                <a:lnTo>
                  <a:pt x="6520" y="861"/>
                </a:lnTo>
                <a:lnTo>
                  <a:pt x="6528" y="899"/>
                </a:lnTo>
                <a:lnTo>
                  <a:pt x="6537" y="937"/>
                </a:lnTo>
                <a:lnTo>
                  <a:pt x="6547" y="973"/>
                </a:lnTo>
                <a:lnTo>
                  <a:pt x="6558" y="1010"/>
                </a:lnTo>
                <a:lnTo>
                  <a:pt x="6570" y="1045"/>
                </a:lnTo>
                <a:lnTo>
                  <a:pt x="6583" y="1081"/>
                </a:lnTo>
                <a:lnTo>
                  <a:pt x="6597" y="1114"/>
                </a:lnTo>
                <a:lnTo>
                  <a:pt x="6612" y="1147"/>
                </a:lnTo>
                <a:lnTo>
                  <a:pt x="6628" y="1179"/>
                </a:lnTo>
                <a:lnTo>
                  <a:pt x="6646" y="1210"/>
                </a:lnTo>
                <a:lnTo>
                  <a:pt x="6664" y="1240"/>
                </a:lnTo>
                <a:lnTo>
                  <a:pt x="6683" y="1271"/>
                </a:lnTo>
                <a:lnTo>
                  <a:pt x="6704" y="1300"/>
                </a:lnTo>
                <a:lnTo>
                  <a:pt x="6725" y="1327"/>
                </a:lnTo>
                <a:lnTo>
                  <a:pt x="6747" y="1356"/>
                </a:lnTo>
                <a:close/>
                <a:moveTo>
                  <a:pt x="4761" y="3266"/>
                </a:moveTo>
                <a:lnTo>
                  <a:pt x="4778" y="3240"/>
                </a:lnTo>
                <a:lnTo>
                  <a:pt x="4793" y="3216"/>
                </a:lnTo>
                <a:lnTo>
                  <a:pt x="4810" y="3190"/>
                </a:lnTo>
                <a:lnTo>
                  <a:pt x="4825" y="3165"/>
                </a:lnTo>
                <a:lnTo>
                  <a:pt x="4802" y="3156"/>
                </a:lnTo>
                <a:lnTo>
                  <a:pt x="4778" y="3148"/>
                </a:lnTo>
                <a:lnTo>
                  <a:pt x="4753" y="3142"/>
                </a:lnTo>
                <a:lnTo>
                  <a:pt x="4728" y="3138"/>
                </a:lnTo>
                <a:lnTo>
                  <a:pt x="4705" y="3136"/>
                </a:lnTo>
                <a:lnTo>
                  <a:pt x="4680" y="3135"/>
                </a:lnTo>
                <a:lnTo>
                  <a:pt x="4656" y="3135"/>
                </a:lnTo>
                <a:lnTo>
                  <a:pt x="4632" y="3136"/>
                </a:lnTo>
                <a:lnTo>
                  <a:pt x="4607" y="3138"/>
                </a:lnTo>
                <a:lnTo>
                  <a:pt x="4583" y="3142"/>
                </a:lnTo>
                <a:lnTo>
                  <a:pt x="4559" y="3146"/>
                </a:lnTo>
                <a:lnTo>
                  <a:pt x="4534" y="3152"/>
                </a:lnTo>
                <a:lnTo>
                  <a:pt x="4485" y="3163"/>
                </a:lnTo>
                <a:lnTo>
                  <a:pt x="4437" y="3174"/>
                </a:lnTo>
                <a:lnTo>
                  <a:pt x="4365" y="3193"/>
                </a:lnTo>
                <a:lnTo>
                  <a:pt x="4294" y="3209"/>
                </a:lnTo>
                <a:lnTo>
                  <a:pt x="4221" y="3228"/>
                </a:lnTo>
                <a:lnTo>
                  <a:pt x="4150" y="3246"/>
                </a:lnTo>
                <a:lnTo>
                  <a:pt x="4076" y="3265"/>
                </a:lnTo>
                <a:lnTo>
                  <a:pt x="4004" y="3287"/>
                </a:lnTo>
                <a:lnTo>
                  <a:pt x="3968" y="3298"/>
                </a:lnTo>
                <a:lnTo>
                  <a:pt x="3930" y="3310"/>
                </a:lnTo>
                <a:lnTo>
                  <a:pt x="3895" y="3323"/>
                </a:lnTo>
                <a:lnTo>
                  <a:pt x="3858" y="3337"/>
                </a:lnTo>
                <a:lnTo>
                  <a:pt x="3830" y="3348"/>
                </a:lnTo>
                <a:lnTo>
                  <a:pt x="3805" y="3359"/>
                </a:lnTo>
                <a:lnTo>
                  <a:pt x="3781" y="3371"/>
                </a:lnTo>
                <a:lnTo>
                  <a:pt x="3757" y="3383"/>
                </a:lnTo>
                <a:lnTo>
                  <a:pt x="3738" y="3395"/>
                </a:lnTo>
                <a:lnTo>
                  <a:pt x="3718" y="3408"/>
                </a:lnTo>
                <a:lnTo>
                  <a:pt x="3699" y="3422"/>
                </a:lnTo>
                <a:lnTo>
                  <a:pt x="3682" y="3435"/>
                </a:lnTo>
                <a:lnTo>
                  <a:pt x="3667" y="3449"/>
                </a:lnTo>
                <a:lnTo>
                  <a:pt x="3653" y="3464"/>
                </a:lnTo>
                <a:lnTo>
                  <a:pt x="3641" y="3478"/>
                </a:lnTo>
                <a:lnTo>
                  <a:pt x="3629" y="3494"/>
                </a:lnTo>
                <a:lnTo>
                  <a:pt x="3619" y="3509"/>
                </a:lnTo>
                <a:lnTo>
                  <a:pt x="3609" y="3525"/>
                </a:lnTo>
                <a:lnTo>
                  <a:pt x="3601" y="3540"/>
                </a:lnTo>
                <a:lnTo>
                  <a:pt x="3595" y="3558"/>
                </a:lnTo>
                <a:lnTo>
                  <a:pt x="3589" y="3573"/>
                </a:lnTo>
                <a:lnTo>
                  <a:pt x="3585" y="3591"/>
                </a:lnTo>
                <a:lnTo>
                  <a:pt x="3580" y="3608"/>
                </a:lnTo>
                <a:lnTo>
                  <a:pt x="3578" y="3626"/>
                </a:lnTo>
                <a:lnTo>
                  <a:pt x="3576" y="3644"/>
                </a:lnTo>
                <a:lnTo>
                  <a:pt x="3576" y="3662"/>
                </a:lnTo>
                <a:lnTo>
                  <a:pt x="3576" y="3681"/>
                </a:lnTo>
                <a:lnTo>
                  <a:pt x="3576" y="3698"/>
                </a:lnTo>
                <a:lnTo>
                  <a:pt x="3576" y="3717"/>
                </a:lnTo>
                <a:lnTo>
                  <a:pt x="3579" y="3737"/>
                </a:lnTo>
                <a:lnTo>
                  <a:pt x="3582" y="3756"/>
                </a:lnTo>
                <a:lnTo>
                  <a:pt x="3586" y="3776"/>
                </a:lnTo>
                <a:lnTo>
                  <a:pt x="3594" y="3816"/>
                </a:lnTo>
                <a:lnTo>
                  <a:pt x="3604" y="3857"/>
                </a:lnTo>
                <a:lnTo>
                  <a:pt x="3631" y="3915"/>
                </a:lnTo>
                <a:lnTo>
                  <a:pt x="3656" y="3972"/>
                </a:lnTo>
                <a:lnTo>
                  <a:pt x="3681" y="4025"/>
                </a:lnTo>
                <a:lnTo>
                  <a:pt x="3705" y="4074"/>
                </a:lnTo>
                <a:lnTo>
                  <a:pt x="3729" y="4121"/>
                </a:lnTo>
                <a:lnTo>
                  <a:pt x="3751" y="4165"/>
                </a:lnTo>
                <a:lnTo>
                  <a:pt x="3772" y="4206"/>
                </a:lnTo>
                <a:lnTo>
                  <a:pt x="3792" y="4246"/>
                </a:lnTo>
                <a:lnTo>
                  <a:pt x="3808" y="4280"/>
                </a:lnTo>
                <a:lnTo>
                  <a:pt x="3826" y="4313"/>
                </a:lnTo>
                <a:lnTo>
                  <a:pt x="3842" y="4346"/>
                </a:lnTo>
                <a:lnTo>
                  <a:pt x="3854" y="4378"/>
                </a:lnTo>
                <a:lnTo>
                  <a:pt x="3867" y="4407"/>
                </a:lnTo>
                <a:lnTo>
                  <a:pt x="3878" y="4436"/>
                </a:lnTo>
                <a:lnTo>
                  <a:pt x="3888" y="4465"/>
                </a:lnTo>
                <a:lnTo>
                  <a:pt x="3898" y="4490"/>
                </a:lnTo>
                <a:lnTo>
                  <a:pt x="3907" y="4517"/>
                </a:lnTo>
                <a:lnTo>
                  <a:pt x="3913" y="4541"/>
                </a:lnTo>
                <a:lnTo>
                  <a:pt x="3919" y="4566"/>
                </a:lnTo>
                <a:lnTo>
                  <a:pt x="3925" y="4589"/>
                </a:lnTo>
                <a:lnTo>
                  <a:pt x="3930" y="4611"/>
                </a:lnTo>
                <a:lnTo>
                  <a:pt x="3933" y="4632"/>
                </a:lnTo>
                <a:lnTo>
                  <a:pt x="3936" y="4652"/>
                </a:lnTo>
                <a:lnTo>
                  <a:pt x="3939" y="4671"/>
                </a:lnTo>
                <a:lnTo>
                  <a:pt x="3941" y="4700"/>
                </a:lnTo>
                <a:lnTo>
                  <a:pt x="3942" y="4725"/>
                </a:lnTo>
                <a:lnTo>
                  <a:pt x="3943" y="4750"/>
                </a:lnTo>
                <a:lnTo>
                  <a:pt x="3943" y="4775"/>
                </a:lnTo>
                <a:lnTo>
                  <a:pt x="3942" y="4798"/>
                </a:lnTo>
                <a:lnTo>
                  <a:pt x="3941" y="4821"/>
                </a:lnTo>
                <a:lnTo>
                  <a:pt x="3941" y="4842"/>
                </a:lnTo>
                <a:lnTo>
                  <a:pt x="3938" y="4862"/>
                </a:lnTo>
                <a:lnTo>
                  <a:pt x="3934" y="4882"/>
                </a:lnTo>
                <a:lnTo>
                  <a:pt x="3931" y="4900"/>
                </a:lnTo>
                <a:lnTo>
                  <a:pt x="3927" y="4919"/>
                </a:lnTo>
                <a:lnTo>
                  <a:pt x="3922" y="4935"/>
                </a:lnTo>
                <a:lnTo>
                  <a:pt x="3917" y="4952"/>
                </a:lnTo>
                <a:lnTo>
                  <a:pt x="3910" y="4967"/>
                </a:lnTo>
                <a:lnTo>
                  <a:pt x="3905" y="4982"/>
                </a:lnTo>
                <a:lnTo>
                  <a:pt x="3897" y="4996"/>
                </a:lnTo>
                <a:lnTo>
                  <a:pt x="3889" y="5008"/>
                </a:lnTo>
                <a:lnTo>
                  <a:pt x="3882" y="5020"/>
                </a:lnTo>
                <a:lnTo>
                  <a:pt x="3874" y="5033"/>
                </a:lnTo>
                <a:lnTo>
                  <a:pt x="3864" y="5044"/>
                </a:lnTo>
                <a:lnTo>
                  <a:pt x="3855" y="5054"/>
                </a:lnTo>
                <a:lnTo>
                  <a:pt x="3845" y="5064"/>
                </a:lnTo>
                <a:lnTo>
                  <a:pt x="3835" y="5073"/>
                </a:lnTo>
                <a:lnTo>
                  <a:pt x="3824" y="5081"/>
                </a:lnTo>
                <a:lnTo>
                  <a:pt x="3813" y="5089"/>
                </a:lnTo>
                <a:lnTo>
                  <a:pt x="3802" y="5097"/>
                </a:lnTo>
                <a:lnTo>
                  <a:pt x="3790" y="5102"/>
                </a:lnTo>
                <a:lnTo>
                  <a:pt x="3777" y="5108"/>
                </a:lnTo>
                <a:lnTo>
                  <a:pt x="3764" y="5114"/>
                </a:lnTo>
                <a:lnTo>
                  <a:pt x="3752" y="5119"/>
                </a:lnTo>
                <a:lnTo>
                  <a:pt x="3739" y="5123"/>
                </a:lnTo>
                <a:lnTo>
                  <a:pt x="3725" y="5129"/>
                </a:lnTo>
                <a:lnTo>
                  <a:pt x="3705" y="5132"/>
                </a:lnTo>
                <a:lnTo>
                  <a:pt x="3687" y="5135"/>
                </a:lnTo>
                <a:lnTo>
                  <a:pt x="3668" y="5138"/>
                </a:lnTo>
                <a:lnTo>
                  <a:pt x="3650" y="5138"/>
                </a:lnTo>
                <a:lnTo>
                  <a:pt x="3631" y="5138"/>
                </a:lnTo>
                <a:lnTo>
                  <a:pt x="3615" y="5137"/>
                </a:lnTo>
                <a:lnTo>
                  <a:pt x="3598" y="5134"/>
                </a:lnTo>
                <a:lnTo>
                  <a:pt x="3582" y="5131"/>
                </a:lnTo>
                <a:lnTo>
                  <a:pt x="3565" y="5128"/>
                </a:lnTo>
                <a:lnTo>
                  <a:pt x="3551" y="5122"/>
                </a:lnTo>
                <a:lnTo>
                  <a:pt x="3535" y="5118"/>
                </a:lnTo>
                <a:lnTo>
                  <a:pt x="3521" y="5110"/>
                </a:lnTo>
                <a:lnTo>
                  <a:pt x="3506" y="5102"/>
                </a:lnTo>
                <a:lnTo>
                  <a:pt x="3492" y="5094"/>
                </a:lnTo>
                <a:lnTo>
                  <a:pt x="3478" y="5086"/>
                </a:lnTo>
                <a:lnTo>
                  <a:pt x="3465" y="5075"/>
                </a:lnTo>
                <a:lnTo>
                  <a:pt x="3452" y="5064"/>
                </a:lnTo>
                <a:lnTo>
                  <a:pt x="3439" y="5052"/>
                </a:lnTo>
                <a:lnTo>
                  <a:pt x="3427" y="5040"/>
                </a:lnTo>
                <a:lnTo>
                  <a:pt x="3414" y="5027"/>
                </a:lnTo>
                <a:lnTo>
                  <a:pt x="3403" y="5013"/>
                </a:lnTo>
                <a:lnTo>
                  <a:pt x="3391" y="4997"/>
                </a:lnTo>
                <a:lnTo>
                  <a:pt x="3380" y="4983"/>
                </a:lnTo>
                <a:lnTo>
                  <a:pt x="3370" y="4966"/>
                </a:lnTo>
                <a:lnTo>
                  <a:pt x="3359" y="4951"/>
                </a:lnTo>
                <a:lnTo>
                  <a:pt x="3349" y="4933"/>
                </a:lnTo>
                <a:lnTo>
                  <a:pt x="3339" y="4915"/>
                </a:lnTo>
                <a:lnTo>
                  <a:pt x="3329" y="4898"/>
                </a:lnTo>
                <a:lnTo>
                  <a:pt x="3312" y="4858"/>
                </a:lnTo>
                <a:lnTo>
                  <a:pt x="3293" y="4818"/>
                </a:lnTo>
                <a:lnTo>
                  <a:pt x="3278" y="4767"/>
                </a:lnTo>
                <a:lnTo>
                  <a:pt x="3263" y="4719"/>
                </a:lnTo>
                <a:lnTo>
                  <a:pt x="3254" y="4695"/>
                </a:lnTo>
                <a:lnTo>
                  <a:pt x="3244" y="4672"/>
                </a:lnTo>
                <a:lnTo>
                  <a:pt x="3234" y="4649"/>
                </a:lnTo>
                <a:lnTo>
                  <a:pt x="3223" y="4627"/>
                </a:lnTo>
                <a:lnTo>
                  <a:pt x="3211" y="4604"/>
                </a:lnTo>
                <a:lnTo>
                  <a:pt x="3196" y="4583"/>
                </a:lnTo>
                <a:lnTo>
                  <a:pt x="3182" y="4563"/>
                </a:lnTo>
                <a:lnTo>
                  <a:pt x="3168" y="4544"/>
                </a:lnTo>
                <a:lnTo>
                  <a:pt x="3150" y="4525"/>
                </a:lnTo>
                <a:lnTo>
                  <a:pt x="3132" y="4507"/>
                </a:lnTo>
                <a:lnTo>
                  <a:pt x="3112" y="4489"/>
                </a:lnTo>
                <a:lnTo>
                  <a:pt x="3090" y="4475"/>
                </a:lnTo>
                <a:lnTo>
                  <a:pt x="3070" y="4464"/>
                </a:lnTo>
                <a:lnTo>
                  <a:pt x="3049" y="4455"/>
                </a:lnTo>
                <a:lnTo>
                  <a:pt x="3029" y="4447"/>
                </a:lnTo>
                <a:lnTo>
                  <a:pt x="3010" y="4442"/>
                </a:lnTo>
                <a:lnTo>
                  <a:pt x="2990" y="4437"/>
                </a:lnTo>
                <a:lnTo>
                  <a:pt x="2969" y="4435"/>
                </a:lnTo>
                <a:lnTo>
                  <a:pt x="2949" y="4434"/>
                </a:lnTo>
                <a:lnTo>
                  <a:pt x="2930" y="4435"/>
                </a:lnTo>
                <a:lnTo>
                  <a:pt x="2910" y="4437"/>
                </a:lnTo>
                <a:lnTo>
                  <a:pt x="2891" y="4442"/>
                </a:lnTo>
                <a:lnTo>
                  <a:pt x="2871" y="4446"/>
                </a:lnTo>
                <a:lnTo>
                  <a:pt x="2854" y="4453"/>
                </a:lnTo>
                <a:lnTo>
                  <a:pt x="2835" y="4459"/>
                </a:lnTo>
                <a:lnTo>
                  <a:pt x="2816" y="4467"/>
                </a:lnTo>
                <a:lnTo>
                  <a:pt x="2798" y="4477"/>
                </a:lnTo>
                <a:lnTo>
                  <a:pt x="2780" y="4487"/>
                </a:lnTo>
                <a:lnTo>
                  <a:pt x="2764" y="4498"/>
                </a:lnTo>
                <a:lnTo>
                  <a:pt x="2747" y="4510"/>
                </a:lnTo>
                <a:lnTo>
                  <a:pt x="2730" y="4523"/>
                </a:lnTo>
                <a:lnTo>
                  <a:pt x="2714" y="4536"/>
                </a:lnTo>
                <a:lnTo>
                  <a:pt x="2697" y="4550"/>
                </a:lnTo>
                <a:lnTo>
                  <a:pt x="2682" y="4565"/>
                </a:lnTo>
                <a:lnTo>
                  <a:pt x="2668" y="4579"/>
                </a:lnTo>
                <a:lnTo>
                  <a:pt x="2652" y="4594"/>
                </a:lnTo>
                <a:lnTo>
                  <a:pt x="2624" y="4627"/>
                </a:lnTo>
                <a:lnTo>
                  <a:pt x="2598" y="4659"/>
                </a:lnTo>
                <a:lnTo>
                  <a:pt x="2574" y="4692"/>
                </a:lnTo>
                <a:lnTo>
                  <a:pt x="2551" y="4725"/>
                </a:lnTo>
                <a:lnTo>
                  <a:pt x="2581" y="4733"/>
                </a:lnTo>
                <a:lnTo>
                  <a:pt x="2611" y="4739"/>
                </a:lnTo>
                <a:lnTo>
                  <a:pt x="2642" y="4746"/>
                </a:lnTo>
                <a:lnTo>
                  <a:pt x="2670" y="4754"/>
                </a:lnTo>
                <a:lnTo>
                  <a:pt x="2681" y="4734"/>
                </a:lnTo>
                <a:lnTo>
                  <a:pt x="2692" y="4716"/>
                </a:lnTo>
                <a:lnTo>
                  <a:pt x="2704" y="4698"/>
                </a:lnTo>
                <a:lnTo>
                  <a:pt x="2717" y="4680"/>
                </a:lnTo>
                <a:lnTo>
                  <a:pt x="2732" y="4662"/>
                </a:lnTo>
                <a:lnTo>
                  <a:pt x="2745" y="4645"/>
                </a:lnTo>
                <a:lnTo>
                  <a:pt x="2759" y="4629"/>
                </a:lnTo>
                <a:lnTo>
                  <a:pt x="2775" y="4613"/>
                </a:lnTo>
                <a:lnTo>
                  <a:pt x="2790" y="4600"/>
                </a:lnTo>
                <a:lnTo>
                  <a:pt x="2806" y="4587"/>
                </a:lnTo>
                <a:lnTo>
                  <a:pt x="2823" y="4573"/>
                </a:lnTo>
                <a:lnTo>
                  <a:pt x="2838" y="4562"/>
                </a:lnTo>
                <a:lnTo>
                  <a:pt x="2855" y="4552"/>
                </a:lnTo>
                <a:lnTo>
                  <a:pt x="2871" y="4545"/>
                </a:lnTo>
                <a:lnTo>
                  <a:pt x="2889" y="4537"/>
                </a:lnTo>
                <a:lnTo>
                  <a:pt x="2906" y="4531"/>
                </a:lnTo>
                <a:lnTo>
                  <a:pt x="2923" y="4528"/>
                </a:lnTo>
                <a:lnTo>
                  <a:pt x="2940" y="4525"/>
                </a:lnTo>
                <a:lnTo>
                  <a:pt x="2958" y="4525"/>
                </a:lnTo>
                <a:lnTo>
                  <a:pt x="2974" y="4527"/>
                </a:lnTo>
                <a:lnTo>
                  <a:pt x="2991" y="4531"/>
                </a:lnTo>
                <a:lnTo>
                  <a:pt x="3007" y="4537"/>
                </a:lnTo>
                <a:lnTo>
                  <a:pt x="3024" y="4545"/>
                </a:lnTo>
                <a:lnTo>
                  <a:pt x="3040" y="4556"/>
                </a:lnTo>
                <a:lnTo>
                  <a:pt x="3056" y="4568"/>
                </a:lnTo>
                <a:lnTo>
                  <a:pt x="3071" y="4583"/>
                </a:lnTo>
                <a:lnTo>
                  <a:pt x="3087" y="4601"/>
                </a:lnTo>
                <a:lnTo>
                  <a:pt x="3101" y="4622"/>
                </a:lnTo>
                <a:lnTo>
                  <a:pt x="3116" y="4645"/>
                </a:lnTo>
                <a:lnTo>
                  <a:pt x="3130" y="4672"/>
                </a:lnTo>
                <a:lnTo>
                  <a:pt x="3143" y="4702"/>
                </a:lnTo>
                <a:lnTo>
                  <a:pt x="3156" y="4734"/>
                </a:lnTo>
                <a:lnTo>
                  <a:pt x="3139" y="4712"/>
                </a:lnTo>
                <a:lnTo>
                  <a:pt x="3123" y="4691"/>
                </a:lnTo>
                <a:lnTo>
                  <a:pt x="3106" y="4671"/>
                </a:lnTo>
                <a:lnTo>
                  <a:pt x="3088" y="4653"/>
                </a:lnTo>
                <a:lnTo>
                  <a:pt x="3068" y="4635"/>
                </a:lnTo>
                <a:lnTo>
                  <a:pt x="3049" y="4621"/>
                </a:lnTo>
                <a:lnTo>
                  <a:pt x="3040" y="4614"/>
                </a:lnTo>
                <a:lnTo>
                  <a:pt x="3031" y="4609"/>
                </a:lnTo>
                <a:lnTo>
                  <a:pt x="3021" y="4603"/>
                </a:lnTo>
                <a:lnTo>
                  <a:pt x="3011" y="4599"/>
                </a:lnTo>
                <a:lnTo>
                  <a:pt x="3001" y="4594"/>
                </a:lnTo>
                <a:lnTo>
                  <a:pt x="2990" y="4591"/>
                </a:lnTo>
                <a:lnTo>
                  <a:pt x="2980" y="4589"/>
                </a:lnTo>
                <a:lnTo>
                  <a:pt x="2969" y="4588"/>
                </a:lnTo>
                <a:lnTo>
                  <a:pt x="2958" y="4587"/>
                </a:lnTo>
                <a:lnTo>
                  <a:pt x="2946" y="4587"/>
                </a:lnTo>
                <a:lnTo>
                  <a:pt x="2936" y="4588"/>
                </a:lnTo>
                <a:lnTo>
                  <a:pt x="2925" y="4589"/>
                </a:lnTo>
                <a:lnTo>
                  <a:pt x="2914" y="4592"/>
                </a:lnTo>
                <a:lnTo>
                  <a:pt x="2903" y="4597"/>
                </a:lnTo>
                <a:lnTo>
                  <a:pt x="2892" y="4601"/>
                </a:lnTo>
                <a:lnTo>
                  <a:pt x="2881" y="4609"/>
                </a:lnTo>
                <a:lnTo>
                  <a:pt x="2870" y="4615"/>
                </a:lnTo>
                <a:lnTo>
                  <a:pt x="2859" y="4623"/>
                </a:lnTo>
                <a:lnTo>
                  <a:pt x="2848" y="4633"/>
                </a:lnTo>
                <a:lnTo>
                  <a:pt x="2837" y="4644"/>
                </a:lnTo>
                <a:lnTo>
                  <a:pt x="2821" y="4662"/>
                </a:lnTo>
                <a:lnTo>
                  <a:pt x="2806" y="4680"/>
                </a:lnTo>
                <a:lnTo>
                  <a:pt x="2792" y="4700"/>
                </a:lnTo>
                <a:lnTo>
                  <a:pt x="2777" y="4718"/>
                </a:lnTo>
                <a:lnTo>
                  <a:pt x="2764" y="4738"/>
                </a:lnTo>
                <a:lnTo>
                  <a:pt x="2751" y="4758"/>
                </a:lnTo>
                <a:lnTo>
                  <a:pt x="2738" y="4779"/>
                </a:lnTo>
                <a:lnTo>
                  <a:pt x="2725" y="4799"/>
                </a:lnTo>
                <a:lnTo>
                  <a:pt x="2703" y="4843"/>
                </a:lnTo>
                <a:lnTo>
                  <a:pt x="2680" y="4886"/>
                </a:lnTo>
                <a:lnTo>
                  <a:pt x="2657" y="4930"/>
                </a:lnTo>
                <a:lnTo>
                  <a:pt x="2632" y="4972"/>
                </a:lnTo>
                <a:lnTo>
                  <a:pt x="2654" y="4973"/>
                </a:lnTo>
                <a:lnTo>
                  <a:pt x="2675" y="4974"/>
                </a:lnTo>
                <a:lnTo>
                  <a:pt x="2697" y="4975"/>
                </a:lnTo>
                <a:lnTo>
                  <a:pt x="2719" y="4975"/>
                </a:lnTo>
                <a:lnTo>
                  <a:pt x="2725" y="4956"/>
                </a:lnTo>
                <a:lnTo>
                  <a:pt x="2733" y="4938"/>
                </a:lnTo>
                <a:lnTo>
                  <a:pt x="2740" y="4921"/>
                </a:lnTo>
                <a:lnTo>
                  <a:pt x="2747" y="4905"/>
                </a:lnTo>
                <a:lnTo>
                  <a:pt x="2756" y="4889"/>
                </a:lnTo>
                <a:lnTo>
                  <a:pt x="2765" y="4873"/>
                </a:lnTo>
                <a:lnTo>
                  <a:pt x="2774" y="4859"/>
                </a:lnTo>
                <a:lnTo>
                  <a:pt x="2784" y="4843"/>
                </a:lnTo>
                <a:lnTo>
                  <a:pt x="2794" y="4831"/>
                </a:lnTo>
                <a:lnTo>
                  <a:pt x="2805" y="4818"/>
                </a:lnTo>
                <a:lnTo>
                  <a:pt x="2816" y="4805"/>
                </a:lnTo>
                <a:lnTo>
                  <a:pt x="2829" y="4794"/>
                </a:lnTo>
                <a:lnTo>
                  <a:pt x="2842" y="4781"/>
                </a:lnTo>
                <a:lnTo>
                  <a:pt x="2856" y="4770"/>
                </a:lnTo>
                <a:lnTo>
                  <a:pt x="2870" y="4760"/>
                </a:lnTo>
                <a:lnTo>
                  <a:pt x="2887" y="4750"/>
                </a:lnTo>
                <a:lnTo>
                  <a:pt x="2896" y="4745"/>
                </a:lnTo>
                <a:lnTo>
                  <a:pt x="2906" y="4740"/>
                </a:lnTo>
                <a:lnTo>
                  <a:pt x="2917" y="4736"/>
                </a:lnTo>
                <a:lnTo>
                  <a:pt x="2928" y="4733"/>
                </a:lnTo>
                <a:lnTo>
                  <a:pt x="2940" y="4731"/>
                </a:lnTo>
                <a:lnTo>
                  <a:pt x="2953" y="4729"/>
                </a:lnTo>
                <a:lnTo>
                  <a:pt x="2966" y="4728"/>
                </a:lnTo>
                <a:lnTo>
                  <a:pt x="2980" y="4728"/>
                </a:lnTo>
                <a:lnTo>
                  <a:pt x="2993" y="4729"/>
                </a:lnTo>
                <a:lnTo>
                  <a:pt x="3007" y="4733"/>
                </a:lnTo>
                <a:lnTo>
                  <a:pt x="3023" y="4735"/>
                </a:lnTo>
                <a:lnTo>
                  <a:pt x="3037" y="4740"/>
                </a:lnTo>
                <a:lnTo>
                  <a:pt x="3053" y="4746"/>
                </a:lnTo>
                <a:lnTo>
                  <a:pt x="3068" y="4754"/>
                </a:lnTo>
                <a:lnTo>
                  <a:pt x="3085" y="4763"/>
                </a:lnTo>
                <a:lnTo>
                  <a:pt x="3101" y="4773"/>
                </a:lnTo>
                <a:lnTo>
                  <a:pt x="3112" y="4781"/>
                </a:lnTo>
                <a:lnTo>
                  <a:pt x="3123" y="4792"/>
                </a:lnTo>
                <a:lnTo>
                  <a:pt x="3136" y="4807"/>
                </a:lnTo>
                <a:lnTo>
                  <a:pt x="3149" y="4823"/>
                </a:lnTo>
                <a:lnTo>
                  <a:pt x="3163" y="4842"/>
                </a:lnTo>
                <a:lnTo>
                  <a:pt x="3178" y="4862"/>
                </a:lnTo>
                <a:lnTo>
                  <a:pt x="3191" y="4884"/>
                </a:lnTo>
                <a:lnTo>
                  <a:pt x="3205" y="4908"/>
                </a:lnTo>
                <a:lnTo>
                  <a:pt x="3220" y="4932"/>
                </a:lnTo>
                <a:lnTo>
                  <a:pt x="3234" y="4957"/>
                </a:lnTo>
                <a:lnTo>
                  <a:pt x="3249" y="4984"/>
                </a:lnTo>
                <a:lnTo>
                  <a:pt x="3262" y="5009"/>
                </a:lnTo>
                <a:lnTo>
                  <a:pt x="3275" y="5037"/>
                </a:lnTo>
                <a:lnTo>
                  <a:pt x="3288" y="5064"/>
                </a:lnTo>
                <a:lnTo>
                  <a:pt x="3299" y="5090"/>
                </a:lnTo>
                <a:lnTo>
                  <a:pt x="3310" y="5117"/>
                </a:lnTo>
                <a:lnTo>
                  <a:pt x="3287" y="5085"/>
                </a:lnTo>
                <a:lnTo>
                  <a:pt x="3264" y="5050"/>
                </a:lnTo>
                <a:lnTo>
                  <a:pt x="3239" y="5015"/>
                </a:lnTo>
                <a:lnTo>
                  <a:pt x="3212" y="4978"/>
                </a:lnTo>
                <a:lnTo>
                  <a:pt x="3185" y="4943"/>
                </a:lnTo>
                <a:lnTo>
                  <a:pt x="3157" y="4910"/>
                </a:lnTo>
                <a:lnTo>
                  <a:pt x="3142" y="4895"/>
                </a:lnTo>
                <a:lnTo>
                  <a:pt x="3127" y="4880"/>
                </a:lnTo>
                <a:lnTo>
                  <a:pt x="3112" y="4865"/>
                </a:lnTo>
                <a:lnTo>
                  <a:pt x="3097" y="4853"/>
                </a:lnTo>
                <a:lnTo>
                  <a:pt x="3081" y="4842"/>
                </a:lnTo>
                <a:lnTo>
                  <a:pt x="3066" y="4832"/>
                </a:lnTo>
                <a:lnTo>
                  <a:pt x="3049" y="4822"/>
                </a:lnTo>
                <a:lnTo>
                  <a:pt x="3034" y="4816"/>
                </a:lnTo>
                <a:lnTo>
                  <a:pt x="3016" y="4810"/>
                </a:lnTo>
                <a:lnTo>
                  <a:pt x="3001" y="4806"/>
                </a:lnTo>
                <a:lnTo>
                  <a:pt x="2983" y="4804"/>
                </a:lnTo>
                <a:lnTo>
                  <a:pt x="2966" y="4804"/>
                </a:lnTo>
                <a:lnTo>
                  <a:pt x="2949" y="4807"/>
                </a:lnTo>
                <a:lnTo>
                  <a:pt x="2931" y="4810"/>
                </a:lnTo>
                <a:lnTo>
                  <a:pt x="2913" y="4819"/>
                </a:lnTo>
                <a:lnTo>
                  <a:pt x="2896" y="4828"/>
                </a:lnTo>
                <a:lnTo>
                  <a:pt x="2878" y="4840"/>
                </a:lnTo>
                <a:lnTo>
                  <a:pt x="2858" y="4856"/>
                </a:lnTo>
                <a:lnTo>
                  <a:pt x="2840" y="4874"/>
                </a:lnTo>
                <a:lnTo>
                  <a:pt x="2821" y="4895"/>
                </a:lnTo>
                <a:lnTo>
                  <a:pt x="2809" y="4911"/>
                </a:lnTo>
                <a:lnTo>
                  <a:pt x="2797" y="4930"/>
                </a:lnTo>
                <a:lnTo>
                  <a:pt x="2787" y="4947"/>
                </a:lnTo>
                <a:lnTo>
                  <a:pt x="2777" y="4965"/>
                </a:lnTo>
                <a:lnTo>
                  <a:pt x="2769" y="4985"/>
                </a:lnTo>
                <a:lnTo>
                  <a:pt x="2762" y="5005"/>
                </a:lnTo>
                <a:lnTo>
                  <a:pt x="2755" y="5025"/>
                </a:lnTo>
                <a:lnTo>
                  <a:pt x="2748" y="5045"/>
                </a:lnTo>
                <a:lnTo>
                  <a:pt x="2737" y="5086"/>
                </a:lnTo>
                <a:lnTo>
                  <a:pt x="2727" y="5129"/>
                </a:lnTo>
                <a:lnTo>
                  <a:pt x="2719" y="5171"/>
                </a:lnTo>
                <a:lnTo>
                  <a:pt x="2710" y="5213"/>
                </a:lnTo>
                <a:lnTo>
                  <a:pt x="2732" y="5198"/>
                </a:lnTo>
                <a:lnTo>
                  <a:pt x="2753" y="5187"/>
                </a:lnTo>
                <a:lnTo>
                  <a:pt x="2773" y="5177"/>
                </a:lnTo>
                <a:lnTo>
                  <a:pt x="2792" y="5170"/>
                </a:lnTo>
                <a:lnTo>
                  <a:pt x="2810" y="5163"/>
                </a:lnTo>
                <a:lnTo>
                  <a:pt x="2827" y="5159"/>
                </a:lnTo>
                <a:lnTo>
                  <a:pt x="2844" y="5155"/>
                </a:lnTo>
                <a:lnTo>
                  <a:pt x="2858" y="5153"/>
                </a:lnTo>
                <a:lnTo>
                  <a:pt x="2873" y="5153"/>
                </a:lnTo>
                <a:lnTo>
                  <a:pt x="2888" y="5153"/>
                </a:lnTo>
                <a:lnTo>
                  <a:pt x="2901" y="5156"/>
                </a:lnTo>
                <a:lnTo>
                  <a:pt x="2913" y="5160"/>
                </a:lnTo>
                <a:lnTo>
                  <a:pt x="2924" y="5163"/>
                </a:lnTo>
                <a:lnTo>
                  <a:pt x="2935" y="5170"/>
                </a:lnTo>
                <a:lnTo>
                  <a:pt x="2946" y="5175"/>
                </a:lnTo>
                <a:lnTo>
                  <a:pt x="2958" y="5183"/>
                </a:lnTo>
                <a:lnTo>
                  <a:pt x="2969" y="5191"/>
                </a:lnTo>
                <a:lnTo>
                  <a:pt x="2977" y="5200"/>
                </a:lnTo>
                <a:lnTo>
                  <a:pt x="2987" y="5208"/>
                </a:lnTo>
                <a:lnTo>
                  <a:pt x="2996" y="5220"/>
                </a:lnTo>
                <a:lnTo>
                  <a:pt x="3014" y="5241"/>
                </a:lnTo>
                <a:lnTo>
                  <a:pt x="3034" y="5265"/>
                </a:lnTo>
                <a:lnTo>
                  <a:pt x="3052" y="5289"/>
                </a:lnTo>
                <a:lnTo>
                  <a:pt x="3070" y="5316"/>
                </a:lnTo>
                <a:lnTo>
                  <a:pt x="3090" y="5340"/>
                </a:lnTo>
                <a:lnTo>
                  <a:pt x="3112" y="5366"/>
                </a:lnTo>
                <a:lnTo>
                  <a:pt x="3127" y="5380"/>
                </a:lnTo>
                <a:lnTo>
                  <a:pt x="3142" y="5395"/>
                </a:lnTo>
                <a:lnTo>
                  <a:pt x="3158" y="5409"/>
                </a:lnTo>
                <a:lnTo>
                  <a:pt x="3175" y="5423"/>
                </a:lnTo>
                <a:lnTo>
                  <a:pt x="3193" y="5437"/>
                </a:lnTo>
                <a:lnTo>
                  <a:pt x="3212" y="5451"/>
                </a:lnTo>
                <a:lnTo>
                  <a:pt x="3233" y="5465"/>
                </a:lnTo>
                <a:lnTo>
                  <a:pt x="3253" y="5478"/>
                </a:lnTo>
                <a:lnTo>
                  <a:pt x="3274" y="5491"/>
                </a:lnTo>
                <a:lnTo>
                  <a:pt x="3296" y="5503"/>
                </a:lnTo>
                <a:lnTo>
                  <a:pt x="3318" y="5515"/>
                </a:lnTo>
                <a:lnTo>
                  <a:pt x="3340" y="5526"/>
                </a:lnTo>
                <a:lnTo>
                  <a:pt x="3362" y="5536"/>
                </a:lnTo>
                <a:lnTo>
                  <a:pt x="3386" y="5545"/>
                </a:lnTo>
                <a:lnTo>
                  <a:pt x="3408" y="5554"/>
                </a:lnTo>
                <a:lnTo>
                  <a:pt x="3431" y="5561"/>
                </a:lnTo>
                <a:lnTo>
                  <a:pt x="3454" y="5568"/>
                </a:lnTo>
                <a:lnTo>
                  <a:pt x="3476" y="5574"/>
                </a:lnTo>
                <a:lnTo>
                  <a:pt x="3499" y="5578"/>
                </a:lnTo>
                <a:lnTo>
                  <a:pt x="3521" y="5581"/>
                </a:lnTo>
                <a:lnTo>
                  <a:pt x="3543" y="5583"/>
                </a:lnTo>
                <a:lnTo>
                  <a:pt x="3564" y="5583"/>
                </a:lnTo>
                <a:lnTo>
                  <a:pt x="3585" y="5583"/>
                </a:lnTo>
                <a:lnTo>
                  <a:pt x="3605" y="5582"/>
                </a:lnTo>
                <a:lnTo>
                  <a:pt x="3624" y="5579"/>
                </a:lnTo>
                <a:lnTo>
                  <a:pt x="3642" y="5574"/>
                </a:lnTo>
                <a:lnTo>
                  <a:pt x="3660" y="5567"/>
                </a:lnTo>
                <a:lnTo>
                  <a:pt x="3677" y="5559"/>
                </a:lnTo>
                <a:lnTo>
                  <a:pt x="3693" y="5549"/>
                </a:lnTo>
                <a:lnTo>
                  <a:pt x="3708" y="5537"/>
                </a:lnTo>
                <a:lnTo>
                  <a:pt x="3720" y="5524"/>
                </a:lnTo>
                <a:lnTo>
                  <a:pt x="3732" y="5507"/>
                </a:lnTo>
                <a:lnTo>
                  <a:pt x="3743" y="5494"/>
                </a:lnTo>
                <a:lnTo>
                  <a:pt x="3753" y="5481"/>
                </a:lnTo>
                <a:lnTo>
                  <a:pt x="3765" y="5467"/>
                </a:lnTo>
                <a:lnTo>
                  <a:pt x="3777" y="5456"/>
                </a:lnTo>
                <a:lnTo>
                  <a:pt x="3790" y="5445"/>
                </a:lnTo>
                <a:lnTo>
                  <a:pt x="3802" y="5435"/>
                </a:lnTo>
                <a:lnTo>
                  <a:pt x="3815" y="5426"/>
                </a:lnTo>
                <a:lnTo>
                  <a:pt x="3829" y="5418"/>
                </a:lnTo>
                <a:lnTo>
                  <a:pt x="3842" y="5410"/>
                </a:lnTo>
                <a:lnTo>
                  <a:pt x="3856" y="5403"/>
                </a:lnTo>
                <a:lnTo>
                  <a:pt x="3870" y="5397"/>
                </a:lnTo>
                <a:lnTo>
                  <a:pt x="3885" y="5392"/>
                </a:lnTo>
                <a:lnTo>
                  <a:pt x="3899" y="5388"/>
                </a:lnTo>
                <a:lnTo>
                  <a:pt x="3913" y="5384"/>
                </a:lnTo>
                <a:lnTo>
                  <a:pt x="3929" y="5383"/>
                </a:lnTo>
                <a:lnTo>
                  <a:pt x="3942" y="5382"/>
                </a:lnTo>
                <a:lnTo>
                  <a:pt x="3960" y="5382"/>
                </a:lnTo>
                <a:lnTo>
                  <a:pt x="3978" y="5383"/>
                </a:lnTo>
                <a:lnTo>
                  <a:pt x="3996" y="5385"/>
                </a:lnTo>
                <a:lnTo>
                  <a:pt x="4013" y="5391"/>
                </a:lnTo>
                <a:lnTo>
                  <a:pt x="4030" y="5397"/>
                </a:lnTo>
                <a:lnTo>
                  <a:pt x="4047" y="5404"/>
                </a:lnTo>
                <a:lnTo>
                  <a:pt x="4063" y="5413"/>
                </a:lnTo>
                <a:lnTo>
                  <a:pt x="4077" y="5423"/>
                </a:lnTo>
                <a:lnTo>
                  <a:pt x="4084" y="5429"/>
                </a:lnTo>
                <a:lnTo>
                  <a:pt x="4089" y="5435"/>
                </a:lnTo>
                <a:lnTo>
                  <a:pt x="4096" y="5441"/>
                </a:lnTo>
                <a:lnTo>
                  <a:pt x="4102" y="5449"/>
                </a:lnTo>
                <a:lnTo>
                  <a:pt x="4106" y="5454"/>
                </a:lnTo>
                <a:lnTo>
                  <a:pt x="4110" y="5462"/>
                </a:lnTo>
                <a:lnTo>
                  <a:pt x="4115" y="5470"/>
                </a:lnTo>
                <a:lnTo>
                  <a:pt x="4118" y="5477"/>
                </a:lnTo>
                <a:lnTo>
                  <a:pt x="4119" y="5485"/>
                </a:lnTo>
                <a:lnTo>
                  <a:pt x="4121" y="5494"/>
                </a:lnTo>
                <a:lnTo>
                  <a:pt x="4123" y="5503"/>
                </a:lnTo>
                <a:lnTo>
                  <a:pt x="4124" y="5510"/>
                </a:lnTo>
                <a:lnTo>
                  <a:pt x="4124" y="5520"/>
                </a:lnTo>
                <a:lnTo>
                  <a:pt x="4123" y="5529"/>
                </a:lnTo>
                <a:lnTo>
                  <a:pt x="4120" y="5539"/>
                </a:lnTo>
                <a:lnTo>
                  <a:pt x="4118" y="5550"/>
                </a:lnTo>
                <a:lnTo>
                  <a:pt x="4130" y="5548"/>
                </a:lnTo>
                <a:lnTo>
                  <a:pt x="4143" y="5546"/>
                </a:lnTo>
                <a:lnTo>
                  <a:pt x="4155" y="5544"/>
                </a:lnTo>
                <a:lnTo>
                  <a:pt x="4167" y="5540"/>
                </a:lnTo>
                <a:lnTo>
                  <a:pt x="4179" y="5537"/>
                </a:lnTo>
                <a:lnTo>
                  <a:pt x="4190" y="5533"/>
                </a:lnTo>
                <a:lnTo>
                  <a:pt x="4201" y="5528"/>
                </a:lnTo>
                <a:lnTo>
                  <a:pt x="4213" y="5522"/>
                </a:lnTo>
                <a:lnTo>
                  <a:pt x="4223" y="5516"/>
                </a:lnTo>
                <a:lnTo>
                  <a:pt x="4234" y="5509"/>
                </a:lnTo>
                <a:lnTo>
                  <a:pt x="4245" y="5502"/>
                </a:lnTo>
                <a:lnTo>
                  <a:pt x="4255" y="5494"/>
                </a:lnTo>
                <a:lnTo>
                  <a:pt x="4265" y="5484"/>
                </a:lnTo>
                <a:lnTo>
                  <a:pt x="4275" y="5474"/>
                </a:lnTo>
                <a:lnTo>
                  <a:pt x="4284" y="5464"/>
                </a:lnTo>
                <a:lnTo>
                  <a:pt x="4294" y="5453"/>
                </a:lnTo>
                <a:lnTo>
                  <a:pt x="4303" y="5441"/>
                </a:lnTo>
                <a:lnTo>
                  <a:pt x="4312" y="5429"/>
                </a:lnTo>
                <a:lnTo>
                  <a:pt x="4320" y="5415"/>
                </a:lnTo>
                <a:lnTo>
                  <a:pt x="4328" y="5400"/>
                </a:lnTo>
                <a:lnTo>
                  <a:pt x="4337" y="5384"/>
                </a:lnTo>
                <a:lnTo>
                  <a:pt x="4344" y="5368"/>
                </a:lnTo>
                <a:lnTo>
                  <a:pt x="4352" y="5351"/>
                </a:lnTo>
                <a:lnTo>
                  <a:pt x="4359" y="5332"/>
                </a:lnTo>
                <a:lnTo>
                  <a:pt x="4365" y="5314"/>
                </a:lnTo>
                <a:lnTo>
                  <a:pt x="4373" y="5294"/>
                </a:lnTo>
                <a:lnTo>
                  <a:pt x="4378" y="5273"/>
                </a:lnTo>
                <a:lnTo>
                  <a:pt x="4384" y="5250"/>
                </a:lnTo>
                <a:lnTo>
                  <a:pt x="4389" y="5227"/>
                </a:lnTo>
                <a:lnTo>
                  <a:pt x="4395" y="5203"/>
                </a:lnTo>
                <a:lnTo>
                  <a:pt x="4399" y="5177"/>
                </a:lnTo>
                <a:lnTo>
                  <a:pt x="4404" y="5152"/>
                </a:lnTo>
                <a:lnTo>
                  <a:pt x="4406" y="5101"/>
                </a:lnTo>
                <a:lnTo>
                  <a:pt x="4408" y="5050"/>
                </a:lnTo>
                <a:lnTo>
                  <a:pt x="4410" y="4999"/>
                </a:lnTo>
                <a:lnTo>
                  <a:pt x="4412" y="4950"/>
                </a:lnTo>
                <a:lnTo>
                  <a:pt x="4415" y="4899"/>
                </a:lnTo>
                <a:lnTo>
                  <a:pt x="4417" y="4848"/>
                </a:lnTo>
                <a:lnTo>
                  <a:pt x="4419" y="4798"/>
                </a:lnTo>
                <a:lnTo>
                  <a:pt x="4421" y="4746"/>
                </a:lnTo>
                <a:lnTo>
                  <a:pt x="4424" y="4696"/>
                </a:lnTo>
                <a:lnTo>
                  <a:pt x="4426" y="4645"/>
                </a:lnTo>
                <a:lnTo>
                  <a:pt x="4428" y="4596"/>
                </a:lnTo>
                <a:lnTo>
                  <a:pt x="4430" y="4545"/>
                </a:lnTo>
                <a:lnTo>
                  <a:pt x="4432" y="4494"/>
                </a:lnTo>
                <a:lnTo>
                  <a:pt x="4435" y="4444"/>
                </a:lnTo>
                <a:lnTo>
                  <a:pt x="4437" y="4392"/>
                </a:lnTo>
                <a:lnTo>
                  <a:pt x="4439" y="4342"/>
                </a:lnTo>
                <a:lnTo>
                  <a:pt x="4458" y="4336"/>
                </a:lnTo>
                <a:lnTo>
                  <a:pt x="4474" y="4330"/>
                </a:lnTo>
                <a:lnTo>
                  <a:pt x="4493" y="4323"/>
                </a:lnTo>
                <a:lnTo>
                  <a:pt x="4511" y="4315"/>
                </a:lnTo>
                <a:lnTo>
                  <a:pt x="4528" y="4307"/>
                </a:lnTo>
                <a:lnTo>
                  <a:pt x="4544" y="4298"/>
                </a:lnTo>
                <a:lnTo>
                  <a:pt x="4561" y="4288"/>
                </a:lnTo>
                <a:lnTo>
                  <a:pt x="4577" y="4276"/>
                </a:lnTo>
                <a:lnTo>
                  <a:pt x="4593" y="4264"/>
                </a:lnTo>
                <a:lnTo>
                  <a:pt x="4608" y="4250"/>
                </a:lnTo>
                <a:lnTo>
                  <a:pt x="4623" y="4235"/>
                </a:lnTo>
                <a:lnTo>
                  <a:pt x="4637" y="4219"/>
                </a:lnTo>
                <a:lnTo>
                  <a:pt x="4650" y="4202"/>
                </a:lnTo>
                <a:lnTo>
                  <a:pt x="4664" y="4184"/>
                </a:lnTo>
                <a:lnTo>
                  <a:pt x="4676" y="4163"/>
                </a:lnTo>
                <a:lnTo>
                  <a:pt x="4688" y="4142"/>
                </a:lnTo>
                <a:lnTo>
                  <a:pt x="4660" y="4145"/>
                </a:lnTo>
                <a:lnTo>
                  <a:pt x="4635" y="4146"/>
                </a:lnTo>
                <a:lnTo>
                  <a:pt x="4608" y="4149"/>
                </a:lnTo>
                <a:lnTo>
                  <a:pt x="4583" y="4149"/>
                </a:lnTo>
                <a:lnTo>
                  <a:pt x="4559" y="4149"/>
                </a:lnTo>
                <a:lnTo>
                  <a:pt x="4534" y="4149"/>
                </a:lnTo>
                <a:lnTo>
                  <a:pt x="4510" y="4146"/>
                </a:lnTo>
                <a:lnTo>
                  <a:pt x="4487" y="4144"/>
                </a:lnTo>
                <a:lnTo>
                  <a:pt x="4463" y="4141"/>
                </a:lnTo>
                <a:lnTo>
                  <a:pt x="4442" y="4136"/>
                </a:lnTo>
                <a:lnTo>
                  <a:pt x="4420" y="4131"/>
                </a:lnTo>
                <a:lnTo>
                  <a:pt x="4400" y="4124"/>
                </a:lnTo>
                <a:lnTo>
                  <a:pt x="4380" y="4116"/>
                </a:lnTo>
                <a:lnTo>
                  <a:pt x="4362" y="4108"/>
                </a:lnTo>
                <a:lnTo>
                  <a:pt x="4343" y="4098"/>
                </a:lnTo>
                <a:lnTo>
                  <a:pt x="4326" y="4087"/>
                </a:lnTo>
                <a:lnTo>
                  <a:pt x="4317" y="4080"/>
                </a:lnTo>
                <a:lnTo>
                  <a:pt x="4308" y="4073"/>
                </a:lnTo>
                <a:lnTo>
                  <a:pt x="4302" y="4067"/>
                </a:lnTo>
                <a:lnTo>
                  <a:pt x="4295" y="4059"/>
                </a:lnTo>
                <a:lnTo>
                  <a:pt x="4289" y="4052"/>
                </a:lnTo>
                <a:lnTo>
                  <a:pt x="4283" y="4045"/>
                </a:lnTo>
                <a:lnTo>
                  <a:pt x="4277" y="4037"/>
                </a:lnTo>
                <a:lnTo>
                  <a:pt x="4273" y="4029"/>
                </a:lnTo>
                <a:lnTo>
                  <a:pt x="4269" y="4021"/>
                </a:lnTo>
                <a:lnTo>
                  <a:pt x="4265" y="4014"/>
                </a:lnTo>
                <a:lnTo>
                  <a:pt x="4262" y="4006"/>
                </a:lnTo>
                <a:lnTo>
                  <a:pt x="4260" y="3998"/>
                </a:lnTo>
                <a:lnTo>
                  <a:pt x="4256" y="3980"/>
                </a:lnTo>
                <a:lnTo>
                  <a:pt x="4254" y="3965"/>
                </a:lnTo>
                <a:lnTo>
                  <a:pt x="4254" y="3948"/>
                </a:lnTo>
                <a:lnTo>
                  <a:pt x="4255" y="3933"/>
                </a:lnTo>
                <a:lnTo>
                  <a:pt x="4260" y="3916"/>
                </a:lnTo>
                <a:lnTo>
                  <a:pt x="4263" y="3902"/>
                </a:lnTo>
                <a:lnTo>
                  <a:pt x="4270" y="3886"/>
                </a:lnTo>
                <a:lnTo>
                  <a:pt x="4276" y="3872"/>
                </a:lnTo>
                <a:lnTo>
                  <a:pt x="4284" y="3859"/>
                </a:lnTo>
                <a:lnTo>
                  <a:pt x="4294" y="3848"/>
                </a:lnTo>
                <a:lnTo>
                  <a:pt x="4302" y="3838"/>
                </a:lnTo>
                <a:lnTo>
                  <a:pt x="4310" y="3829"/>
                </a:lnTo>
                <a:lnTo>
                  <a:pt x="4317" y="3821"/>
                </a:lnTo>
                <a:lnTo>
                  <a:pt x="4327" y="3813"/>
                </a:lnTo>
                <a:lnTo>
                  <a:pt x="4336" y="3805"/>
                </a:lnTo>
                <a:lnTo>
                  <a:pt x="4346" y="3798"/>
                </a:lnTo>
                <a:lnTo>
                  <a:pt x="4356" y="3792"/>
                </a:lnTo>
                <a:lnTo>
                  <a:pt x="4366" y="3786"/>
                </a:lnTo>
                <a:lnTo>
                  <a:pt x="4376" y="3780"/>
                </a:lnTo>
                <a:lnTo>
                  <a:pt x="4387" y="3775"/>
                </a:lnTo>
                <a:lnTo>
                  <a:pt x="4397" y="3770"/>
                </a:lnTo>
                <a:lnTo>
                  <a:pt x="4409" y="3767"/>
                </a:lnTo>
                <a:lnTo>
                  <a:pt x="4432" y="3759"/>
                </a:lnTo>
                <a:lnTo>
                  <a:pt x="4457" y="3754"/>
                </a:lnTo>
                <a:lnTo>
                  <a:pt x="4482" y="3750"/>
                </a:lnTo>
                <a:lnTo>
                  <a:pt x="4508" y="3748"/>
                </a:lnTo>
                <a:lnTo>
                  <a:pt x="4534" y="3748"/>
                </a:lnTo>
                <a:lnTo>
                  <a:pt x="4562" y="3749"/>
                </a:lnTo>
                <a:lnTo>
                  <a:pt x="4592" y="3753"/>
                </a:lnTo>
                <a:lnTo>
                  <a:pt x="4620" y="3757"/>
                </a:lnTo>
                <a:lnTo>
                  <a:pt x="4650" y="3762"/>
                </a:lnTo>
                <a:lnTo>
                  <a:pt x="4681" y="3770"/>
                </a:lnTo>
                <a:lnTo>
                  <a:pt x="4726" y="3781"/>
                </a:lnTo>
                <a:lnTo>
                  <a:pt x="4770" y="3791"/>
                </a:lnTo>
                <a:lnTo>
                  <a:pt x="4814" y="3802"/>
                </a:lnTo>
                <a:lnTo>
                  <a:pt x="4858" y="3812"/>
                </a:lnTo>
                <a:lnTo>
                  <a:pt x="4903" y="3821"/>
                </a:lnTo>
                <a:lnTo>
                  <a:pt x="4948" y="3830"/>
                </a:lnTo>
                <a:lnTo>
                  <a:pt x="4992" y="3839"/>
                </a:lnTo>
                <a:lnTo>
                  <a:pt x="5038" y="3848"/>
                </a:lnTo>
                <a:lnTo>
                  <a:pt x="5083" y="3854"/>
                </a:lnTo>
                <a:lnTo>
                  <a:pt x="5128" y="3861"/>
                </a:lnTo>
                <a:lnTo>
                  <a:pt x="5174" y="3868"/>
                </a:lnTo>
                <a:lnTo>
                  <a:pt x="5219" y="3872"/>
                </a:lnTo>
                <a:lnTo>
                  <a:pt x="5263" y="3878"/>
                </a:lnTo>
                <a:lnTo>
                  <a:pt x="5309" y="3881"/>
                </a:lnTo>
                <a:lnTo>
                  <a:pt x="5354" y="3883"/>
                </a:lnTo>
                <a:lnTo>
                  <a:pt x="5399" y="3885"/>
                </a:lnTo>
                <a:lnTo>
                  <a:pt x="5394" y="3873"/>
                </a:lnTo>
                <a:lnTo>
                  <a:pt x="5391" y="3861"/>
                </a:lnTo>
                <a:lnTo>
                  <a:pt x="5389" y="3855"/>
                </a:lnTo>
                <a:lnTo>
                  <a:pt x="5386" y="3850"/>
                </a:lnTo>
                <a:lnTo>
                  <a:pt x="5384" y="3848"/>
                </a:lnTo>
                <a:lnTo>
                  <a:pt x="5382" y="3848"/>
                </a:lnTo>
                <a:lnTo>
                  <a:pt x="5379" y="3845"/>
                </a:lnTo>
                <a:lnTo>
                  <a:pt x="5377" y="3845"/>
                </a:lnTo>
                <a:lnTo>
                  <a:pt x="5331" y="3839"/>
                </a:lnTo>
                <a:lnTo>
                  <a:pt x="5287" y="3833"/>
                </a:lnTo>
                <a:lnTo>
                  <a:pt x="5246" y="3828"/>
                </a:lnTo>
                <a:lnTo>
                  <a:pt x="5207" y="3821"/>
                </a:lnTo>
                <a:lnTo>
                  <a:pt x="5190" y="3818"/>
                </a:lnTo>
                <a:lnTo>
                  <a:pt x="5173" y="3814"/>
                </a:lnTo>
                <a:lnTo>
                  <a:pt x="5157" y="3810"/>
                </a:lnTo>
                <a:lnTo>
                  <a:pt x="5143" y="3805"/>
                </a:lnTo>
                <a:lnTo>
                  <a:pt x="5129" y="3800"/>
                </a:lnTo>
                <a:lnTo>
                  <a:pt x="5117" y="3793"/>
                </a:lnTo>
                <a:lnTo>
                  <a:pt x="5106" y="3788"/>
                </a:lnTo>
                <a:lnTo>
                  <a:pt x="5097" y="3781"/>
                </a:lnTo>
                <a:lnTo>
                  <a:pt x="5087" y="3771"/>
                </a:lnTo>
                <a:lnTo>
                  <a:pt x="5080" y="3762"/>
                </a:lnTo>
                <a:lnTo>
                  <a:pt x="5072" y="3755"/>
                </a:lnTo>
                <a:lnTo>
                  <a:pt x="5065" y="3746"/>
                </a:lnTo>
                <a:lnTo>
                  <a:pt x="5059" y="3737"/>
                </a:lnTo>
                <a:lnTo>
                  <a:pt x="5054" y="3727"/>
                </a:lnTo>
                <a:lnTo>
                  <a:pt x="5050" y="3717"/>
                </a:lnTo>
                <a:lnTo>
                  <a:pt x="5046" y="3708"/>
                </a:lnTo>
                <a:lnTo>
                  <a:pt x="5044" y="3699"/>
                </a:lnTo>
                <a:lnTo>
                  <a:pt x="5043" y="3689"/>
                </a:lnTo>
                <a:lnTo>
                  <a:pt x="5041" y="3679"/>
                </a:lnTo>
                <a:lnTo>
                  <a:pt x="5041" y="3671"/>
                </a:lnTo>
                <a:lnTo>
                  <a:pt x="5041" y="3650"/>
                </a:lnTo>
                <a:lnTo>
                  <a:pt x="5044" y="3630"/>
                </a:lnTo>
                <a:lnTo>
                  <a:pt x="5046" y="3610"/>
                </a:lnTo>
                <a:lnTo>
                  <a:pt x="5048" y="3591"/>
                </a:lnTo>
                <a:lnTo>
                  <a:pt x="5050" y="3572"/>
                </a:lnTo>
                <a:lnTo>
                  <a:pt x="5050" y="3554"/>
                </a:lnTo>
                <a:lnTo>
                  <a:pt x="5049" y="3538"/>
                </a:lnTo>
                <a:lnTo>
                  <a:pt x="5048" y="3521"/>
                </a:lnTo>
                <a:lnTo>
                  <a:pt x="5045" y="3505"/>
                </a:lnTo>
                <a:lnTo>
                  <a:pt x="5042" y="3490"/>
                </a:lnTo>
                <a:lnTo>
                  <a:pt x="5038" y="3475"/>
                </a:lnTo>
                <a:lnTo>
                  <a:pt x="5033" y="3462"/>
                </a:lnTo>
                <a:lnTo>
                  <a:pt x="5028" y="3447"/>
                </a:lnTo>
                <a:lnTo>
                  <a:pt x="5021" y="3434"/>
                </a:lnTo>
                <a:lnTo>
                  <a:pt x="5013" y="3421"/>
                </a:lnTo>
                <a:lnTo>
                  <a:pt x="5007" y="3408"/>
                </a:lnTo>
                <a:lnTo>
                  <a:pt x="4998" y="3397"/>
                </a:lnTo>
                <a:lnTo>
                  <a:pt x="4989" y="3386"/>
                </a:lnTo>
                <a:lnTo>
                  <a:pt x="4979" y="3375"/>
                </a:lnTo>
                <a:lnTo>
                  <a:pt x="4969" y="3365"/>
                </a:lnTo>
                <a:lnTo>
                  <a:pt x="4958" y="3355"/>
                </a:lnTo>
                <a:lnTo>
                  <a:pt x="4946" y="3346"/>
                </a:lnTo>
                <a:lnTo>
                  <a:pt x="4934" y="3338"/>
                </a:lnTo>
                <a:lnTo>
                  <a:pt x="4920" y="3329"/>
                </a:lnTo>
                <a:lnTo>
                  <a:pt x="4907" y="3321"/>
                </a:lnTo>
                <a:lnTo>
                  <a:pt x="4893" y="3313"/>
                </a:lnTo>
                <a:lnTo>
                  <a:pt x="4878" y="3307"/>
                </a:lnTo>
                <a:lnTo>
                  <a:pt x="4863" y="3299"/>
                </a:lnTo>
                <a:lnTo>
                  <a:pt x="4847" y="3293"/>
                </a:lnTo>
                <a:lnTo>
                  <a:pt x="4831" y="3287"/>
                </a:lnTo>
                <a:lnTo>
                  <a:pt x="4798" y="3276"/>
                </a:lnTo>
                <a:lnTo>
                  <a:pt x="4761" y="3266"/>
                </a:lnTo>
                <a:close/>
                <a:moveTo>
                  <a:pt x="1696" y="2338"/>
                </a:moveTo>
                <a:lnTo>
                  <a:pt x="1653" y="2315"/>
                </a:lnTo>
                <a:lnTo>
                  <a:pt x="1683" y="2288"/>
                </a:lnTo>
                <a:lnTo>
                  <a:pt x="1709" y="2263"/>
                </a:lnTo>
                <a:lnTo>
                  <a:pt x="1736" y="2243"/>
                </a:lnTo>
                <a:lnTo>
                  <a:pt x="1760" y="2226"/>
                </a:lnTo>
                <a:lnTo>
                  <a:pt x="1774" y="2218"/>
                </a:lnTo>
                <a:lnTo>
                  <a:pt x="1786" y="2211"/>
                </a:lnTo>
                <a:lnTo>
                  <a:pt x="1797" y="2204"/>
                </a:lnTo>
                <a:lnTo>
                  <a:pt x="1810" y="2198"/>
                </a:lnTo>
                <a:lnTo>
                  <a:pt x="1838" y="2186"/>
                </a:lnTo>
                <a:lnTo>
                  <a:pt x="1865" y="2176"/>
                </a:lnTo>
                <a:lnTo>
                  <a:pt x="1879" y="2172"/>
                </a:lnTo>
                <a:lnTo>
                  <a:pt x="1892" y="2168"/>
                </a:lnTo>
                <a:lnTo>
                  <a:pt x="1904" y="2166"/>
                </a:lnTo>
                <a:lnTo>
                  <a:pt x="1917" y="2164"/>
                </a:lnTo>
                <a:lnTo>
                  <a:pt x="1930" y="2162"/>
                </a:lnTo>
                <a:lnTo>
                  <a:pt x="1941" y="2161"/>
                </a:lnTo>
                <a:lnTo>
                  <a:pt x="1953" y="2161"/>
                </a:lnTo>
                <a:lnTo>
                  <a:pt x="1965" y="2159"/>
                </a:lnTo>
                <a:lnTo>
                  <a:pt x="1988" y="2162"/>
                </a:lnTo>
                <a:lnTo>
                  <a:pt x="2010" y="2165"/>
                </a:lnTo>
                <a:lnTo>
                  <a:pt x="2031" y="2169"/>
                </a:lnTo>
                <a:lnTo>
                  <a:pt x="2052" y="2176"/>
                </a:lnTo>
                <a:lnTo>
                  <a:pt x="2072" y="2185"/>
                </a:lnTo>
                <a:lnTo>
                  <a:pt x="2090" y="2195"/>
                </a:lnTo>
                <a:lnTo>
                  <a:pt x="2107" y="2206"/>
                </a:lnTo>
                <a:lnTo>
                  <a:pt x="2122" y="2219"/>
                </a:lnTo>
                <a:lnTo>
                  <a:pt x="2129" y="2226"/>
                </a:lnTo>
                <a:lnTo>
                  <a:pt x="2137" y="2234"/>
                </a:lnTo>
                <a:lnTo>
                  <a:pt x="2142" y="2241"/>
                </a:lnTo>
                <a:lnTo>
                  <a:pt x="2149" y="2249"/>
                </a:lnTo>
                <a:lnTo>
                  <a:pt x="2154" y="2257"/>
                </a:lnTo>
                <a:lnTo>
                  <a:pt x="2160" y="2266"/>
                </a:lnTo>
                <a:lnTo>
                  <a:pt x="2163" y="2274"/>
                </a:lnTo>
                <a:lnTo>
                  <a:pt x="2168" y="2283"/>
                </a:lnTo>
                <a:lnTo>
                  <a:pt x="2179" y="2311"/>
                </a:lnTo>
                <a:lnTo>
                  <a:pt x="2186" y="2339"/>
                </a:lnTo>
                <a:lnTo>
                  <a:pt x="2194" y="2366"/>
                </a:lnTo>
                <a:lnTo>
                  <a:pt x="2198" y="2396"/>
                </a:lnTo>
                <a:lnTo>
                  <a:pt x="2203" y="2425"/>
                </a:lnTo>
                <a:lnTo>
                  <a:pt x="2205" y="2455"/>
                </a:lnTo>
                <a:lnTo>
                  <a:pt x="2207" y="2484"/>
                </a:lnTo>
                <a:lnTo>
                  <a:pt x="2208" y="2512"/>
                </a:lnTo>
                <a:lnTo>
                  <a:pt x="2212" y="2573"/>
                </a:lnTo>
                <a:lnTo>
                  <a:pt x="2214" y="2632"/>
                </a:lnTo>
                <a:lnTo>
                  <a:pt x="2216" y="2662"/>
                </a:lnTo>
                <a:lnTo>
                  <a:pt x="2218" y="2692"/>
                </a:lnTo>
                <a:lnTo>
                  <a:pt x="2222" y="2720"/>
                </a:lnTo>
                <a:lnTo>
                  <a:pt x="2227" y="2750"/>
                </a:lnTo>
                <a:lnTo>
                  <a:pt x="2232" y="2770"/>
                </a:lnTo>
                <a:lnTo>
                  <a:pt x="2237" y="2790"/>
                </a:lnTo>
                <a:lnTo>
                  <a:pt x="2243" y="2809"/>
                </a:lnTo>
                <a:lnTo>
                  <a:pt x="2249" y="2827"/>
                </a:lnTo>
                <a:lnTo>
                  <a:pt x="2256" y="2842"/>
                </a:lnTo>
                <a:lnTo>
                  <a:pt x="2264" y="2857"/>
                </a:lnTo>
                <a:lnTo>
                  <a:pt x="2272" y="2871"/>
                </a:lnTo>
                <a:lnTo>
                  <a:pt x="2281" y="2884"/>
                </a:lnTo>
                <a:lnTo>
                  <a:pt x="2291" y="2895"/>
                </a:lnTo>
                <a:lnTo>
                  <a:pt x="2301" y="2906"/>
                </a:lnTo>
                <a:lnTo>
                  <a:pt x="2311" y="2915"/>
                </a:lnTo>
                <a:lnTo>
                  <a:pt x="2324" y="2923"/>
                </a:lnTo>
                <a:lnTo>
                  <a:pt x="2335" y="2931"/>
                </a:lnTo>
                <a:lnTo>
                  <a:pt x="2347" y="2936"/>
                </a:lnTo>
                <a:lnTo>
                  <a:pt x="2360" y="2940"/>
                </a:lnTo>
                <a:lnTo>
                  <a:pt x="2372" y="2944"/>
                </a:lnTo>
                <a:lnTo>
                  <a:pt x="2387" y="2946"/>
                </a:lnTo>
                <a:lnTo>
                  <a:pt x="2401" y="2947"/>
                </a:lnTo>
                <a:lnTo>
                  <a:pt x="2415" y="2947"/>
                </a:lnTo>
                <a:lnTo>
                  <a:pt x="2430" y="2946"/>
                </a:lnTo>
                <a:lnTo>
                  <a:pt x="2445" y="2944"/>
                </a:lnTo>
                <a:lnTo>
                  <a:pt x="2461" y="2942"/>
                </a:lnTo>
                <a:lnTo>
                  <a:pt x="2477" y="2937"/>
                </a:lnTo>
                <a:lnTo>
                  <a:pt x="2493" y="2931"/>
                </a:lnTo>
                <a:lnTo>
                  <a:pt x="2511" y="2925"/>
                </a:lnTo>
                <a:lnTo>
                  <a:pt x="2527" y="2917"/>
                </a:lnTo>
                <a:lnTo>
                  <a:pt x="2546" y="2908"/>
                </a:lnTo>
                <a:lnTo>
                  <a:pt x="2563" y="2897"/>
                </a:lnTo>
                <a:lnTo>
                  <a:pt x="2581" y="2886"/>
                </a:lnTo>
                <a:lnTo>
                  <a:pt x="2599" y="2875"/>
                </a:lnTo>
                <a:lnTo>
                  <a:pt x="2618" y="2861"/>
                </a:lnTo>
                <a:lnTo>
                  <a:pt x="2637" y="2846"/>
                </a:lnTo>
                <a:lnTo>
                  <a:pt x="2701" y="2796"/>
                </a:lnTo>
                <a:lnTo>
                  <a:pt x="2764" y="2744"/>
                </a:lnTo>
                <a:lnTo>
                  <a:pt x="2825" y="2694"/>
                </a:lnTo>
                <a:lnTo>
                  <a:pt x="2884" y="2644"/>
                </a:lnTo>
                <a:lnTo>
                  <a:pt x="2944" y="2596"/>
                </a:lnTo>
                <a:lnTo>
                  <a:pt x="3002" y="2549"/>
                </a:lnTo>
                <a:lnTo>
                  <a:pt x="3057" y="2502"/>
                </a:lnTo>
                <a:lnTo>
                  <a:pt x="3112" y="2457"/>
                </a:lnTo>
                <a:lnTo>
                  <a:pt x="3167" y="2414"/>
                </a:lnTo>
                <a:lnTo>
                  <a:pt x="3220" y="2372"/>
                </a:lnTo>
                <a:lnTo>
                  <a:pt x="3271" y="2332"/>
                </a:lnTo>
                <a:lnTo>
                  <a:pt x="3323" y="2293"/>
                </a:lnTo>
                <a:lnTo>
                  <a:pt x="3372" y="2257"/>
                </a:lnTo>
                <a:lnTo>
                  <a:pt x="3421" y="2222"/>
                </a:lnTo>
                <a:lnTo>
                  <a:pt x="3470" y="2190"/>
                </a:lnTo>
                <a:lnTo>
                  <a:pt x="3518" y="2162"/>
                </a:lnTo>
                <a:lnTo>
                  <a:pt x="3516" y="2194"/>
                </a:lnTo>
                <a:lnTo>
                  <a:pt x="3514" y="2226"/>
                </a:lnTo>
                <a:lnTo>
                  <a:pt x="3514" y="2257"/>
                </a:lnTo>
                <a:lnTo>
                  <a:pt x="3514" y="2289"/>
                </a:lnTo>
                <a:lnTo>
                  <a:pt x="3516" y="2320"/>
                </a:lnTo>
                <a:lnTo>
                  <a:pt x="3520" y="2350"/>
                </a:lnTo>
                <a:lnTo>
                  <a:pt x="3523" y="2380"/>
                </a:lnTo>
                <a:lnTo>
                  <a:pt x="3527" y="2409"/>
                </a:lnTo>
                <a:lnTo>
                  <a:pt x="3533" y="2438"/>
                </a:lnTo>
                <a:lnTo>
                  <a:pt x="3541" y="2467"/>
                </a:lnTo>
                <a:lnTo>
                  <a:pt x="3548" y="2496"/>
                </a:lnTo>
                <a:lnTo>
                  <a:pt x="3557" y="2523"/>
                </a:lnTo>
                <a:lnTo>
                  <a:pt x="3567" y="2551"/>
                </a:lnTo>
                <a:lnTo>
                  <a:pt x="3578" y="2578"/>
                </a:lnTo>
                <a:lnTo>
                  <a:pt x="3590" y="2604"/>
                </a:lnTo>
                <a:lnTo>
                  <a:pt x="3605" y="2631"/>
                </a:lnTo>
                <a:lnTo>
                  <a:pt x="3619" y="2655"/>
                </a:lnTo>
                <a:lnTo>
                  <a:pt x="3634" y="2680"/>
                </a:lnTo>
                <a:lnTo>
                  <a:pt x="3650" y="2705"/>
                </a:lnTo>
                <a:lnTo>
                  <a:pt x="3667" y="2728"/>
                </a:lnTo>
                <a:lnTo>
                  <a:pt x="3686" y="2751"/>
                </a:lnTo>
                <a:lnTo>
                  <a:pt x="3705" y="2773"/>
                </a:lnTo>
                <a:lnTo>
                  <a:pt x="3725" y="2794"/>
                </a:lnTo>
                <a:lnTo>
                  <a:pt x="3746" y="2815"/>
                </a:lnTo>
                <a:lnTo>
                  <a:pt x="3769" y="2835"/>
                </a:lnTo>
                <a:lnTo>
                  <a:pt x="3793" y="2854"/>
                </a:lnTo>
                <a:lnTo>
                  <a:pt x="3817" y="2873"/>
                </a:lnTo>
                <a:lnTo>
                  <a:pt x="3842" y="2891"/>
                </a:lnTo>
                <a:lnTo>
                  <a:pt x="3868" y="2908"/>
                </a:lnTo>
                <a:lnTo>
                  <a:pt x="3897" y="2924"/>
                </a:lnTo>
                <a:lnTo>
                  <a:pt x="3925" y="2940"/>
                </a:lnTo>
                <a:lnTo>
                  <a:pt x="3953" y="2954"/>
                </a:lnTo>
                <a:lnTo>
                  <a:pt x="3929" y="2976"/>
                </a:lnTo>
                <a:lnTo>
                  <a:pt x="3901" y="2997"/>
                </a:lnTo>
                <a:lnTo>
                  <a:pt x="3874" y="3017"/>
                </a:lnTo>
                <a:lnTo>
                  <a:pt x="3843" y="3036"/>
                </a:lnTo>
                <a:lnTo>
                  <a:pt x="3828" y="3043"/>
                </a:lnTo>
                <a:lnTo>
                  <a:pt x="3812" y="3052"/>
                </a:lnTo>
                <a:lnTo>
                  <a:pt x="3796" y="3061"/>
                </a:lnTo>
                <a:lnTo>
                  <a:pt x="3778" y="3068"/>
                </a:lnTo>
                <a:lnTo>
                  <a:pt x="3762" y="3074"/>
                </a:lnTo>
                <a:lnTo>
                  <a:pt x="3743" y="3082"/>
                </a:lnTo>
                <a:lnTo>
                  <a:pt x="3724" y="3088"/>
                </a:lnTo>
                <a:lnTo>
                  <a:pt x="3707" y="3094"/>
                </a:lnTo>
                <a:lnTo>
                  <a:pt x="3702" y="3062"/>
                </a:lnTo>
                <a:lnTo>
                  <a:pt x="3693" y="3032"/>
                </a:lnTo>
                <a:lnTo>
                  <a:pt x="3681" y="3007"/>
                </a:lnTo>
                <a:lnTo>
                  <a:pt x="3665" y="2985"/>
                </a:lnTo>
                <a:lnTo>
                  <a:pt x="3645" y="2966"/>
                </a:lnTo>
                <a:lnTo>
                  <a:pt x="3622" y="2950"/>
                </a:lnTo>
                <a:lnTo>
                  <a:pt x="3597" y="2938"/>
                </a:lnTo>
                <a:lnTo>
                  <a:pt x="3568" y="2928"/>
                </a:lnTo>
                <a:lnTo>
                  <a:pt x="3537" y="2922"/>
                </a:lnTo>
                <a:lnTo>
                  <a:pt x="3505" y="2918"/>
                </a:lnTo>
                <a:lnTo>
                  <a:pt x="3470" y="2917"/>
                </a:lnTo>
                <a:lnTo>
                  <a:pt x="3433" y="2918"/>
                </a:lnTo>
                <a:lnTo>
                  <a:pt x="3397" y="2922"/>
                </a:lnTo>
                <a:lnTo>
                  <a:pt x="3358" y="2928"/>
                </a:lnTo>
                <a:lnTo>
                  <a:pt x="3319" y="2936"/>
                </a:lnTo>
                <a:lnTo>
                  <a:pt x="3279" y="2947"/>
                </a:lnTo>
                <a:lnTo>
                  <a:pt x="3241" y="2959"/>
                </a:lnTo>
                <a:lnTo>
                  <a:pt x="3201" y="2974"/>
                </a:lnTo>
                <a:lnTo>
                  <a:pt x="3161" y="2989"/>
                </a:lnTo>
                <a:lnTo>
                  <a:pt x="3123" y="3008"/>
                </a:lnTo>
                <a:lnTo>
                  <a:pt x="3086" y="3027"/>
                </a:lnTo>
                <a:lnTo>
                  <a:pt x="3049" y="3047"/>
                </a:lnTo>
                <a:lnTo>
                  <a:pt x="3015" y="3069"/>
                </a:lnTo>
                <a:lnTo>
                  <a:pt x="2982" y="3092"/>
                </a:lnTo>
                <a:lnTo>
                  <a:pt x="2951" y="3116"/>
                </a:lnTo>
                <a:lnTo>
                  <a:pt x="2923" y="3141"/>
                </a:lnTo>
                <a:lnTo>
                  <a:pt x="2897" y="3167"/>
                </a:lnTo>
                <a:lnTo>
                  <a:pt x="2873" y="3194"/>
                </a:lnTo>
                <a:lnTo>
                  <a:pt x="2855" y="3220"/>
                </a:lnTo>
                <a:lnTo>
                  <a:pt x="2837" y="3249"/>
                </a:lnTo>
                <a:lnTo>
                  <a:pt x="2825" y="3277"/>
                </a:lnTo>
                <a:lnTo>
                  <a:pt x="2816" y="3306"/>
                </a:lnTo>
                <a:lnTo>
                  <a:pt x="2810" y="3333"/>
                </a:lnTo>
                <a:lnTo>
                  <a:pt x="2803" y="3359"/>
                </a:lnTo>
                <a:lnTo>
                  <a:pt x="2795" y="3381"/>
                </a:lnTo>
                <a:lnTo>
                  <a:pt x="2787" y="3402"/>
                </a:lnTo>
                <a:lnTo>
                  <a:pt x="2779" y="3420"/>
                </a:lnTo>
                <a:lnTo>
                  <a:pt x="2769" y="3435"/>
                </a:lnTo>
                <a:lnTo>
                  <a:pt x="2761" y="3449"/>
                </a:lnTo>
                <a:lnTo>
                  <a:pt x="2752" y="3462"/>
                </a:lnTo>
                <a:lnTo>
                  <a:pt x="2742" y="3472"/>
                </a:lnTo>
                <a:lnTo>
                  <a:pt x="2733" y="3479"/>
                </a:lnTo>
                <a:lnTo>
                  <a:pt x="2723" y="3486"/>
                </a:lnTo>
                <a:lnTo>
                  <a:pt x="2713" y="3491"/>
                </a:lnTo>
                <a:lnTo>
                  <a:pt x="2703" y="3495"/>
                </a:lnTo>
                <a:lnTo>
                  <a:pt x="2692" y="3497"/>
                </a:lnTo>
                <a:lnTo>
                  <a:pt x="2681" y="3498"/>
                </a:lnTo>
                <a:lnTo>
                  <a:pt x="2671" y="3498"/>
                </a:lnTo>
                <a:lnTo>
                  <a:pt x="2676" y="3489"/>
                </a:lnTo>
                <a:lnTo>
                  <a:pt x="2680" y="3480"/>
                </a:lnTo>
                <a:lnTo>
                  <a:pt x="2682" y="3472"/>
                </a:lnTo>
                <a:lnTo>
                  <a:pt x="2685" y="3462"/>
                </a:lnTo>
                <a:lnTo>
                  <a:pt x="2688" y="3453"/>
                </a:lnTo>
                <a:lnTo>
                  <a:pt x="2689" y="3444"/>
                </a:lnTo>
                <a:lnTo>
                  <a:pt x="2690" y="3436"/>
                </a:lnTo>
                <a:lnTo>
                  <a:pt x="2690" y="3427"/>
                </a:lnTo>
                <a:lnTo>
                  <a:pt x="2690" y="3418"/>
                </a:lnTo>
                <a:lnTo>
                  <a:pt x="2689" y="3411"/>
                </a:lnTo>
                <a:lnTo>
                  <a:pt x="2686" y="3403"/>
                </a:lnTo>
                <a:lnTo>
                  <a:pt x="2684" y="3395"/>
                </a:lnTo>
                <a:lnTo>
                  <a:pt x="2682" y="3387"/>
                </a:lnTo>
                <a:lnTo>
                  <a:pt x="2680" y="3381"/>
                </a:lnTo>
                <a:lnTo>
                  <a:pt x="2676" y="3373"/>
                </a:lnTo>
                <a:lnTo>
                  <a:pt x="2672" y="3366"/>
                </a:lnTo>
                <a:lnTo>
                  <a:pt x="2663" y="3353"/>
                </a:lnTo>
                <a:lnTo>
                  <a:pt x="2652" y="3341"/>
                </a:lnTo>
                <a:lnTo>
                  <a:pt x="2639" y="3330"/>
                </a:lnTo>
                <a:lnTo>
                  <a:pt x="2626" y="3320"/>
                </a:lnTo>
                <a:lnTo>
                  <a:pt x="2610" y="3312"/>
                </a:lnTo>
                <a:lnTo>
                  <a:pt x="2592" y="3304"/>
                </a:lnTo>
                <a:lnTo>
                  <a:pt x="2575" y="3298"/>
                </a:lnTo>
                <a:lnTo>
                  <a:pt x="2556" y="3294"/>
                </a:lnTo>
                <a:lnTo>
                  <a:pt x="2534" y="3290"/>
                </a:lnTo>
                <a:lnTo>
                  <a:pt x="2512" y="3287"/>
                </a:lnTo>
                <a:lnTo>
                  <a:pt x="2489" y="3286"/>
                </a:lnTo>
                <a:lnTo>
                  <a:pt x="2467" y="3285"/>
                </a:lnTo>
                <a:lnTo>
                  <a:pt x="2445" y="3286"/>
                </a:lnTo>
                <a:lnTo>
                  <a:pt x="2423" y="3288"/>
                </a:lnTo>
                <a:lnTo>
                  <a:pt x="2401" y="3290"/>
                </a:lnTo>
                <a:lnTo>
                  <a:pt x="2378" y="3294"/>
                </a:lnTo>
                <a:lnTo>
                  <a:pt x="2357" y="3297"/>
                </a:lnTo>
                <a:lnTo>
                  <a:pt x="2336" y="3299"/>
                </a:lnTo>
                <a:lnTo>
                  <a:pt x="2314" y="3300"/>
                </a:lnTo>
                <a:lnTo>
                  <a:pt x="2291" y="3300"/>
                </a:lnTo>
                <a:lnTo>
                  <a:pt x="2269" y="3299"/>
                </a:lnTo>
                <a:lnTo>
                  <a:pt x="2247" y="3296"/>
                </a:lnTo>
                <a:lnTo>
                  <a:pt x="2225" y="3292"/>
                </a:lnTo>
                <a:lnTo>
                  <a:pt x="2203" y="3287"/>
                </a:lnTo>
                <a:lnTo>
                  <a:pt x="2182" y="3279"/>
                </a:lnTo>
                <a:lnTo>
                  <a:pt x="2161" y="3270"/>
                </a:lnTo>
                <a:lnTo>
                  <a:pt x="2152" y="3265"/>
                </a:lnTo>
                <a:lnTo>
                  <a:pt x="2142" y="3259"/>
                </a:lnTo>
                <a:lnTo>
                  <a:pt x="2133" y="3252"/>
                </a:lnTo>
                <a:lnTo>
                  <a:pt x="2124" y="3246"/>
                </a:lnTo>
                <a:lnTo>
                  <a:pt x="2116" y="3239"/>
                </a:lnTo>
                <a:lnTo>
                  <a:pt x="2107" y="3230"/>
                </a:lnTo>
                <a:lnTo>
                  <a:pt x="2099" y="3223"/>
                </a:lnTo>
                <a:lnTo>
                  <a:pt x="2091" y="3214"/>
                </a:lnTo>
                <a:lnTo>
                  <a:pt x="2083" y="3204"/>
                </a:lnTo>
                <a:lnTo>
                  <a:pt x="2077" y="3194"/>
                </a:lnTo>
                <a:lnTo>
                  <a:pt x="2071" y="3183"/>
                </a:lnTo>
                <a:lnTo>
                  <a:pt x="2065" y="3172"/>
                </a:lnTo>
                <a:lnTo>
                  <a:pt x="2044" y="3127"/>
                </a:lnTo>
                <a:lnTo>
                  <a:pt x="2021" y="3085"/>
                </a:lnTo>
                <a:lnTo>
                  <a:pt x="2000" y="3044"/>
                </a:lnTo>
                <a:lnTo>
                  <a:pt x="1979" y="3007"/>
                </a:lnTo>
                <a:lnTo>
                  <a:pt x="1958" y="2970"/>
                </a:lnTo>
                <a:lnTo>
                  <a:pt x="1936" y="2937"/>
                </a:lnTo>
                <a:lnTo>
                  <a:pt x="1925" y="2921"/>
                </a:lnTo>
                <a:lnTo>
                  <a:pt x="1914" y="2906"/>
                </a:lnTo>
                <a:lnTo>
                  <a:pt x="1902" y="2892"/>
                </a:lnTo>
                <a:lnTo>
                  <a:pt x="1891" y="2877"/>
                </a:lnTo>
                <a:lnTo>
                  <a:pt x="1879" y="2864"/>
                </a:lnTo>
                <a:lnTo>
                  <a:pt x="1867" y="2853"/>
                </a:lnTo>
                <a:lnTo>
                  <a:pt x="1854" y="2842"/>
                </a:lnTo>
                <a:lnTo>
                  <a:pt x="1842" y="2831"/>
                </a:lnTo>
                <a:lnTo>
                  <a:pt x="1830" y="2821"/>
                </a:lnTo>
                <a:lnTo>
                  <a:pt x="1818" y="2812"/>
                </a:lnTo>
                <a:lnTo>
                  <a:pt x="1805" y="2805"/>
                </a:lnTo>
                <a:lnTo>
                  <a:pt x="1791" y="2798"/>
                </a:lnTo>
                <a:lnTo>
                  <a:pt x="1777" y="2792"/>
                </a:lnTo>
                <a:lnTo>
                  <a:pt x="1764" y="2787"/>
                </a:lnTo>
                <a:lnTo>
                  <a:pt x="1749" y="2784"/>
                </a:lnTo>
                <a:lnTo>
                  <a:pt x="1735" y="2781"/>
                </a:lnTo>
                <a:lnTo>
                  <a:pt x="1719" y="2779"/>
                </a:lnTo>
                <a:lnTo>
                  <a:pt x="1704" y="2779"/>
                </a:lnTo>
                <a:lnTo>
                  <a:pt x="1688" y="2780"/>
                </a:lnTo>
                <a:lnTo>
                  <a:pt x="1673" y="2782"/>
                </a:lnTo>
                <a:lnTo>
                  <a:pt x="1676" y="2757"/>
                </a:lnTo>
                <a:lnTo>
                  <a:pt x="1682" y="2732"/>
                </a:lnTo>
                <a:lnTo>
                  <a:pt x="1687" y="2708"/>
                </a:lnTo>
                <a:lnTo>
                  <a:pt x="1695" y="2684"/>
                </a:lnTo>
                <a:lnTo>
                  <a:pt x="1699" y="2672"/>
                </a:lnTo>
                <a:lnTo>
                  <a:pt x="1704" y="2659"/>
                </a:lnTo>
                <a:lnTo>
                  <a:pt x="1709" y="2648"/>
                </a:lnTo>
                <a:lnTo>
                  <a:pt x="1716" y="2637"/>
                </a:lnTo>
                <a:lnTo>
                  <a:pt x="1723" y="2626"/>
                </a:lnTo>
                <a:lnTo>
                  <a:pt x="1730" y="2615"/>
                </a:lnTo>
                <a:lnTo>
                  <a:pt x="1738" y="2606"/>
                </a:lnTo>
                <a:lnTo>
                  <a:pt x="1748" y="2596"/>
                </a:lnTo>
                <a:lnTo>
                  <a:pt x="1759" y="2585"/>
                </a:lnTo>
                <a:lnTo>
                  <a:pt x="1771" y="2576"/>
                </a:lnTo>
                <a:lnTo>
                  <a:pt x="1785" y="2569"/>
                </a:lnTo>
                <a:lnTo>
                  <a:pt x="1797" y="2563"/>
                </a:lnTo>
                <a:lnTo>
                  <a:pt x="1808" y="2559"/>
                </a:lnTo>
                <a:lnTo>
                  <a:pt x="1821" y="2555"/>
                </a:lnTo>
                <a:lnTo>
                  <a:pt x="1834" y="2554"/>
                </a:lnTo>
                <a:lnTo>
                  <a:pt x="1848" y="2555"/>
                </a:lnTo>
                <a:lnTo>
                  <a:pt x="1862" y="2558"/>
                </a:lnTo>
                <a:lnTo>
                  <a:pt x="1874" y="2562"/>
                </a:lnTo>
                <a:lnTo>
                  <a:pt x="1889" y="2567"/>
                </a:lnTo>
                <a:lnTo>
                  <a:pt x="1903" y="2574"/>
                </a:lnTo>
                <a:lnTo>
                  <a:pt x="1917" y="2582"/>
                </a:lnTo>
                <a:lnTo>
                  <a:pt x="1931" y="2592"/>
                </a:lnTo>
                <a:lnTo>
                  <a:pt x="1945" y="2604"/>
                </a:lnTo>
                <a:lnTo>
                  <a:pt x="1961" y="2617"/>
                </a:lnTo>
                <a:lnTo>
                  <a:pt x="1972" y="2628"/>
                </a:lnTo>
                <a:lnTo>
                  <a:pt x="1983" y="2641"/>
                </a:lnTo>
                <a:lnTo>
                  <a:pt x="1994" y="2653"/>
                </a:lnTo>
                <a:lnTo>
                  <a:pt x="2004" y="2665"/>
                </a:lnTo>
                <a:lnTo>
                  <a:pt x="2026" y="2694"/>
                </a:lnTo>
                <a:lnTo>
                  <a:pt x="2047" y="2725"/>
                </a:lnTo>
                <a:lnTo>
                  <a:pt x="2068" y="2757"/>
                </a:lnTo>
                <a:lnTo>
                  <a:pt x="2090" y="2791"/>
                </a:lnTo>
                <a:lnTo>
                  <a:pt x="2111" y="2827"/>
                </a:lnTo>
                <a:lnTo>
                  <a:pt x="2133" y="2863"/>
                </a:lnTo>
                <a:lnTo>
                  <a:pt x="2114" y="2807"/>
                </a:lnTo>
                <a:lnTo>
                  <a:pt x="2098" y="2758"/>
                </a:lnTo>
                <a:lnTo>
                  <a:pt x="2083" y="2718"/>
                </a:lnTo>
                <a:lnTo>
                  <a:pt x="2069" y="2683"/>
                </a:lnTo>
                <a:lnTo>
                  <a:pt x="2061" y="2666"/>
                </a:lnTo>
                <a:lnTo>
                  <a:pt x="2054" y="2651"/>
                </a:lnTo>
                <a:lnTo>
                  <a:pt x="2046" y="2635"/>
                </a:lnTo>
                <a:lnTo>
                  <a:pt x="2038" y="2621"/>
                </a:lnTo>
                <a:lnTo>
                  <a:pt x="2018" y="2590"/>
                </a:lnTo>
                <a:lnTo>
                  <a:pt x="1996" y="2558"/>
                </a:lnTo>
                <a:lnTo>
                  <a:pt x="1986" y="2548"/>
                </a:lnTo>
                <a:lnTo>
                  <a:pt x="1978" y="2538"/>
                </a:lnTo>
                <a:lnTo>
                  <a:pt x="1968" y="2529"/>
                </a:lnTo>
                <a:lnTo>
                  <a:pt x="1960" y="2520"/>
                </a:lnTo>
                <a:lnTo>
                  <a:pt x="1950" y="2512"/>
                </a:lnTo>
                <a:lnTo>
                  <a:pt x="1940" y="2506"/>
                </a:lnTo>
                <a:lnTo>
                  <a:pt x="1930" y="2499"/>
                </a:lnTo>
                <a:lnTo>
                  <a:pt x="1919" y="2494"/>
                </a:lnTo>
                <a:lnTo>
                  <a:pt x="1907" y="2488"/>
                </a:lnTo>
                <a:lnTo>
                  <a:pt x="1896" y="2485"/>
                </a:lnTo>
                <a:lnTo>
                  <a:pt x="1885" y="2481"/>
                </a:lnTo>
                <a:lnTo>
                  <a:pt x="1874" y="2479"/>
                </a:lnTo>
                <a:lnTo>
                  <a:pt x="1863" y="2477"/>
                </a:lnTo>
                <a:lnTo>
                  <a:pt x="1852" y="2477"/>
                </a:lnTo>
                <a:lnTo>
                  <a:pt x="1841" y="2476"/>
                </a:lnTo>
                <a:lnTo>
                  <a:pt x="1830" y="2477"/>
                </a:lnTo>
                <a:lnTo>
                  <a:pt x="1819" y="2477"/>
                </a:lnTo>
                <a:lnTo>
                  <a:pt x="1808" y="2478"/>
                </a:lnTo>
                <a:lnTo>
                  <a:pt x="1797" y="2480"/>
                </a:lnTo>
                <a:lnTo>
                  <a:pt x="1786" y="2484"/>
                </a:lnTo>
                <a:lnTo>
                  <a:pt x="1775" y="2487"/>
                </a:lnTo>
                <a:lnTo>
                  <a:pt x="1764" y="2491"/>
                </a:lnTo>
                <a:lnTo>
                  <a:pt x="1753" y="2496"/>
                </a:lnTo>
                <a:lnTo>
                  <a:pt x="1742" y="2501"/>
                </a:lnTo>
                <a:lnTo>
                  <a:pt x="1732" y="2508"/>
                </a:lnTo>
                <a:lnTo>
                  <a:pt x="1722" y="2513"/>
                </a:lnTo>
                <a:lnTo>
                  <a:pt x="1712" y="2521"/>
                </a:lnTo>
                <a:lnTo>
                  <a:pt x="1702" y="2529"/>
                </a:lnTo>
                <a:lnTo>
                  <a:pt x="1693" y="2537"/>
                </a:lnTo>
                <a:lnTo>
                  <a:pt x="1684" y="2546"/>
                </a:lnTo>
                <a:lnTo>
                  <a:pt x="1675" y="2554"/>
                </a:lnTo>
                <a:lnTo>
                  <a:pt x="1666" y="2565"/>
                </a:lnTo>
                <a:lnTo>
                  <a:pt x="1591" y="2533"/>
                </a:lnTo>
                <a:lnTo>
                  <a:pt x="1619" y="2507"/>
                </a:lnTo>
                <a:lnTo>
                  <a:pt x="1647" y="2477"/>
                </a:lnTo>
                <a:lnTo>
                  <a:pt x="1677" y="2447"/>
                </a:lnTo>
                <a:lnTo>
                  <a:pt x="1709" y="2418"/>
                </a:lnTo>
                <a:lnTo>
                  <a:pt x="1726" y="2404"/>
                </a:lnTo>
                <a:lnTo>
                  <a:pt x="1743" y="2390"/>
                </a:lnTo>
                <a:lnTo>
                  <a:pt x="1760" y="2377"/>
                </a:lnTo>
                <a:lnTo>
                  <a:pt x="1777" y="2366"/>
                </a:lnTo>
                <a:lnTo>
                  <a:pt x="1795" y="2355"/>
                </a:lnTo>
                <a:lnTo>
                  <a:pt x="1811" y="2344"/>
                </a:lnTo>
                <a:lnTo>
                  <a:pt x="1830" y="2335"/>
                </a:lnTo>
                <a:lnTo>
                  <a:pt x="1847" y="2328"/>
                </a:lnTo>
                <a:lnTo>
                  <a:pt x="1864" y="2322"/>
                </a:lnTo>
                <a:lnTo>
                  <a:pt x="1882" y="2318"/>
                </a:lnTo>
                <a:lnTo>
                  <a:pt x="1899" y="2315"/>
                </a:lnTo>
                <a:lnTo>
                  <a:pt x="1917" y="2314"/>
                </a:lnTo>
                <a:lnTo>
                  <a:pt x="1934" y="2316"/>
                </a:lnTo>
                <a:lnTo>
                  <a:pt x="1952" y="2320"/>
                </a:lnTo>
                <a:lnTo>
                  <a:pt x="1968" y="2325"/>
                </a:lnTo>
                <a:lnTo>
                  <a:pt x="1985" y="2333"/>
                </a:lnTo>
                <a:lnTo>
                  <a:pt x="2002" y="2344"/>
                </a:lnTo>
                <a:lnTo>
                  <a:pt x="2018" y="2359"/>
                </a:lnTo>
                <a:lnTo>
                  <a:pt x="2033" y="2375"/>
                </a:lnTo>
                <a:lnTo>
                  <a:pt x="2049" y="2394"/>
                </a:lnTo>
                <a:lnTo>
                  <a:pt x="2064" y="2417"/>
                </a:lnTo>
                <a:lnTo>
                  <a:pt x="2078" y="2443"/>
                </a:lnTo>
                <a:lnTo>
                  <a:pt x="2092" y="2471"/>
                </a:lnTo>
                <a:lnTo>
                  <a:pt x="2106" y="2505"/>
                </a:lnTo>
                <a:lnTo>
                  <a:pt x="2106" y="2482"/>
                </a:lnTo>
                <a:lnTo>
                  <a:pt x="2102" y="2460"/>
                </a:lnTo>
                <a:lnTo>
                  <a:pt x="2097" y="2438"/>
                </a:lnTo>
                <a:lnTo>
                  <a:pt x="2091" y="2416"/>
                </a:lnTo>
                <a:lnTo>
                  <a:pt x="2083" y="2394"/>
                </a:lnTo>
                <a:lnTo>
                  <a:pt x="2073" y="2373"/>
                </a:lnTo>
                <a:lnTo>
                  <a:pt x="2062" y="2353"/>
                </a:lnTo>
                <a:lnTo>
                  <a:pt x="2051" y="2333"/>
                </a:lnTo>
                <a:lnTo>
                  <a:pt x="2039" y="2315"/>
                </a:lnTo>
                <a:lnTo>
                  <a:pt x="2024" y="2300"/>
                </a:lnTo>
                <a:lnTo>
                  <a:pt x="2017" y="2292"/>
                </a:lnTo>
                <a:lnTo>
                  <a:pt x="2008" y="2286"/>
                </a:lnTo>
                <a:lnTo>
                  <a:pt x="2000" y="2278"/>
                </a:lnTo>
                <a:lnTo>
                  <a:pt x="1993" y="2273"/>
                </a:lnTo>
                <a:lnTo>
                  <a:pt x="1985" y="2267"/>
                </a:lnTo>
                <a:lnTo>
                  <a:pt x="1975" y="2263"/>
                </a:lnTo>
                <a:lnTo>
                  <a:pt x="1966" y="2258"/>
                </a:lnTo>
                <a:lnTo>
                  <a:pt x="1957" y="2256"/>
                </a:lnTo>
                <a:lnTo>
                  <a:pt x="1948" y="2252"/>
                </a:lnTo>
                <a:lnTo>
                  <a:pt x="1938" y="2250"/>
                </a:lnTo>
                <a:lnTo>
                  <a:pt x="1929" y="2249"/>
                </a:lnTo>
                <a:lnTo>
                  <a:pt x="1919" y="2248"/>
                </a:lnTo>
                <a:lnTo>
                  <a:pt x="1905" y="2248"/>
                </a:lnTo>
                <a:lnTo>
                  <a:pt x="1892" y="2249"/>
                </a:lnTo>
                <a:lnTo>
                  <a:pt x="1880" y="2250"/>
                </a:lnTo>
                <a:lnTo>
                  <a:pt x="1867" y="2252"/>
                </a:lnTo>
                <a:lnTo>
                  <a:pt x="1854" y="2255"/>
                </a:lnTo>
                <a:lnTo>
                  <a:pt x="1841" y="2257"/>
                </a:lnTo>
                <a:lnTo>
                  <a:pt x="1830" y="2261"/>
                </a:lnTo>
                <a:lnTo>
                  <a:pt x="1817" y="2267"/>
                </a:lnTo>
                <a:lnTo>
                  <a:pt x="1803" y="2271"/>
                </a:lnTo>
                <a:lnTo>
                  <a:pt x="1789" y="2278"/>
                </a:lnTo>
                <a:lnTo>
                  <a:pt x="1775" y="2286"/>
                </a:lnTo>
                <a:lnTo>
                  <a:pt x="1761" y="2293"/>
                </a:lnTo>
                <a:lnTo>
                  <a:pt x="1746" y="2303"/>
                </a:lnTo>
                <a:lnTo>
                  <a:pt x="1730" y="2313"/>
                </a:lnTo>
                <a:lnTo>
                  <a:pt x="1713" y="2324"/>
                </a:lnTo>
                <a:lnTo>
                  <a:pt x="1696" y="2338"/>
                </a:lnTo>
                <a:close/>
                <a:moveTo>
                  <a:pt x="2524" y="2032"/>
                </a:moveTo>
                <a:lnTo>
                  <a:pt x="2495" y="2038"/>
                </a:lnTo>
                <a:lnTo>
                  <a:pt x="2467" y="2044"/>
                </a:lnTo>
                <a:lnTo>
                  <a:pt x="2439" y="2049"/>
                </a:lnTo>
                <a:lnTo>
                  <a:pt x="2412" y="2053"/>
                </a:lnTo>
                <a:lnTo>
                  <a:pt x="2383" y="2055"/>
                </a:lnTo>
                <a:lnTo>
                  <a:pt x="2357" y="2058"/>
                </a:lnTo>
                <a:lnTo>
                  <a:pt x="2329" y="2058"/>
                </a:lnTo>
                <a:lnTo>
                  <a:pt x="2304" y="2055"/>
                </a:lnTo>
                <a:lnTo>
                  <a:pt x="2290" y="2053"/>
                </a:lnTo>
                <a:lnTo>
                  <a:pt x="2277" y="2051"/>
                </a:lnTo>
                <a:lnTo>
                  <a:pt x="2264" y="2049"/>
                </a:lnTo>
                <a:lnTo>
                  <a:pt x="2252" y="2045"/>
                </a:lnTo>
                <a:lnTo>
                  <a:pt x="2238" y="2042"/>
                </a:lnTo>
                <a:lnTo>
                  <a:pt x="2227" y="2037"/>
                </a:lnTo>
                <a:lnTo>
                  <a:pt x="2215" y="2032"/>
                </a:lnTo>
                <a:lnTo>
                  <a:pt x="2203" y="2027"/>
                </a:lnTo>
                <a:lnTo>
                  <a:pt x="2191" y="2020"/>
                </a:lnTo>
                <a:lnTo>
                  <a:pt x="2179" y="2013"/>
                </a:lnTo>
                <a:lnTo>
                  <a:pt x="2168" y="2006"/>
                </a:lnTo>
                <a:lnTo>
                  <a:pt x="2156" y="1997"/>
                </a:lnTo>
                <a:lnTo>
                  <a:pt x="2145" y="1988"/>
                </a:lnTo>
                <a:lnTo>
                  <a:pt x="2134" y="1978"/>
                </a:lnTo>
                <a:lnTo>
                  <a:pt x="2124" y="1967"/>
                </a:lnTo>
                <a:lnTo>
                  <a:pt x="2113" y="1956"/>
                </a:lnTo>
                <a:lnTo>
                  <a:pt x="2071" y="1897"/>
                </a:lnTo>
                <a:lnTo>
                  <a:pt x="2089" y="1899"/>
                </a:lnTo>
                <a:lnTo>
                  <a:pt x="2104" y="1902"/>
                </a:lnTo>
                <a:lnTo>
                  <a:pt x="2119" y="1902"/>
                </a:lnTo>
                <a:lnTo>
                  <a:pt x="2132" y="1901"/>
                </a:lnTo>
                <a:lnTo>
                  <a:pt x="2144" y="1898"/>
                </a:lnTo>
                <a:lnTo>
                  <a:pt x="2154" y="1896"/>
                </a:lnTo>
                <a:lnTo>
                  <a:pt x="2164" y="1892"/>
                </a:lnTo>
                <a:lnTo>
                  <a:pt x="2172" y="1888"/>
                </a:lnTo>
                <a:lnTo>
                  <a:pt x="2180" y="1884"/>
                </a:lnTo>
                <a:lnTo>
                  <a:pt x="2185" y="1878"/>
                </a:lnTo>
                <a:lnTo>
                  <a:pt x="2191" y="1872"/>
                </a:lnTo>
                <a:lnTo>
                  <a:pt x="2194" y="1866"/>
                </a:lnTo>
                <a:lnTo>
                  <a:pt x="2197" y="1858"/>
                </a:lnTo>
                <a:lnTo>
                  <a:pt x="2201" y="1852"/>
                </a:lnTo>
                <a:lnTo>
                  <a:pt x="2202" y="1844"/>
                </a:lnTo>
                <a:lnTo>
                  <a:pt x="2203" y="1836"/>
                </a:lnTo>
                <a:lnTo>
                  <a:pt x="2203" y="1827"/>
                </a:lnTo>
                <a:lnTo>
                  <a:pt x="2203" y="1820"/>
                </a:lnTo>
                <a:lnTo>
                  <a:pt x="2201" y="1812"/>
                </a:lnTo>
                <a:lnTo>
                  <a:pt x="2200" y="1804"/>
                </a:lnTo>
                <a:lnTo>
                  <a:pt x="2196" y="1797"/>
                </a:lnTo>
                <a:lnTo>
                  <a:pt x="2194" y="1790"/>
                </a:lnTo>
                <a:lnTo>
                  <a:pt x="2190" y="1781"/>
                </a:lnTo>
                <a:lnTo>
                  <a:pt x="2184" y="1774"/>
                </a:lnTo>
                <a:lnTo>
                  <a:pt x="2174" y="1760"/>
                </a:lnTo>
                <a:lnTo>
                  <a:pt x="2162" y="1748"/>
                </a:lnTo>
                <a:lnTo>
                  <a:pt x="2148" y="1735"/>
                </a:lnTo>
                <a:lnTo>
                  <a:pt x="2132" y="1722"/>
                </a:lnTo>
                <a:lnTo>
                  <a:pt x="2116" y="1710"/>
                </a:lnTo>
                <a:lnTo>
                  <a:pt x="2097" y="1699"/>
                </a:lnTo>
                <a:lnTo>
                  <a:pt x="2078" y="1688"/>
                </a:lnTo>
                <a:lnTo>
                  <a:pt x="2058" y="1677"/>
                </a:lnTo>
                <a:lnTo>
                  <a:pt x="2018" y="1657"/>
                </a:lnTo>
                <a:lnTo>
                  <a:pt x="1977" y="1637"/>
                </a:lnTo>
                <a:lnTo>
                  <a:pt x="2067" y="2105"/>
                </a:lnTo>
                <a:lnTo>
                  <a:pt x="2087" y="2114"/>
                </a:lnTo>
                <a:lnTo>
                  <a:pt x="2107" y="2125"/>
                </a:lnTo>
                <a:lnTo>
                  <a:pt x="2125" y="2137"/>
                </a:lnTo>
                <a:lnTo>
                  <a:pt x="2143" y="2152"/>
                </a:lnTo>
                <a:lnTo>
                  <a:pt x="2161" y="2167"/>
                </a:lnTo>
                <a:lnTo>
                  <a:pt x="2176" y="2183"/>
                </a:lnTo>
                <a:lnTo>
                  <a:pt x="2193" y="2201"/>
                </a:lnTo>
                <a:lnTo>
                  <a:pt x="2206" y="2222"/>
                </a:lnTo>
                <a:lnTo>
                  <a:pt x="2213" y="2234"/>
                </a:lnTo>
                <a:lnTo>
                  <a:pt x="2220" y="2245"/>
                </a:lnTo>
                <a:lnTo>
                  <a:pt x="2226" y="2257"/>
                </a:lnTo>
                <a:lnTo>
                  <a:pt x="2231" y="2270"/>
                </a:lnTo>
                <a:lnTo>
                  <a:pt x="2237" y="2283"/>
                </a:lnTo>
                <a:lnTo>
                  <a:pt x="2242" y="2298"/>
                </a:lnTo>
                <a:lnTo>
                  <a:pt x="2247" y="2311"/>
                </a:lnTo>
                <a:lnTo>
                  <a:pt x="2250" y="2326"/>
                </a:lnTo>
                <a:lnTo>
                  <a:pt x="2259" y="2360"/>
                </a:lnTo>
                <a:lnTo>
                  <a:pt x="2266" y="2395"/>
                </a:lnTo>
                <a:lnTo>
                  <a:pt x="2272" y="2433"/>
                </a:lnTo>
                <a:lnTo>
                  <a:pt x="2274" y="2476"/>
                </a:lnTo>
                <a:lnTo>
                  <a:pt x="2276" y="2507"/>
                </a:lnTo>
                <a:lnTo>
                  <a:pt x="2278" y="2538"/>
                </a:lnTo>
                <a:lnTo>
                  <a:pt x="2281" y="2570"/>
                </a:lnTo>
                <a:lnTo>
                  <a:pt x="2283" y="2601"/>
                </a:lnTo>
                <a:lnTo>
                  <a:pt x="2287" y="2632"/>
                </a:lnTo>
                <a:lnTo>
                  <a:pt x="2291" y="2664"/>
                </a:lnTo>
                <a:lnTo>
                  <a:pt x="2296" y="2695"/>
                </a:lnTo>
                <a:lnTo>
                  <a:pt x="2302" y="2725"/>
                </a:lnTo>
                <a:lnTo>
                  <a:pt x="2306" y="2742"/>
                </a:lnTo>
                <a:lnTo>
                  <a:pt x="2310" y="2759"/>
                </a:lnTo>
                <a:lnTo>
                  <a:pt x="2316" y="2773"/>
                </a:lnTo>
                <a:lnTo>
                  <a:pt x="2320" y="2787"/>
                </a:lnTo>
                <a:lnTo>
                  <a:pt x="2326" y="2799"/>
                </a:lnTo>
                <a:lnTo>
                  <a:pt x="2331" y="2810"/>
                </a:lnTo>
                <a:lnTo>
                  <a:pt x="2338" y="2820"/>
                </a:lnTo>
                <a:lnTo>
                  <a:pt x="2345" y="2830"/>
                </a:lnTo>
                <a:lnTo>
                  <a:pt x="2351" y="2838"/>
                </a:lnTo>
                <a:lnTo>
                  <a:pt x="2359" y="2843"/>
                </a:lnTo>
                <a:lnTo>
                  <a:pt x="2367" y="2850"/>
                </a:lnTo>
                <a:lnTo>
                  <a:pt x="2374" y="2854"/>
                </a:lnTo>
                <a:lnTo>
                  <a:pt x="2382" y="2857"/>
                </a:lnTo>
                <a:lnTo>
                  <a:pt x="2391" y="2861"/>
                </a:lnTo>
                <a:lnTo>
                  <a:pt x="2400" y="2863"/>
                </a:lnTo>
                <a:lnTo>
                  <a:pt x="2409" y="2864"/>
                </a:lnTo>
                <a:lnTo>
                  <a:pt x="2418" y="2864"/>
                </a:lnTo>
                <a:lnTo>
                  <a:pt x="2426" y="2863"/>
                </a:lnTo>
                <a:lnTo>
                  <a:pt x="2437" y="2862"/>
                </a:lnTo>
                <a:lnTo>
                  <a:pt x="2447" y="2860"/>
                </a:lnTo>
                <a:lnTo>
                  <a:pt x="2457" y="2856"/>
                </a:lnTo>
                <a:lnTo>
                  <a:pt x="2467" y="2853"/>
                </a:lnTo>
                <a:lnTo>
                  <a:pt x="2477" y="2849"/>
                </a:lnTo>
                <a:lnTo>
                  <a:pt x="2488" y="2843"/>
                </a:lnTo>
                <a:lnTo>
                  <a:pt x="2509" y="2831"/>
                </a:lnTo>
                <a:lnTo>
                  <a:pt x="2532" y="2818"/>
                </a:lnTo>
                <a:lnTo>
                  <a:pt x="2554" y="2801"/>
                </a:lnTo>
                <a:lnTo>
                  <a:pt x="2577" y="2784"/>
                </a:lnTo>
                <a:lnTo>
                  <a:pt x="2649" y="2725"/>
                </a:lnTo>
                <a:lnTo>
                  <a:pt x="2722" y="2666"/>
                </a:lnTo>
                <a:lnTo>
                  <a:pt x="2794" y="2609"/>
                </a:lnTo>
                <a:lnTo>
                  <a:pt x="2867" y="2550"/>
                </a:lnTo>
                <a:lnTo>
                  <a:pt x="2939" y="2490"/>
                </a:lnTo>
                <a:lnTo>
                  <a:pt x="3012" y="2433"/>
                </a:lnTo>
                <a:lnTo>
                  <a:pt x="3085" y="2374"/>
                </a:lnTo>
                <a:lnTo>
                  <a:pt x="3157" y="2314"/>
                </a:lnTo>
                <a:lnTo>
                  <a:pt x="3159" y="2288"/>
                </a:lnTo>
                <a:lnTo>
                  <a:pt x="3159" y="2260"/>
                </a:lnTo>
                <a:lnTo>
                  <a:pt x="3159" y="2234"/>
                </a:lnTo>
                <a:lnTo>
                  <a:pt x="3157" y="2209"/>
                </a:lnTo>
                <a:lnTo>
                  <a:pt x="3156" y="2197"/>
                </a:lnTo>
                <a:lnTo>
                  <a:pt x="3153" y="2185"/>
                </a:lnTo>
                <a:lnTo>
                  <a:pt x="3150" y="2173"/>
                </a:lnTo>
                <a:lnTo>
                  <a:pt x="3146" y="2162"/>
                </a:lnTo>
                <a:lnTo>
                  <a:pt x="3142" y="2151"/>
                </a:lnTo>
                <a:lnTo>
                  <a:pt x="3137" y="2139"/>
                </a:lnTo>
                <a:lnTo>
                  <a:pt x="3132" y="2128"/>
                </a:lnTo>
                <a:lnTo>
                  <a:pt x="3126" y="2118"/>
                </a:lnTo>
                <a:lnTo>
                  <a:pt x="3119" y="2109"/>
                </a:lnTo>
                <a:lnTo>
                  <a:pt x="3111" y="2100"/>
                </a:lnTo>
                <a:lnTo>
                  <a:pt x="3102" y="2090"/>
                </a:lnTo>
                <a:lnTo>
                  <a:pt x="3094" y="2081"/>
                </a:lnTo>
                <a:lnTo>
                  <a:pt x="3084" y="2072"/>
                </a:lnTo>
                <a:lnTo>
                  <a:pt x="3073" y="2064"/>
                </a:lnTo>
                <a:lnTo>
                  <a:pt x="3060" y="2057"/>
                </a:lnTo>
                <a:lnTo>
                  <a:pt x="3047" y="2049"/>
                </a:lnTo>
                <a:lnTo>
                  <a:pt x="3034" y="2042"/>
                </a:lnTo>
                <a:lnTo>
                  <a:pt x="3018" y="2035"/>
                </a:lnTo>
                <a:lnTo>
                  <a:pt x="3002" y="2029"/>
                </a:lnTo>
                <a:lnTo>
                  <a:pt x="2985" y="2023"/>
                </a:lnTo>
                <a:lnTo>
                  <a:pt x="2966" y="2018"/>
                </a:lnTo>
                <a:lnTo>
                  <a:pt x="2946" y="2013"/>
                </a:lnTo>
                <a:lnTo>
                  <a:pt x="2925" y="2008"/>
                </a:lnTo>
                <a:lnTo>
                  <a:pt x="2904" y="2003"/>
                </a:lnTo>
                <a:lnTo>
                  <a:pt x="2877" y="2000"/>
                </a:lnTo>
                <a:lnTo>
                  <a:pt x="2850" y="1997"/>
                </a:lnTo>
                <a:lnTo>
                  <a:pt x="2826" y="1993"/>
                </a:lnTo>
                <a:lnTo>
                  <a:pt x="2803" y="1992"/>
                </a:lnTo>
                <a:lnTo>
                  <a:pt x="2780" y="1992"/>
                </a:lnTo>
                <a:lnTo>
                  <a:pt x="2759" y="1993"/>
                </a:lnTo>
                <a:lnTo>
                  <a:pt x="2738" y="1995"/>
                </a:lnTo>
                <a:lnTo>
                  <a:pt x="2719" y="1997"/>
                </a:lnTo>
                <a:lnTo>
                  <a:pt x="2676" y="2002"/>
                </a:lnTo>
                <a:lnTo>
                  <a:pt x="2631" y="2012"/>
                </a:lnTo>
                <a:lnTo>
                  <a:pt x="2581" y="2021"/>
                </a:lnTo>
                <a:lnTo>
                  <a:pt x="2524" y="2032"/>
                </a:lnTo>
                <a:close/>
                <a:moveTo>
                  <a:pt x="2518" y="1947"/>
                </a:moveTo>
                <a:lnTo>
                  <a:pt x="2567" y="1937"/>
                </a:lnTo>
                <a:lnTo>
                  <a:pt x="2615" y="1929"/>
                </a:lnTo>
                <a:lnTo>
                  <a:pt x="2659" y="1924"/>
                </a:lnTo>
                <a:lnTo>
                  <a:pt x="2702" y="1918"/>
                </a:lnTo>
                <a:lnTo>
                  <a:pt x="2743" y="1915"/>
                </a:lnTo>
                <a:lnTo>
                  <a:pt x="2783" y="1914"/>
                </a:lnTo>
                <a:lnTo>
                  <a:pt x="2821" y="1914"/>
                </a:lnTo>
                <a:lnTo>
                  <a:pt x="2858" y="1916"/>
                </a:lnTo>
                <a:lnTo>
                  <a:pt x="2891" y="1919"/>
                </a:lnTo>
                <a:lnTo>
                  <a:pt x="2924" y="1925"/>
                </a:lnTo>
                <a:lnTo>
                  <a:pt x="2956" y="1930"/>
                </a:lnTo>
                <a:lnTo>
                  <a:pt x="2985" y="1937"/>
                </a:lnTo>
                <a:lnTo>
                  <a:pt x="3013" y="1946"/>
                </a:lnTo>
                <a:lnTo>
                  <a:pt x="3039" y="1956"/>
                </a:lnTo>
                <a:lnTo>
                  <a:pt x="3064" y="1967"/>
                </a:lnTo>
                <a:lnTo>
                  <a:pt x="3087" y="1978"/>
                </a:lnTo>
                <a:lnTo>
                  <a:pt x="3108" y="1991"/>
                </a:lnTo>
                <a:lnTo>
                  <a:pt x="3127" y="2005"/>
                </a:lnTo>
                <a:lnTo>
                  <a:pt x="3146" y="2020"/>
                </a:lnTo>
                <a:lnTo>
                  <a:pt x="3161" y="2035"/>
                </a:lnTo>
                <a:lnTo>
                  <a:pt x="3175" y="2051"/>
                </a:lnTo>
                <a:lnTo>
                  <a:pt x="3189" y="2069"/>
                </a:lnTo>
                <a:lnTo>
                  <a:pt x="3200" y="2086"/>
                </a:lnTo>
                <a:lnTo>
                  <a:pt x="3209" y="2104"/>
                </a:lnTo>
                <a:lnTo>
                  <a:pt x="3216" y="2123"/>
                </a:lnTo>
                <a:lnTo>
                  <a:pt x="3223" y="2143"/>
                </a:lnTo>
                <a:lnTo>
                  <a:pt x="3227" y="2163"/>
                </a:lnTo>
                <a:lnTo>
                  <a:pt x="3231" y="2183"/>
                </a:lnTo>
                <a:lnTo>
                  <a:pt x="3233" y="2203"/>
                </a:lnTo>
                <a:lnTo>
                  <a:pt x="3232" y="2224"/>
                </a:lnTo>
                <a:lnTo>
                  <a:pt x="3231" y="2245"/>
                </a:lnTo>
                <a:lnTo>
                  <a:pt x="3226" y="2267"/>
                </a:lnTo>
                <a:lnTo>
                  <a:pt x="3266" y="2240"/>
                </a:lnTo>
                <a:lnTo>
                  <a:pt x="3307" y="2211"/>
                </a:lnTo>
                <a:lnTo>
                  <a:pt x="3349" y="2180"/>
                </a:lnTo>
                <a:lnTo>
                  <a:pt x="3391" y="2151"/>
                </a:lnTo>
                <a:lnTo>
                  <a:pt x="3432" y="2120"/>
                </a:lnTo>
                <a:lnTo>
                  <a:pt x="3473" y="2090"/>
                </a:lnTo>
                <a:lnTo>
                  <a:pt x="3510" y="2063"/>
                </a:lnTo>
                <a:lnTo>
                  <a:pt x="3543" y="2039"/>
                </a:lnTo>
                <a:lnTo>
                  <a:pt x="3552" y="2006"/>
                </a:lnTo>
                <a:lnTo>
                  <a:pt x="3562" y="1974"/>
                </a:lnTo>
                <a:lnTo>
                  <a:pt x="3573" y="1943"/>
                </a:lnTo>
                <a:lnTo>
                  <a:pt x="3585" y="1914"/>
                </a:lnTo>
                <a:lnTo>
                  <a:pt x="3598" y="1884"/>
                </a:lnTo>
                <a:lnTo>
                  <a:pt x="3611" y="1856"/>
                </a:lnTo>
                <a:lnTo>
                  <a:pt x="3627" y="1829"/>
                </a:lnTo>
                <a:lnTo>
                  <a:pt x="3643" y="1802"/>
                </a:lnTo>
                <a:lnTo>
                  <a:pt x="3662" y="1774"/>
                </a:lnTo>
                <a:lnTo>
                  <a:pt x="3681" y="1748"/>
                </a:lnTo>
                <a:lnTo>
                  <a:pt x="3701" y="1722"/>
                </a:lnTo>
                <a:lnTo>
                  <a:pt x="3723" y="1695"/>
                </a:lnTo>
                <a:lnTo>
                  <a:pt x="3745" y="1669"/>
                </a:lnTo>
                <a:lnTo>
                  <a:pt x="3770" y="1643"/>
                </a:lnTo>
                <a:lnTo>
                  <a:pt x="3795" y="1615"/>
                </a:lnTo>
                <a:lnTo>
                  <a:pt x="3822" y="1589"/>
                </a:lnTo>
                <a:lnTo>
                  <a:pt x="3775" y="1579"/>
                </a:lnTo>
                <a:lnTo>
                  <a:pt x="3729" y="1571"/>
                </a:lnTo>
                <a:lnTo>
                  <a:pt x="3682" y="1563"/>
                </a:lnTo>
                <a:lnTo>
                  <a:pt x="3636" y="1556"/>
                </a:lnTo>
                <a:lnTo>
                  <a:pt x="3590" y="1551"/>
                </a:lnTo>
                <a:lnTo>
                  <a:pt x="3545" y="1548"/>
                </a:lnTo>
                <a:lnTo>
                  <a:pt x="3499" y="1543"/>
                </a:lnTo>
                <a:lnTo>
                  <a:pt x="3454" y="1541"/>
                </a:lnTo>
                <a:lnTo>
                  <a:pt x="3408" y="1539"/>
                </a:lnTo>
                <a:lnTo>
                  <a:pt x="3361" y="1538"/>
                </a:lnTo>
                <a:lnTo>
                  <a:pt x="3315" y="1538"/>
                </a:lnTo>
                <a:lnTo>
                  <a:pt x="3267" y="1538"/>
                </a:lnTo>
                <a:lnTo>
                  <a:pt x="3220" y="1538"/>
                </a:lnTo>
                <a:lnTo>
                  <a:pt x="3171" y="1538"/>
                </a:lnTo>
                <a:lnTo>
                  <a:pt x="3123" y="1540"/>
                </a:lnTo>
                <a:lnTo>
                  <a:pt x="3073" y="1541"/>
                </a:lnTo>
                <a:lnTo>
                  <a:pt x="3035" y="1542"/>
                </a:lnTo>
                <a:lnTo>
                  <a:pt x="2997" y="1543"/>
                </a:lnTo>
                <a:lnTo>
                  <a:pt x="2960" y="1543"/>
                </a:lnTo>
                <a:lnTo>
                  <a:pt x="2924" y="1542"/>
                </a:lnTo>
                <a:lnTo>
                  <a:pt x="2890" y="1541"/>
                </a:lnTo>
                <a:lnTo>
                  <a:pt x="2856" y="1539"/>
                </a:lnTo>
                <a:lnTo>
                  <a:pt x="2823" y="1538"/>
                </a:lnTo>
                <a:lnTo>
                  <a:pt x="2790" y="1534"/>
                </a:lnTo>
                <a:lnTo>
                  <a:pt x="2758" y="1531"/>
                </a:lnTo>
                <a:lnTo>
                  <a:pt x="2727" y="1527"/>
                </a:lnTo>
                <a:lnTo>
                  <a:pt x="2697" y="1522"/>
                </a:lnTo>
                <a:lnTo>
                  <a:pt x="2670" y="1516"/>
                </a:lnTo>
                <a:lnTo>
                  <a:pt x="2641" y="1510"/>
                </a:lnTo>
                <a:lnTo>
                  <a:pt x="2615" y="1504"/>
                </a:lnTo>
                <a:lnTo>
                  <a:pt x="2588" y="1496"/>
                </a:lnTo>
                <a:lnTo>
                  <a:pt x="2563" y="1489"/>
                </a:lnTo>
                <a:lnTo>
                  <a:pt x="2537" y="1480"/>
                </a:lnTo>
                <a:lnTo>
                  <a:pt x="2515" y="1471"/>
                </a:lnTo>
                <a:lnTo>
                  <a:pt x="2493" y="1460"/>
                </a:lnTo>
                <a:lnTo>
                  <a:pt x="2471" y="1449"/>
                </a:lnTo>
                <a:lnTo>
                  <a:pt x="2450" y="1438"/>
                </a:lnTo>
                <a:lnTo>
                  <a:pt x="2431" y="1427"/>
                </a:lnTo>
                <a:lnTo>
                  <a:pt x="2412" y="1414"/>
                </a:lnTo>
                <a:lnTo>
                  <a:pt x="2394" y="1399"/>
                </a:lnTo>
                <a:lnTo>
                  <a:pt x="2378" y="1385"/>
                </a:lnTo>
                <a:lnTo>
                  <a:pt x="2361" y="1371"/>
                </a:lnTo>
                <a:lnTo>
                  <a:pt x="2348" y="1355"/>
                </a:lnTo>
                <a:lnTo>
                  <a:pt x="2333" y="1339"/>
                </a:lnTo>
                <a:lnTo>
                  <a:pt x="2321" y="1321"/>
                </a:lnTo>
                <a:lnTo>
                  <a:pt x="2309" y="1304"/>
                </a:lnTo>
                <a:lnTo>
                  <a:pt x="2299" y="1284"/>
                </a:lnTo>
                <a:lnTo>
                  <a:pt x="2289" y="1265"/>
                </a:lnTo>
                <a:lnTo>
                  <a:pt x="2283" y="1249"/>
                </a:lnTo>
                <a:lnTo>
                  <a:pt x="2275" y="1230"/>
                </a:lnTo>
                <a:lnTo>
                  <a:pt x="2269" y="1213"/>
                </a:lnTo>
                <a:lnTo>
                  <a:pt x="2263" y="1196"/>
                </a:lnTo>
                <a:lnTo>
                  <a:pt x="2258" y="1179"/>
                </a:lnTo>
                <a:lnTo>
                  <a:pt x="2254" y="1161"/>
                </a:lnTo>
                <a:lnTo>
                  <a:pt x="2249" y="1144"/>
                </a:lnTo>
                <a:lnTo>
                  <a:pt x="2246" y="1126"/>
                </a:lnTo>
                <a:lnTo>
                  <a:pt x="2241" y="1090"/>
                </a:lnTo>
                <a:lnTo>
                  <a:pt x="2237" y="1052"/>
                </a:lnTo>
                <a:lnTo>
                  <a:pt x="2235" y="1015"/>
                </a:lnTo>
                <a:lnTo>
                  <a:pt x="2235" y="976"/>
                </a:lnTo>
                <a:lnTo>
                  <a:pt x="2237" y="936"/>
                </a:lnTo>
                <a:lnTo>
                  <a:pt x="2238" y="895"/>
                </a:lnTo>
                <a:lnTo>
                  <a:pt x="2244" y="852"/>
                </a:lnTo>
                <a:lnTo>
                  <a:pt x="2249" y="807"/>
                </a:lnTo>
                <a:lnTo>
                  <a:pt x="2256" y="761"/>
                </a:lnTo>
                <a:lnTo>
                  <a:pt x="2263" y="712"/>
                </a:lnTo>
                <a:lnTo>
                  <a:pt x="2272" y="664"/>
                </a:lnTo>
                <a:lnTo>
                  <a:pt x="2283" y="611"/>
                </a:lnTo>
                <a:lnTo>
                  <a:pt x="2286" y="581"/>
                </a:lnTo>
                <a:lnTo>
                  <a:pt x="2289" y="552"/>
                </a:lnTo>
                <a:lnTo>
                  <a:pt x="2290" y="524"/>
                </a:lnTo>
                <a:lnTo>
                  <a:pt x="2288" y="499"/>
                </a:lnTo>
                <a:lnTo>
                  <a:pt x="2285" y="473"/>
                </a:lnTo>
                <a:lnTo>
                  <a:pt x="2280" y="450"/>
                </a:lnTo>
                <a:lnTo>
                  <a:pt x="2273" y="428"/>
                </a:lnTo>
                <a:lnTo>
                  <a:pt x="2264" y="408"/>
                </a:lnTo>
                <a:lnTo>
                  <a:pt x="2254" y="388"/>
                </a:lnTo>
                <a:lnTo>
                  <a:pt x="2242" y="372"/>
                </a:lnTo>
                <a:lnTo>
                  <a:pt x="2228" y="355"/>
                </a:lnTo>
                <a:lnTo>
                  <a:pt x="2214" y="342"/>
                </a:lnTo>
                <a:lnTo>
                  <a:pt x="2197" y="330"/>
                </a:lnTo>
                <a:lnTo>
                  <a:pt x="2180" y="318"/>
                </a:lnTo>
                <a:lnTo>
                  <a:pt x="2161" y="309"/>
                </a:lnTo>
                <a:lnTo>
                  <a:pt x="2140" y="301"/>
                </a:lnTo>
                <a:lnTo>
                  <a:pt x="2119" y="295"/>
                </a:lnTo>
                <a:lnTo>
                  <a:pt x="2097" y="290"/>
                </a:lnTo>
                <a:lnTo>
                  <a:pt x="2072" y="289"/>
                </a:lnTo>
                <a:lnTo>
                  <a:pt x="2049" y="287"/>
                </a:lnTo>
                <a:lnTo>
                  <a:pt x="2024" y="289"/>
                </a:lnTo>
                <a:lnTo>
                  <a:pt x="1997" y="290"/>
                </a:lnTo>
                <a:lnTo>
                  <a:pt x="1971" y="294"/>
                </a:lnTo>
                <a:lnTo>
                  <a:pt x="1942" y="300"/>
                </a:lnTo>
                <a:lnTo>
                  <a:pt x="1914" y="309"/>
                </a:lnTo>
                <a:lnTo>
                  <a:pt x="1885" y="318"/>
                </a:lnTo>
                <a:lnTo>
                  <a:pt x="1855" y="331"/>
                </a:lnTo>
                <a:lnTo>
                  <a:pt x="1826" y="344"/>
                </a:lnTo>
                <a:lnTo>
                  <a:pt x="1795" y="358"/>
                </a:lnTo>
                <a:lnTo>
                  <a:pt x="1764" y="377"/>
                </a:lnTo>
                <a:lnTo>
                  <a:pt x="1733" y="396"/>
                </a:lnTo>
                <a:lnTo>
                  <a:pt x="1701" y="417"/>
                </a:lnTo>
                <a:lnTo>
                  <a:pt x="1742" y="457"/>
                </a:lnTo>
                <a:lnTo>
                  <a:pt x="1764" y="441"/>
                </a:lnTo>
                <a:lnTo>
                  <a:pt x="1786" y="427"/>
                </a:lnTo>
                <a:lnTo>
                  <a:pt x="1808" y="415"/>
                </a:lnTo>
                <a:lnTo>
                  <a:pt x="1830" y="405"/>
                </a:lnTo>
                <a:lnTo>
                  <a:pt x="1852" y="396"/>
                </a:lnTo>
                <a:lnTo>
                  <a:pt x="1874" y="388"/>
                </a:lnTo>
                <a:lnTo>
                  <a:pt x="1896" y="383"/>
                </a:lnTo>
                <a:lnTo>
                  <a:pt x="1916" y="377"/>
                </a:lnTo>
                <a:lnTo>
                  <a:pt x="1937" y="376"/>
                </a:lnTo>
                <a:lnTo>
                  <a:pt x="1956" y="374"/>
                </a:lnTo>
                <a:lnTo>
                  <a:pt x="1975" y="374"/>
                </a:lnTo>
                <a:lnTo>
                  <a:pt x="1995" y="376"/>
                </a:lnTo>
                <a:lnTo>
                  <a:pt x="2013" y="378"/>
                </a:lnTo>
                <a:lnTo>
                  <a:pt x="2029" y="383"/>
                </a:lnTo>
                <a:lnTo>
                  <a:pt x="2046" y="388"/>
                </a:lnTo>
                <a:lnTo>
                  <a:pt x="2061" y="396"/>
                </a:lnTo>
                <a:lnTo>
                  <a:pt x="2076" y="404"/>
                </a:lnTo>
                <a:lnTo>
                  <a:pt x="2090" y="413"/>
                </a:lnTo>
                <a:lnTo>
                  <a:pt x="2103" y="424"/>
                </a:lnTo>
                <a:lnTo>
                  <a:pt x="2116" y="436"/>
                </a:lnTo>
                <a:lnTo>
                  <a:pt x="2127" y="449"/>
                </a:lnTo>
                <a:lnTo>
                  <a:pt x="2135" y="463"/>
                </a:lnTo>
                <a:lnTo>
                  <a:pt x="2144" y="479"/>
                </a:lnTo>
                <a:lnTo>
                  <a:pt x="2151" y="495"/>
                </a:lnTo>
                <a:lnTo>
                  <a:pt x="2158" y="512"/>
                </a:lnTo>
                <a:lnTo>
                  <a:pt x="2162" y="532"/>
                </a:lnTo>
                <a:lnTo>
                  <a:pt x="2166" y="551"/>
                </a:lnTo>
                <a:lnTo>
                  <a:pt x="2169" y="572"/>
                </a:lnTo>
                <a:lnTo>
                  <a:pt x="2169" y="593"/>
                </a:lnTo>
                <a:lnTo>
                  <a:pt x="2169" y="616"/>
                </a:lnTo>
                <a:lnTo>
                  <a:pt x="2165" y="639"/>
                </a:lnTo>
                <a:lnTo>
                  <a:pt x="2161" y="664"/>
                </a:lnTo>
                <a:lnTo>
                  <a:pt x="2160" y="630"/>
                </a:lnTo>
                <a:lnTo>
                  <a:pt x="2154" y="601"/>
                </a:lnTo>
                <a:lnTo>
                  <a:pt x="2148" y="574"/>
                </a:lnTo>
                <a:lnTo>
                  <a:pt x="2138" y="551"/>
                </a:lnTo>
                <a:lnTo>
                  <a:pt x="2127" y="531"/>
                </a:lnTo>
                <a:lnTo>
                  <a:pt x="2112" y="513"/>
                </a:lnTo>
                <a:lnTo>
                  <a:pt x="2097" y="499"/>
                </a:lnTo>
                <a:lnTo>
                  <a:pt x="2080" y="487"/>
                </a:lnTo>
                <a:lnTo>
                  <a:pt x="2061" y="477"/>
                </a:lnTo>
                <a:lnTo>
                  <a:pt x="2042" y="470"/>
                </a:lnTo>
                <a:lnTo>
                  <a:pt x="2021" y="466"/>
                </a:lnTo>
                <a:lnTo>
                  <a:pt x="2000" y="463"/>
                </a:lnTo>
                <a:lnTo>
                  <a:pt x="1977" y="463"/>
                </a:lnTo>
                <a:lnTo>
                  <a:pt x="1954" y="465"/>
                </a:lnTo>
                <a:lnTo>
                  <a:pt x="1930" y="468"/>
                </a:lnTo>
                <a:lnTo>
                  <a:pt x="1906" y="473"/>
                </a:lnTo>
                <a:lnTo>
                  <a:pt x="1881" y="479"/>
                </a:lnTo>
                <a:lnTo>
                  <a:pt x="1857" y="488"/>
                </a:lnTo>
                <a:lnTo>
                  <a:pt x="1831" y="497"/>
                </a:lnTo>
                <a:lnTo>
                  <a:pt x="1807" y="508"/>
                </a:lnTo>
                <a:lnTo>
                  <a:pt x="1782" y="520"/>
                </a:lnTo>
                <a:lnTo>
                  <a:pt x="1758" y="532"/>
                </a:lnTo>
                <a:lnTo>
                  <a:pt x="1735" y="544"/>
                </a:lnTo>
                <a:lnTo>
                  <a:pt x="1713" y="560"/>
                </a:lnTo>
                <a:lnTo>
                  <a:pt x="1691" y="574"/>
                </a:lnTo>
                <a:lnTo>
                  <a:pt x="1670" y="588"/>
                </a:lnTo>
                <a:lnTo>
                  <a:pt x="1651" y="605"/>
                </a:lnTo>
                <a:lnTo>
                  <a:pt x="1632" y="620"/>
                </a:lnTo>
                <a:lnTo>
                  <a:pt x="1615" y="636"/>
                </a:lnTo>
                <a:lnTo>
                  <a:pt x="1600" y="653"/>
                </a:lnTo>
                <a:lnTo>
                  <a:pt x="1587" y="668"/>
                </a:lnTo>
                <a:lnTo>
                  <a:pt x="1576" y="684"/>
                </a:lnTo>
                <a:lnTo>
                  <a:pt x="1590" y="697"/>
                </a:lnTo>
                <a:lnTo>
                  <a:pt x="1605" y="710"/>
                </a:lnTo>
                <a:lnTo>
                  <a:pt x="1620" y="723"/>
                </a:lnTo>
                <a:lnTo>
                  <a:pt x="1634" y="737"/>
                </a:lnTo>
                <a:lnTo>
                  <a:pt x="1649" y="719"/>
                </a:lnTo>
                <a:lnTo>
                  <a:pt x="1664" y="701"/>
                </a:lnTo>
                <a:lnTo>
                  <a:pt x="1677" y="686"/>
                </a:lnTo>
                <a:lnTo>
                  <a:pt x="1694" y="669"/>
                </a:lnTo>
                <a:lnTo>
                  <a:pt x="1708" y="654"/>
                </a:lnTo>
                <a:lnTo>
                  <a:pt x="1725" y="642"/>
                </a:lnTo>
                <a:lnTo>
                  <a:pt x="1742" y="628"/>
                </a:lnTo>
                <a:lnTo>
                  <a:pt x="1757" y="616"/>
                </a:lnTo>
                <a:lnTo>
                  <a:pt x="1775" y="606"/>
                </a:lnTo>
                <a:lnTo>
                  <a:pt x="1792" y="596"/>
                </a:lnTo>
                <a:lnTo>
                  <a:pt x="1809" y="587"/>
                </a:lnTo>
                <a:lnTo>
                  <a:pt x="1828" y="582"/>
                </a:lnTo>
                <a:lnTo>
                  <a:pt x="1846" y="576"/>
                </a:lnTo>
                <a:lnTo>
                  <a:pt x="1864" y="573"/>
                </a:lnTo>
                <a:lnTo>
                  <a:pt x="1884" y="570"/>
                </a:lnTo>
                <a:lnTo>
                  <a:pt x="1904" y="570"/>
                </a:lnTo>
                <a:lnTo>
                  <a:pt x="1921" y="571"/>
                </a:lnTo>
                <a:lnTo>
                  <a:pt x="1938" y="573"/>
                </a:lnTo>
                <a:lnTo>
                  <a:pt x="1954" y="576"/>
                </a:lnTo>
                <a:lnTo>
                  <a:pt x="1969" y="581"/>
                </a:lnTo>
                <a:lnTo>
                  <a:pt x="1983" y="587"/>
                </a:lnTo>
                <a:lnTo>
                  <a:pt x="1996" y="595"/>
                </a:lnTo>
                <a:lnTo>
                  <a:pt x="2007" y="603"/>
                </a:lnTo>
                <a:lnTo>
                  <a:pt x="2018" y="612"/>
                </a:lnTo>
                <a:lnTo>
                  <a:pt x="2028" y="622"/>
                </a:lnTo>
                <a:lnTo>
                  <a:pt x="2038" y="633"/>
                </a:lnTo>
                <a:lnTo>
                  <a:pt x="2046" y="645"/>
                </a:lnTo>
                <a:lnTo>
                  <a:pt x="2052" y="658"/>
                </a:lnTo>
                <a:lnTo>
                  <a:pt x="2060" y="671"/>
                </a:lnTo>
                <a:lnTo>
                  <a:pt x="2066" y="686"/>
                </a:lnTo>
                <a:lnTo>
                  <a:pt x="2071" y="699"/>
                </a:lnTo>
                <a:lnTo>
                  <a:pt x="2075" y="715"/>
                </a:lnTo>
                <a:lnTo>
                  <a:pt x="2078" y="730"/>
                </a:lnTo>
                <a:lnTo>
                  <a:pt x="2081" y="746"/>
                </a:lnTo>
                <a:lnTo>
                  <a:pt x="2083" y="762"/>
                </a:lnTo>
                <a:lnTo>
                  <a:pt x="2083" y="779"/>
                </a:lnTo>
                <a:lnTo>
                  <a:pt x="2083" y="795"/>
                </a:lnTo>
                <a:lnTo>
                  <a:pt x="2083" y="811"/>
                </a:lnTo>
                <a:lnTo>
                  <a:pt x="2083" y="828"/>
                </a:lnTo>
                <a:lnTo>
                  <a:pt x="2082" y="845"/>
                </a:lnTo>
                <a:lnTo>
                  <a:pt x="2080" y="862"/>
                </a:lnTo>
                <a:lnTo>
                  <a:pt x="2077" y="878"/>
                </a:lnTo>
                <a:lnTo>
                  <a:pt x="2073" y="895"/>
                </a:lnTo>
                <a:lnTo>
                  <a:pt x="2070" y="910"/>
                </a:lnTo>
                <a:lnTo>
                  <a:pt x="2066" y="926"/>
                </a:lnTo>
                <a:lnTo>
                  <a:pt x="2061" y="940"/>
                </a:lnTo>
                <a:lnTo>
                  <a:pt x="2055" y="956"/>
                </a:lnTo>
                <a:lnTo>
                  <a:pt x="2049" y="970"/>
                </a:lnTo>
                <a:lnTo>
                  <a:pt x="2049" y="926"/>
                </a:lnTo>
                <a:lnTo>
                  <a:pt x="2048" y="884"/>
                </a:lnTo>
                <a:lnTo>
                  <a:pt x="2047" y="863"/>
                </a:lnTo>
                <a:lnTo>
                  <a:pt x="2045" y="842"/>
                </a:lnTo>
                <a:lnTo>
                  <a:pt x="2042" y="823"/>
                </a:lnTo>
                <a:lnTo>
                  <a:pt x="2040" y="804"/>
                </a:lnTo>
                <a:lnTo>
                  <a:pt x="2036" y="785"/>
                </a:lnTo>
                <a:lnTo>
                  <a:pt x="2030" y="769"/>
                </a:lnTo>
                <a:lnTo>
                  <a:pt x="2026" y="752"/>
                </a:lnTo>
                <a:lnTo>
                  <a:pt x="2019" y="736"/>
                </a:lnTo>
                <a:lnTo>
                  <a:pt x="2013" y="720"/>
                </a:lnTo>
                <a:lnTo>
                  <a:pt x="2005" y="707"/>
                </a:lnTo>
                <a:lnTo>
                  <a:pt x="1996" y="695"/>
                </a:lnTo>
                <a:lnTo>
                  <a:pt x="1985" y="682"/>
                </a:lnTo>
                <a:lnTo>
                  <a:pt x="1973" y="670"/>
                </a:lnTo>
                <a:lnTo>
                  <a:pt x="1960" y="660"/>
                </a:lnTo>
                <a:lnTo>
                  <a:pt x="1945" y="654"/>
                </a:lnTo>
                <a:lnTo>
                  <a:pt x="1931" y="648"/>
                </a:lnTo>
                <a:lnTo>
                  <a:pt x="1917" y="644"/>
                </a:lnTo>
                <a:lnTo>
                  <a:pt x="1902" y="643"/>
                </a:lnTo>
                <a:lnTo>
                  <a:pt x="1888" y="643"/>
                </a:lnTo>
                <a:lnTo>
                  <a:pt x="1873" y="645"/>
                </a:lnTo>
                <a:lnTo>
                  <a:pt x="1858" y="649"/>
                </a:lnTo>
                <a:lnTo>
                  <a:pt x="1842" y="654"/>
                </a:lnTo>
                <a:lnTo>
                  <a:pt x="1828" y="660"/>
                </a:lnTo>
                <a:lnTo>
                  <a:pt x="1813" y="668"/>
                </a:lnTo>
                <a:lnTo>
                  <a:pt x="1798" y="677"/>
                </a:lnTo>
                <a:lnTo>
                  <a:pt x="1784" y="687"/>
                </a:lnTo>
                <a:lnTo>
                  <a:pt x="1768" y="698"/>
                </a:lnTo>
                <a:lnTo>
                  <a:pt x="1754" y="710"/>
                </a:lnTo>
                <a:lnTo>
                  <a:pt x="1740" y="722"/>
                </a:lnTo>
                <a:lnTo>
                  <a:pt x="1726" y="736"/>
                </a:lnTo>
                <a:lnTo>
                  <a:pt x="1713" y="750"/>
                </a:lnTo>
                <a:lnTo>
                  <a:pt x="1699" y="763"/>
                </a:lnTo>
                <a:lnTo>
                  <a:pt x="1675" y="793"/>
                </a:lnTo>
                <a:lnTo>
                  <a:pt x="1653" y="823"/>
                </a:lnTo>
                <a:lnTo>
                  <a:pt x="1631" y="852"/>
                </a:lnTo>
                <a:lnTo>
                  <a:pt x="1614" y="882"/>
                </a:lnTo>
                <a:lnTo>
                  <a:pt x="1600" y="907"/>
                </a:lnTo>
                <a:lnTo>
                  <a:pt x="1589" y="930"/>
                </a:lnTo>
                <a:lnTo>
                  <a:pt x="1615" y="925"/>
                </a:lnTo>
                <a:lnTo>
                  <a:pt x="1640" y="920"/>
                </a:lnTo>
                <a:lnTo>
                  <a:pt x="1662" y="918"/>
                </a:lnTo>
                <a:lnTo>
                  <a:pt x="1683" y="919"/>
                </a:lnTo>
                <a:lnTo>
                  <a:pt x="1703" y="923"/>
                </a:lnTo>
                <a:lnTo>
                  <a:pt x="1722" y="927"/>
                </a:lnTo>
                <a:lnTo>
                  <a:pt x="1739" y="934"/>
                </a:lnTo>
                <a:lnTo>
                  <a:pt x="1755" y="941"/>
                </a:lnTo>
                <a:lnTo>
                  <a:pt x="1770" y="951"/>
                </a:lnTo>
                <a:lnTo>
                  <a:pt x="1785" y="963"/>
                </a:lnTo>
                <a:lnTo>
                  <a:pt x="1797" y="977"/>
                </a:lnTo>
                <a:lnTo>
                  <a:pt x="1808" y="991"/>
                </a:lnTo>
                <a:lnTo>
                  <a:pt x="1819" y="1007"/>
                </a:lnTo>
                <a:lnTo>
                  <a:pt x="1830" y="1023"/>
                </a:lnTo>
                <a:lnTo>
                  <a:pt x="1838" y="1041"/>
                </a:lnTo>
                <a:lnTo>
                  <a:pt x="1847" y="1061"/>
                </a:lnTo>
                <a:lnTo>
                  <a:pt x="1853" y="1080"/>
                </a:lnTo>
                <a:lnTo>
                  <a:pt x="1861" y="1100"/>
                </a:lnTo>
                <a:lnTo>
                  <a:pt x="1865" y="1121"/>
                </a:lnTo>
                <a:lnTo>
                  <a:pt x="1872" y="1142"/>
                </a:lnTo>
                <a:lnTo>
                  <a:pt x="1881" y="1185"/>
                </a:lnTo>
                <a:lnTo>
                  <a:pt x="1888" y="1229"/>
                </a:lnTo>
                <a:lnTo>
                  <a:pt x="1898" y="1316"/>
                </a:lnTo>
                <a:lnTo>
                  <a:pt x="1906" y="1395"/>
                </a:lnTo>
                <a:lnTo>
                  <a:pt x="1907" y="1413"/>
                </a:lnTo>
                <a:lnTo>
                  <a:pt x="1911" y="1429"/>
                </a:lnTo>
                <a:lnTo>
                  <a:pt x="1915" y="1446"/>
                </a:lnTo>
                <a:lnTo>
                  <a:pt x="1920" y="1460"/>
                </a:lnTo>
                <a:lnTo>
                  <a:pt x="1925" y="1473"/>
                </a:lnTo>
                <a:lnTo>
                  <a:pt x="1932" y="1487"/>
                </a:lnTo>
                <a:lnTo>
                  <a:pt x="1940" y="1499"/>
                </a:lnTo>
                <a:lnTo>
                  <a:pt x="1946" y="1510"/>
                </a:lnTo>
                <a:lnTo>
                  <a:pt x="1954" y="1520"/>
                </a:lnTo>
                <a:lnTo>
                  <a:pt x="1963" y="1529"/>
                </a:lnTo>
                <a:lnTo>
                  <a:pt x="1973" y="1538"/>
                </a:lnTo>
                <a:lnTo>
                  <a:pt x="1983" y="1545"/>
                </a:lnTo>
                <a:lnTo>
                  <a:pt x="1993" y="1552"/>
                </a:lnTo>
                <a:lnTo>
                  <a:pt x="2003" y="1559"/>
                </a:lnTo>
                <a:lnTo>
                  <a:pt x="2014" y="1563"/>
                </a:lnTo>
                <a:lnTo>
                  <a:pt x="2025" y="1568"/>
                </a:lnTo>
                <a:lnTo>
                  <a:pt x="2059" y="1580"/>
                </a:lnTo>
                <a:lnTo>
                  <a:pt x="2096" y="1595"/>
                </a:lnTo>
                <a:lnTo>
                  <a:pt x="2116" y="1604"/>
                </a:lnTo>
                <a:lnTo>
                  <a:pt x="2134" y="1614"/>
                </a:lnTo>
                <a:lnTo>
                  <a:pt x="2153" y="1624"/>
                </a:lnTo>
                <a:lnTo>
                  <a:pt x="2172" y="1636"/>
                </a:lnTo>
                <a:lnTo>
                  <a:pt x="2191" y="1648"/>
                </a:lnTo>
                <a:lnTo>
                  <a:pt x="2207" y="1659"/>
                </a:lnTo>
                <a:lnTo>
                  <a:pt x="2224" y="1674"/>
                </a:lnTo>
                <a:lnTo>
                  <a:pt x="2238" y="1689"/>
                </a:lnTo>
                <a:lnTo>
                  <a:pt x="2253" y="1704"/>
                </a:lnTo>
                <a:lnTo>
                  <a:pt x="2265" y="1721"/>
                </a:lnTo>
                <a:lnTo>
                  <a:pt x="2270" y="1729"/>
                </a:lnTo>
                <a:lnTo>
                  <a:pt x="2275" y="1738"/>
                </a:lnTo>
                <a:lnTo>
                  <a:pt x="2279" y="1748"/>
                </a:lnTo>
                <a:lnTo>
                  <a:pt x="2283" y="1758"/>
                </a:lnTo>
                <a:lnTo>
                  <a:pt x="2288" y="1776"/>
                </a:lnTo>
                <a:lnTo>
                  <a:pt x="2293" y="1792"/>
                </a:lnTo>
                <a:lnTo>
                  <a:pt x="2295" y="1809"/>
                </a:lnTo>
                <a:lnTo>
                  <a:pt x="2296" y="1825"/>
                </a:lnTo>
                <a:lnTo>
                  <a:pt x="2296" y="1840"/>
                </a:lnTo>
                <a:lnTo>
                  <a:pt x="2294" y="1854"/>
                </a:lnTo>
                <a:lnTo>
                  <a:pt x="2291" y="1867"/>
                </a:lnTo>
                <a:lnTo>
                  <a:pt x="2286" y="1881"/>
                </a:lnTo>
                <a:lnTo>
                  <a:pt x="2281" y="1892"/>
                </a:lnTo>
                <a:lnTo>
                  <a:pt x="2274" y="1903"/>
                </a:lnTo>
                <a:lnTo>
                  <a:pt x="2267" y="1913"/>
                </a:lnTo>
                <a:lnTo>
                  <a:pt x="2258" y="1920"/>
                </a:lnTo>
                <a:lnTo>
                  <a:pt x="2249" y="1928"/>
                </a:lnTo>
                <a:lnTo>
                  <a:pt x="2238" y="1935"/>
                </a:lnTo>
                <a:lnTo>
                  <a:pt x="2227" y="1940"/>
                </a:lnTo>
                <a:lnTo>
                  <a:pt x="2215" y="1946"/>
                </a:lnTo>
                <a:lnTo>
                  <a:pt x="2233" y="1955"/>
                </a:lnTo>
                <a:lnTo>
                  <a:pt x="2249" y="1962"/>
                </a:lnTo>
                <a:lnTo>
                  <a:pt x="2267" y="1969"/>
                </a:lnTo>
                <a:lnTo>
                  <a:pt x="2283" y="1974"/>
                </a:lnTo>
                <a:lnTo>
                  <a:pt x="2299" y="1977"/>
                </a:lnTo>
                <a:lnTo>
                  <a:pt x="2316" y="1979"/>
                </a:lnTo>
                <a:lnTo>
                  <a:pt x="2331" y="1980"/>
                </a:lnTo>
                <a:lnTo>
                  <a:pt x="2348" y="1980"/>
                </a:lnTo>
                <a:lnTo>
                  <a:pt x="2364" y="1978"/>
                </a:lnTo>
                <a:lnTo>
                  <a:pt x="2382" y="1976"/>
                </a:lnTo>
                <a:lnTo>
                  <a:pt x="2402" y="1972"/>
                </a:lnTo>
                <a:lnTo>
                  <a:pt x="2422" y="1969"/>
                </a:lnTo>
                <a:lnTo>
                  <a:pt x="2467" y="1959"/>
                </a:lnTo>
                <a:lnTo>
                  <a:pt x="2518" y="1947"/>
                </a:lnTo>
                <a:close/>
                <a:moveTo>
                  <a:pt x="1526" y="469"/>
                </a:moveTo>
                <a:lnTo>
                  <a:pt x="1546" y="470"/>
                </a:lnTo>
                <a:lnTo>
                  <a:pt x="1567" y="470"/>
                </a:lnTo>
                <a:lnTo>
                  <a:pt x="1587" y="472"/>
                </a:lnTo>
                <a:lnTo>
                  <a:pt x="1605" y="474"/>
                </a:lnTo>
                <a:lnTo>
                  <a:pt x="1624" y="477"/>
                </a:lnTo>
                <a:lnTo>
                  <a:pt x="1642" y="482"/>
                </a:lnTo>
                <a:lnTo>
                  <a:pt x="1661" y="488"/>
                </a:lnTo>
                <a:lnTo>
                  <a:pt x="1678" y="497"/>
                </a:lnTo>
                <a:lnTo>
                  <a:pt x="1653" y="519"/>
                </a:lnTo>
                <a:lnTo>
                  <a:pt x="1626" y="541"/>
                </a:lnTo>
                <a:lnTo>
                  <a:pt x="1602" y="564"/>
                </a:lnTo>
                <a:lnTo>
                  <a:pt x="1578" y="587"/>
                </a:lnTo>
                <a:lnTo>
                  <a:pt x="1553" y="614"/>
                </a:lnTo>
                <a:lnTo>
                  <a:pt x="1530" y="643"/>
                </a:lnTo>
                <a:lnTo>
                  <a:pt x="1505" y="672"/>
                </a:lnTo>
                <a:lnTo>
                  <a:pt x="1478" y="706"/>
                </a:lnTo>
                <a:lnTo>
                  <a:pt x="1493" y="713"/>
                </a:lnTo>
                <a:lnTo>
                  <a:pt x="1507" y="722"/>
                </a:lnTo>
                <a:lnTo>
                  <a:pt x="1520" y="731"/>
                </a:lnTo>
                <a:lnTo>
                  <a:pt x="1536" y="741"/>
                </a:lnTo>
                <a:lnTo>
                  <a:pt x="1563" y="763"/>
                </a:lnTo>
                <a:lnTo>
                  <a:pt x="1588" y="785"/>
                </a:lnTo>
                <a:lnTo>
                  <a:pt x="1576" y="810"/>
                </a:lnTo>
                <a:lnTo>
                  <a:pt x="1561" y="835"/>
                </a:lnTo>
                <a:lnTo>
                  <a:pt x="1548" y="859"/>
                </a:lnTo>
                <a:lnTo>
                  <a:pt x="1534" y="887"/>
                </a:lnTo>
                <a:lnTo>
                  <a:pt x="1519" y="919"/>
                </a:lnTo>
                <a:lnTo>
                  <a:pt x="1503" y="957"/>
                </a:lnTo>
                <a:lnTo>
                  <a:pt x="1487" y="1003"/>
                </a:lnTo>
                <a:lnTo>
                  <a:pt x="1467" y="1060"/>
                </a:lnTo>
                <a:lnTo>
                  <a:pt x="1485" y="1051"/>
                </a:lnTo>
                <a:lnTo>
                  <a:pt x="1503" y="1040"/>
                </a:lnTo>
                <a:lnTo>
                  <a:pt x="1524" y="1031"/>
                </a:lnTo>
                <a:lnTo>
                  <a:pt x="1546" y="1022"/>
                </a:lnTo>
                <a:lnTo>
                  <a:pt x="1569" y="1014"/>
                </a:lnTo>
                <a:lnTo>
                  <a:pt x="1592" y="1007"/>
                </a:lnTo>
                <a:lnTo>
                  <a:pt x="1617" y="1002"/>
                </a:lnTo>
                <a:lnTo>
                  <a:pt x="1641" y="998"/>
                </a:lnTo>
                <a:lnTo>
                  <a:pt x="1652" y="998"/>
                </a:lnTo>
                <a:lnTo>
                  <a:pt x="1663" y="998"/>
                </a:lnTo>
                <a:lnTo>
                  <a:pt x="1674" y="998"/>
                </a:lnTo>
                <a:lnTo>
                  <a:pt x="1685" y="999"/>
                </a:lnTo>
                <a:lnTo>
                  <a:pt x="1695" y="1001"/>
                </a:lnTo>
                <a:lnTo>
                  <a:pt x="1705" y="1004"/>
                </a:lnTo>
                <a:lnTo>
                  <a:pt x="1714" y="1008"/>
                </a:lnTo>
                <a:lnTo>
                  <a:pt x="1722" y="1013"/>
                </a:lnTo>
                <a:lnTo>
                  <a:pt x="1730" y="1018"/>
                </a:lnTo>
                <a:lnTo>
                  <a:pt x="1738" y="1025"/>
                </a:lnTo>
                <a:lnTo>
                  <a:pt x="1744" y="1032"/>
                </a:lnTo>
                <a:lnTo>
                  <a:pt x="1750" y="1041"/>
                </a:lnTo>
                <a:lnTo>
                  <a:pt x="1755" y="1051"/>
                </a:lnTo>
                <a:lnTo>
                  <a:pt x="1758" y="1062"/>
                </a:lnTo>
                <a:lnTo>
                  <a:pt x="1761" y="1075"/>
                </a:lnTo>
                <a:lnTo>
                  <a:pt x="1764" y="1088"/>
                </a:lnTo>
                <a:lnTo>
                  <a:pt x="1751" y="1098"/>
                </a:lnTo>
                <a:lnTo>
                  <a:pt x="1739" y="1108"/>
                </a:lnTo>
                <a:lnTo>
                  <a:pt x="1726" y="1117"/>
                </a:lnTo>
                <a:lnTo>
                  <a:pt x="1712" y="1126"/>
                </a:lnTo>
                <a:lnTo>
                  <a:pt x="1698" y="1134"/>
                </a:lnTo>
                <a:lnTo>
                  <a:pt x="1684" y="1142"/>
                </a:lnTo>
                <a:lnTo>
                  <a:pt x="1670" y="1148"/>
                </a:lnTo>
                <a:lnTo>
                  <a:pt x="1654" y="1154"/>
                </a:lnTo>
                <a:lnTo>
                  <a:pt x="1640" y="1160"/>
                </a:lnTo>
                <a:lnTo>
                  <a:pt x="1624" y="1165"/>
                </a:lnTo>
                <a:lnTo>
                  <a:pt x="1609" y="1169"/>
                </a:lnTo>
                <a:lnTo>
                  <a:pt x="1592" y="1173"/>
                </a:lnTo>
                <a:lnTo>
                  <a:pt x="1576" y="1175"/>
                </a:lnTo>
                <a:lnTo>
                  <a:pt x="1559" y="1176"/>
                </a:lnTo>
                <a:lnTo>
                  <a:pt x="1542" y="1178"/>
                </a:lnTo>
                <a:lnTo>
                  <a:pt x="1526" y="1178"/>
                </a:lnTo>
                <a:lnTo>
                  <a:pt x="1507" y="1178"/>
                </a:lnTo>
                <a:lnTo>
                  <a:pt x="1488" y="1176"/>
                </a:lnTo>
                <a:lnTo>
                  <a:pt x="1470" y="1174"/>
                </a:lnTo>
                <a:lnTo>
                  <a:pt x="1454" y="1171"/>
                </a:lnTo>
                <a:lnTo>
                  <a:pt x="1436" y="1167"/>
                </a:lnTo>
                <a:lnTo>
                  <a:pt x="1420" y="1161"/>
                </a:lnTo>
                <a:lnTo>
                  <a:pt x="1402" y="1157"/>
                </a:lnTo>
                <a:lnTo>
                  <a:pt x="1386" y="1150"/>
                </a:lnTo>
                <a:lnTo>
                  <a:pt x="1370" y="1143"/>
                </a:lnTo>
                <a:lnTo>
                  <a:pt x="1354" y="1135"/>
                </a:lnTo>
                <a:lnTo>
                  <a:pt x="1340" y="1127"/>
                </a:lnTo>
                <a:lnTo>
                  <a:pt x="1324" y="1117"/>
                </a:lnTo>
                <a:lnTo>
                  <a:pt x="1310" y="1107"/>
                </a:lnTo>
                <a:lnTo>
                  <a:pt x="1298" y="1096"/>
                </a:lnTo>
                <a:lnTo>
                  <a:pt x="1285" y="1085"/>
                </a:lnTo>
                <a:lnTo>
                  <a:pt x="1271" y="1074"/>
                </a:lnTo>
                <a:lnTo>
                  <a:pt x="1259" y="1062"/>
                </a:lnTo>
                <a:lnTo>
                  <a:pt x="1248" y="1050"/>
                </a:lnTo>
                <a:lnTo>
                  <a:pt x="1237" y="1035"/>
                </a:lnTo>
                <a:lnTo>
                  <a:pt x="1227" y="1021"/>
                </a:lnTo>
                <a:lnTo>
                  <a:pt x="1218" y="1007"/>
                </a:lnTo>
                <a:lnTo>
                  <a:pt x="1210" y="992"/>
                </a:lnTo>
                <a:lnTo>
                  <a:pt x="1202" y="977"/>
                </a:lnTo>
                <a:lnTo>
                  <a:pt x="1194" y="962"/>
                </a:lnTo>
                <a:lnTo>
                  <a:pt x="1188" y="946"/>
                </a:lnTo>
                <a:lnTo>
                  <a:pt x="1182" y="929"/>
                </a:lnTo>
                <a:lnTo>
                  <a:pt x="1177" y="913"/>
                </a:lnTo>
                <a:lnTo>
                  <a:pt x="1174" y="896"/>
                </a:lnTo>
                <a:lnTo>
                  <a:pt x="1170" y="877"/>
                </a:lnTo>
                <a:lnTo>
                  <a:pt x="1167" y="861"/>
                </a:lnTo>
                <a:lnTo>
                  <a:pt x="1166" y="842"/>
                </a:lnTo>
                <a:lnTo>
                  <a:pt x="1166" y="824"/>
                </a:lnTo>
                <a:lnTo>
                  <a:pt x="1166" y="806"/>
                </a:lnTo>
                <a:lnTo>
                  <a:pt x="1167" y="788"/>
                </a:lnTo>
                <a:lnTo>
                  <a:pt x="1170" y="770"/>
                </a:lnTo>
                <a:lnTo>
                  <a:pt x="1174" y="752"/>
                </a:lnTo>
                <a:lnTo>
                  <a:pt x="1177" y="736"/>
                </a:lnTo>
                <a:lnTo>
                  <a:pt x="1182" y="719"/>
                </a:lnTo>
                <a:lnTo>
                  <a:pt x="1188" y="702"/>
                </a:lnTo>
                <a:lnTo>
                  <a:pt x="1194" y="687"/>
                </a:lnTo>
                <a:lnTo>
                  <a:pt x="1202" y="670"/>
                </a:lnTo>
                <a:lnTo>
                  <a:pt x="1210" y="655"/>
                </a:lnTo>
                <a:lnTo>
                  <a:pt x="1218" y="640"/>
                </a:lnTo>
                <a:lnTo>
                  <a:pt x="1227" y="626"/>
                </a:lnTo>
                <a:lnTo>
                  <a:pt x="1237" y="612"/>
                </a:lnTo>
                <a:lnTo>
                  <a:pt x="1248" y="598"/>
                </a:lnTo>
                <a:lnTo>
                  <a:pt x="1259" y="586"/>
                </a:lnTo>
                <a:lnTo>
                  <a:pt x="1271" y="574"/>
                </a:lnTo>
                <a:lnTo>
                  <a:pt x="1285" y="562"/>
                </a:lnTo>
                <a:lnTo>
                  <a:pt x="1298" y="551"/>
                </a:lnTo>
                <a:lnTo>
                  <a:pt x="1310" y="540"/>
                </a:lnTo>
                <a:lnTo>
                  <a:pt x="1324" y="531"/>
                </a:lnTo>
                <a:lnTo>
                  <a:pt x="1340" y="521"/>
                </a:lnTo>
                <a:lnTo>
                  <a:pt x="1354" y="512"/>
                </a:lnTo>
                <a:lnTo>
                  <a:pt x="1370" y="504"/>
                </a:lnTo>
                <a:lnTo>
                  <a:pt x="1386" y="498"/>
                </a:lnTo>
                <a:lnTo>
                  <a:pt x="1402" y="491"/>
                </a:lnTo>
                <a:lnTo>
                  <a:pt x="1420" y="486"/>
                </a:lnTo>
                <a:lnTo>
                  <a:pt x="1436" y="480"/>
                </a:lnTo>
                <a:lnTo>
                  <a:pt x="1454" y="477"/>
                </a:lnTo>
                <a:lnTo>
                  <a:pt x="1470" y="473"/>
                </a:lnTo>
                <a:lnTo>
                  <a:pt x="1488" y="471"/>
                </a:lnTo>
                <a:lnTo>
                  <a:pt x="1507" y="470"/>
                </a:lnTo>
                <a:lnTo>
                  <a:pt x="1526" y="469"/>
                </a:lnTo>
                <a:close/>
                <a:moveTo>
                  <a:pt x="1490" y="1877"/>
                </a:moveTo>
                <a:lnTo>
                  <a:pt x="1503" y="1928"/>
                </a:lnTo>
                <a:lnTo>
                  <a:pt x="1514" y="1980"/>
                </a:lnTo>
                <a:lnTo>
                  <a:pt x="1525" y="2032"/>
                </a:lnTo>
                <a:lnTo>
                  <a:pt x="1536" y="2083"/>
                </a:lnTo>
                <a:lnTo>
                  <a:pt x="1547" y="2135"/>
                </a:lnTo>
                <a:lnTo>
                  <a:pt x="1558" y="2187"/>
                </a:lnTo>
                <a:lnTo>
                  <a:pt x="1569" y="2238"/>
                </a:lnTo>
                <a:lnTo>
                  <a:pt x="1581" y="2290"/>
                </a:lnTo>
                <a:lnTo>
                  <a:pt x="1571" y="2303"/>
                </a:lnTo>
                <a:lnTo>
                  <a:pt x="1559" y="2319"/>
                </a:lnTo>
                <a:lnTo>
                  <a:pt x="1546" y="2334"/>
                </a:lnTo>
                <a:lnTo>
                  <a:pt x="1531" y="2351"/>
                </a:lnTo>
                <a:lnTo>
                  <a:pt x="1561" y="2359"/>
                </a:lnTo>
                <a:lnTo>
                  <a:pt x="1588" y="2367"/>
                </a:lnTo>
                <a:lnTo>
                  <a:pt x="1601" y="2374"/>
                </a:lnTo>
                <a:lnTo>
                  <a:pt x="1614" y="2378"/>
                </a:lnTo>
                <a:lnTo>
                  <a:pt x="1626" y="2386"/>
                </a:lnTo>
                <a:lnTo>
                  <a:pt x="1638" y="2392"/>
                </a:lnTo>
                <a:lnTo>
                  <a:pt x="1620" y="2409"/>
                </a:lnTo>
                <a:lnTo>
                  <a:pt x="1598" y="2430"/>
                </a:lnTo>
                <a:lnTo>
                  <a:pt x="1576" y="2455"/>
                </a:lnTo>
                <a:lnTo>
                  <a:pt x="1551" y="2481"/>
                </a:lnTo>
                <a:lnTo>
                  <a:pt x="1526" y="2510"/>
                </a:lnTo>
                <a:lnTo>
                  <a:pt x="1501" y="2538"/>
                </a:lnTo>
                <a:lnTo>
                  <a:pt x="1478" y="2565"/>
                </a:lnTo>
                <a:lnTo>
                  <a:pt x="1457" y="2592"/>
                </a:lnTo>
                <a:lnTo>
                  <a:pt x="1484" y="2592"/>
                </a:lnTo>
                <a:lnTo>
                  <a:pt x="1509" y="2594"/>
                </a:lnTo>
                <a:lnTo>
                  <a:pt x="1531" y="2598"/>
                </a:lnTo>
                <a:lnTo>
                  <a:pt x="1553" y="2602"/>
                </a:lnTo>
                <a:lnTo>
                  <a:pt x="1574" y="2607"/>
                </a:lnTo>
                <a:lnTo>
                  <a:pt x="1593" y="2614"/>
                </a:lnTo>
                <a:lnTo>
                  <a:pt x="1611" y="2621"/>
                </a:lnTo>
                <a:lnTo>
                  <a:pt x="1630" y="2628"/>
                </a:lnTo>
                <a:lnTo>
                  <a:pt x="1622" y="2645"/>
                </a:lnTo>
                <a:lnTo>
                  <a:pt x="1617" y="2664"/>
                </a:lnTo>
                <a:lnTo>
                  <a:pt x="1610" y="2684"/>
                </a:lnTo>
                <a:lnTo>
                  <a:pt x="1604" y="2706"/>
                </a:lnTo>
                <a:lnTo>
                  <a:pt x="1599" y="2729"/>
                </a:lnTo>
                <a:lnTo>
                  <a:pt x="1594" y="2753"/>
                </a:lnTo>
                <a:lnTo>
                  <a:pt x="1589" y="2777"/>
                </a:lnTo>
                <a:lnTo>
                  <a:pt x="1586" y="2802"/>
                </a:lnTo>
                <a:lnTo>
                  <a:pt x="1581" y="2828"/>
                </a:lnTo>
                <a:lnTo>
                  <a:pt x="1578" y="2852"/>
                </a:lnTo>
                <a:lnTo>
                  <a:pt x="1576" y="2875"/>
                </a:lnTo>
                <a:lnTo>
                  <a:pt x="1573" y="2897"/>
                </a:lnTo>
                <a:lnTo>
                  <a:pt x="1572" y="2919"/>
                </a:lnTo>
                <a:lnTo>
                  <a:pt x="1572" y="2940"/>
                </a:lnTo>
                <a:lnTo>
                  <a:pt x="1572" y="2959"/>
                </a:lnTo>
                <a:lnTo>
                  <a:pt x="1573" y="2975"/>
                </a:lnTo>
                <a:lnTo>
                  <a:pt x="1586" y="2953"/>
                </a:lnTo>
                <a:lnTo>
                  <a:pt x="1598" y="2932"/>
                </a:lnTo>
                <a:lnTo>
                  <a:pt x="1604" y="2922"/>
                </a:lnTo>
                <a:lnTo>
                  <a:pt x="1610" y="2913"/>
                </a:lnTo>
                <a:lnTo>
                  <a:pt x="1619" y="2904"/>
                </a:lnTo>
                <a:lnTo>
                  <a:pt x="1625" y="2896"/>
                </a:lnTo>
                <a:lnTo>
                  <a:pt x="1633" y="2888"/>
                </a:lnTo>
                <a:lnTo>
                  <a:pt x="1642" y="2883"/>
                </a:lnTo>
                <a:lnTo>
                  <a:pt x="1651" y="2876"/>
                </a:lnTo>
                <a:lnTo>
                  <a:pt x="1661" y="2872"/>
                </a:lnTo>
                <a:lnTo>
                  <a:pt x="1671" y="2867"/>
                </a:lnTo>
                <a:lnTo>
                  <a:pt x="1681" y="2864"/>
                </a:lnTo>
                <a:lnTo>
                  <a:pt x="1693" y="2864"/>
                </a:lnTo>
                <a:lnTo>
                  <a:pt x="1704" y="2863"/>
                </a:lnTo>
                <a:lnTo>
                  <a:pt x="1785" y="3258"/>
                </a:lnTo>
                <a:lnTo>
                  <a:pt x="2038" y="3432"/>
                </a:lnTo>
                <a:lnTo>
                  <a:pt x="2061" y="3554"/>
                </a:lnTo>
                <a:lnTo>
                  <a:pt x="2086" y="3676"/>
                </a:lnTo>
                <a:lnTo>
                  <a:pt x="2110" y="3799"/>
                </a:lnTo>
                <a:lnTo>
                  <a:pt x="2134" y="3921"/>
                </a:lnTo>
                <a:lnTo>
                  <a:pt x="2160" y="4043"/>
                </a:lnTo>
                <a:lnTo>
                  <a:pt x="2183" y="4166"/>
                </a:lnTo>
                <a:lnTo>
                  <a:pt x="2207" y="4288"/>
                </a:lnTo>
                <a:lnTo>
                  <a:pt x="2232" y="4411"/>
                </a:lnTo>
                <a:lnTo>
                  <a:pt x="2256" y="4534"/>
                </a:lnTo>
                <a:lnTo>
                  <a:pt x="2281" y="4655"/>
                </a:lnTo>
                <a:lnTo>
                  <a:pt x="2305" y="4777"/>
                </a:lnTo>
                <a:lnTo>
                  <a:pt x="2329" y="4900"/>
                </a:lnTo>
                <a:lnTo>
                  <a:pt x="2353" y="5021"/>
                </a:lnTo>
                <a:lnTo>
                  <a:pt x="2378" y="5144"/>
                </a:lnTo>
                <a:lnTo>
                  <a:pt x="2402" y="5267"/>
                </a:lnTo>
                <a:lnTo>
                  <a:pt x="2426" y="5389"/>
                </a:lnTo>
                <a:lnTo>
                  <a:pt x="2476" y="5440"/>
                </a:lnTo>
                <a:lnTo>
                  <a:pt x="2526" y="5491"/>
                </a:lnTo>
                <a:lnTo>
                  <a:pt x="2576" y="5540"/>
                </a:lnTo>
                <a:lnTo>
                  <a:pt x="2626" y="5591"/>
                </a:lnTo>
                <a:lnTo>
                  <a:pt x="2674" y="5641"/>
                </a:lnTo>
                <a:lnTo>
                  <a:pt x="2725" y="5693"/>
                </a:lnTo>
                <a:lnTo>
                  <a:pt x="2774" y="5743"/>
                </a:lnTo>
                <a:lnTo>
                  <a:pt x="2824" y="5794"/>
                </a:lnTo>
                <a:lnTo>
                  <a:pt x="2811" y="5728"/>
                </a:lnTo>
                <a:lnTo>
                  <a:pt x="2799" y="5664"/>
                </a:lnTo>
                <a:lnTo>
                  <a:pt x="2787" y="5600"/>
                </a:lnTo>
                <a:lnTo>
                  <a:pt x="2775" y="5535"/>
                </a:lnTo>
                <a:lnTo>
                  <a:pt x="2763" y="5471"/>
                </a:lnTo>
                <a:lnTo>
                  <a:pt x="2751" y="5406"/>
                </a:lnTo>
                <a:lnTo>
                  <a:pt x="2737" y="5341"/>
                </a:lnTo>
                <a:lnTo>
                  <a:pt x="2725" y="5277"/>
                </a:lnTo>
                <a:lnTo>
                  <a:pt x="2743" y="5267"/>
                </a:lnTo>
                <a:lnTo>
                  <a:pt x="2759" y="5258"/>
                </a:lnTo>
                <a:lnTo>
                  <a:pt x="2775" y="5252"/>
                </a:lnTo>
                <a:lnTo>
                  <a:pt x="2790" y="5245"/>
                </a:lnTo>
                <a:lnTo>
                  <a:pt x="2804" y="5241"/>
                </a:lnTo>
                <a:lnTo>
                  <a:pt x="2818" y="5238"/>
                </a:lnTo>
                <a:lnTo>
                  <a:pt x="2831" y="5236"/>
                </a:lnTo>
                <a:lnTo>
                  <a:pt x="2844" y="5236"/>
                </a:lnTo>
                <a:lnTo>
                  <a:pt x="2856" y="5236"/>
                </a:lnTo>
                <a:lnTo>
                  <a:pt x="2867" y="5238"/>
                </a:lnTo>
                <a:lnTo>
                  <a:pt x="2878" y="5241"/>
                </a:lnTo>
                <a:lnTo>
                  <a:pt x="2888" y="5244"/>
                </a:lnTo>
                <a:lnTo>
                  <a:pt x="2898" y="5248"/>
                </a:lnTo>
                <a:lnTo>
                  <a:pt x="2908" y="5254"/>
                </a:lnTo>
                <a:lnTo>
                  <a:pt x="2917" y="5260"/>
                </a:lnTo>
                <a:lnTo>
                  <a:pt x="2925" y="5266"/>
                </a:lnTo>
                <a:lnTo>
                  <a:pt x="2935" y="5274"/>
                </a:lnTo>
                <a:lnTo>
                  <a:pt x="2943" y="5283"/>
                </a:lnTo>
                <a:lnTo>
                  <a:pt x="2952" y="5290"/>
                </a:lnTo>
                <a:lnTo>
                  <a:pt x="2960" y="5299"/>
                </a:lnTo>
                <a:lnTo>
                  <a:pt x="2976" y="5319"/>
                </a:lnTo>
                <a:lnTo>
                  <a:pt x="2992" y="5340"/>
                </a:lnTo>
                <a:lnTo>
                  <a:pt x="3008" y="5361"/>
                </a:lnTo>
                <a:lnTo>
                  <a:pt x="3025" y="5383"/>
                </a:lnTo>
                <a:lnTo>
                  <a:pt x="3043" y="5404"/>
                </a:lnTo>
                <a:lnTo>
                  <a:pt x="3060" y="5425"/>
                </a:lnTo>
                <a:lnTo>
                  <a:pt x="3078" y="5442"/>
                </a:lnTo>
                <a:lnTo>
                  <a:pt x="3096" y="5461"/>
                </a:lnTo>
                <a:lnTo>
                  <a:pt x="3115" y="5477"/>
                </a:lnTo>
                <a:lnTo>
                  <a:pt x="3135" y="5494"/>
                </a:lnTo>
                <a:lnTo>
                  <a:pt x="3156" y="5510"/>
                </a:lnTo>
                <a:lnTo>
                  <a:pt x="3177" y="5527"/>
                </a:lnTo>
                <a:lnTo>
                  <a:pt x="3199" y="5541"/>
                </a:lnTo>
                <a:lnTo>
                  <a:pt x="3221" y="5557"/>
                </a:lnTo>
                <a:lnTo>
                  <a:pt x="3244" y="5571"/>
                </a:lnTo>
                <a:lnTo>
                  <a:pt x="3267" y="5583"/>
                </a:lnTo>
                <a:lnTo>
                  <a:pt x="3292" y="5597"/>
                </a:lnTo>
                <a:lnTo>
                  <a:pt x="3317" y="5609"/>
                </a:lnTo>
                <a:lnTo>
                  <a:pt x="3341" y="5620"/>
                </a:lnTo>
                <a:lnTo>
                  <a:pt x="3367" y="5630"/>
                </a:lnTo>
                <a:lnTo>
                  <a:pt x="3392" y="5639"/>
                </a:lnTo>
                <a:lnTo>
                  <a:pt x="3418" y="5648"/>
                </a:lnTo>
                <a:lnTo>
                  <a:pt x="3443" y="5653"/>
                </a:lnTo>
                <a:lnTo>
                  <a:pt x="3469" y="5660"/>
                </a:lnTo>
                <a:lnTo>
                  <a:pt x="3494" y="5663"/>
                </a:lnTo>
                <a:lnTo>
                  <a:pt x="3520" y="5665"/>
                </a:lnTo>
                <a:lnTo>
                  <a:pt x="3544" y="5668"/>
                </a:lnTo>
                <a:lnTo>
                  <a:pt x="3569" y="5666"/>
                </a:lnTo>
                <a:lnTo>
                  <a:pt x="3594" y="5664"/>
                </a:lnTo>
                <a:lnTo>
                  <a:pt x="3618" y="5661"/>
                </a:lnTo>
                <a:lnTo>
                  <a:pt x="3642" y="5655"/>
                </a:lnTo>
                <a:lnTo>
                  <a:pt x="3665" y="5649"/>
                </a:lnTo>
                <a:lnTo>
                  <a:pt x="3688" y="5639"/>
                </a:lnTo>
                <a:lnTo>
                  <a:pt x="3710" y="5628"/>
                </a:lnTo>
                <a:lnTo>
                  <a:pt x="3731" y="5616"/>
                </a:lnTo>
                <a:lnTo>
                  <a:pt x="3752" y="5600"/>
                </a:lnTo>
                <a:lnTo>
                  <a:pt x="3772" y="5583"/>
                </a:lnTo>
                <a:lnTo>
                  <a:pt x="3790" y="5564"/>
                </a:lnTo>
                <a:lnTo>
                  <a:pt x="3806" y="5547"/>
                </a:lnTo>
                <a:lnTo>
                  <a:pt x="3821" y="5530"/>
                </a:lnTo>
                <a:lnTo>
                  <a:pt x="3836" y="5517"/>
                </a:lnTo>
                <a:lnTo>
                  <a:pt x="3853" y="5504"/>
                </a:lnTo>
                <a:lnTo>
                  <a:pt x="3863" y="5497"/>
                </a:lnTo>
                <a:lnTo>
                  <a:pt x="3871" y="5493"/>
                </a:lnTo>
                <a:lnTo>
                  <a:pt x="3881" y="5488"/>
                </a:lnTo>
                <a:lnTo>
                  <a:pt x="3891" y="5484"/>
                </a:lnTo>
                <a:lnTo>
                  <a:pt x="3902" y="5482"/>
                </a:lnTo>
                <a:lnTo>
                  <a:pt x="3913" y="5479"/>
                </a:lnTo>
                <a:lnTo>
                  <a:pt x="3927" y="5477"/>
                </a:lnTo>
                <a:lnTo>
                  <a:pt x="3940" y="5477"/>
                </a:lnTo>
                <a:lnTo>
                  <a:pt x="3948" y="5477"/>
                </a:lnTo>
                <a:lnTo>
                  <a:pt x="3956" y="5477"/>
                </a:lnTo>
                <a:lnTo>
                  <a:pt x="3963" y="5479"/>
                </a:lnTo>
                <a:lnTo>
                  <a:pt x="3970" y="5481"/>
                </a:lnTo>
                <a:lnTo>
                  <a:pt x="3977" y="5483"/>
                </a:lnTo>
                <a:lnTo>
                  <a:pt x="3984" y="5485"/>
                </a:lnTo>
                <a:lnTo>
                  <a:pt x="3990" y="5488"/>
                </a:lnTo>
                <a:lnTo>
                  <a:pt x="3996" y="5493"/>
                </a:lnTo>
                <a:lnTo>
                  <a:pt x="4001" y="5496"/>
                </a:lnTo>
                <a:lnTo>
                  <a:pt x="4006" y="5501"/>
                </a:lnTo>
                <a:lnTo>
                  <a:pt x="4011" y="5506"/>
                </a:lnTo>
                <a:lnTo>
                  <a:pt x="4015" y="5512"/>
                </a:lnTo>
                <a:lnTo>
                  <a:pt x="4019" y="5517"/>
                </a:lnTo>
                <a:lnTo>
                  <a:pt x="4021" y="5523"/>
                </a:lnTo>
                <a:lnTo>
                  <a:pt x="4023" y="5529"/>
                </a:lnTo>
                <a:lnTo>
                  <a:pt x="4025" y="5536"/>
                </a:lnTo>
                <a:lnTo>
                  <a:pt x="4027" y="5544"/>
                </a:lnTo>
                <a:lnTo>
                  <a:pt x="4027" y="5550"/>
                </a:lnTo>
                <a:lnTo>
                  <a:pt x="4027" y="5559"/>
                </a:lnTo>
                <a:lnTo>
                  <a:pt x="4027" y="5567"/>
                </a:lnTo>
                <a:lnTo>
                  <a:pt x="4025" y="5575"/>
                </a:lnTo>
                <a:lnTo>
                  <a:pt x="4024" y="5583"/>
                </a:lnTo>
                <a:lnTo>
                  <a:pt x="4021" y="5592"/>
                </a:lnTo>
                <a:lnTo>
                  <a:pt x="4017" y="5601"/>
                </a:lnTo>
                <a:lnTo>
                  <a:pt x="4013" y="5611"/>
                </a:lnTo>
                <a:lnTo>
                  <a:pt x="4008" y="5620"/>
                </a:lnTo>
                <a:lnTo>
                  <a:pt x="4003" y="5630"/>
                </a:lnTo>
                <a:lnTo>
                  <a:pt x="3996" y="5640"/>
                </a:lnTo>
                <a:lnTo>
                  <a:pt x="3989" y="5650"/>
                </a:lnTo>
                <a:lnTo>
                  <a:pt x="3981" y="5661"/>
                </a:lnTo>
                <a:lnTo>
                  <a:pt x="3971" y="5671"/>
                </a:lnTo>
                <a:lnTo>
                  <a:pt x="3961" y="5681"/>
                </a:lnTo>
                <a:lnTo>
                  <a:pt x="4003" y="5678"/>
                </a:lnTo>
                <a:lnTo>
                  <a:pt x="4042" y="5672"/>
                </a:lnTo>
                <a:lnTo>
                  <a:pt x="4079" y="5665"/>
                </a:lnTo>
                <a:lnTo>
                  <a:pt x="4115" y="5659"/>
                </a:lnTo>
                <a:lnTo>
                  <a:pt x="4147" y="5650"/>
                </a:lnTo>
                <a:lnTo>
                  <a:pt x="4178" y="5639"/>
                </a:lnTo>
                <a:lnTo>
                  <a:pt x="4207" y="5629"/>
                </a:lnTo>
                <a:lnTo>
                  <a:pt x="4233" y="5617"/>
                </a:lnTo>
                <a:lnTo>
                  <a:pt x="4259" y="5605"/>
                </a:lnTo>
                <a:lnTo>
                  <a:pt x="4282" y="5591"/>
                </a:lnTo>
                <a:lnTo>
                  <a:pt x="4303" y="5576"/>
                </a:lnTo>
                <a:lnTo>
                  <a:pt x="4323" y="5561"/>
                </a:lnTo>
                <a:lnTo>
                  <a:pt x="4341" y="5545"/>
                </a:lnTo>
                <a:lnTo>
                  <a:pt x="4357" y="5528"/>
                </a:lnTo>
                <a:lnTo>
                  <a:pt x="4373" y="5510"/>
                </a:lnTo>
                <a:lnTo>
                  <a:pt x="4386" y="5492"/>
                </a:lnTo>
                <a:lnTo>
                  <a:pt x="4399" y="5473"/>
                </a:lnTo>
                <a:lnTo>
                  <a:pt x="4410" y="5454"/>
                </a:lnTo>
                <a:lnTo>
                  <a:pt x="4420" y="5434"/>
                </a:lnTo>
                <a:lnTo>
                  <a:pt x="4429" y="5414"/>
                </a:lnTo>
                <a:lnTo>
                  <a:pt x="4437" y="5393"/>
                </a:lnTo>
                <a:lnTo>
                  <a:pt x="4443" y="5373"/>
                </a:lnTo>
                <a:lnTo>
                  <a:pt x="4450" y="5351"/>
                </a:lnTo>
                <a:lnTo>
                  <a:pt x="4455" y="5329"/>
                </a:lnTo>
                <a:lnTo>
                  <a:pt x="4460" y="5308"/>
                </a:lnTo>
                <a:lnTo>
                  <a:pt x="4463" y="5286"/>
                </a:lnTo>
                <a:lnTo>
                  <a:pt x="4467" y="5264"/>
                </a:lnTo>
                <a:lnTo>
                  <a:pt x="4469" y="5242"/>
                </a:lnTo>
                <a:lnTo>
                  <a:pt x="4472" y="5197"/>
                </a:lnTo>
                <a:lnTo>
                  <a:pt x="4474" y="5154"/>
                </a:lnTo>
                <a:lnTo>
                  <a:pt x="4504" y="4427"/>
                </a:lnTo>
                <a:lnTo>
                  <a:pt x="4552" y="4391"/>
                </a:lnTo>
                <a:lnTo>
                  <a:pt x="4601" y="4354"/>
                </a:lnTo>
                <a:lnTo>
                  <a:pt x="4624" y="4334"/>
                </a:lnTo>
                <a:lnTo>
                  <a:pt x="4647" y="4313"/>
                </a:lnTo>
                <a:lnTo>
                  <a:pt x="4669" y="4294"/>
                </a:lnTo>
                <a:lnTo>
                  <a:pt x="4690" y="4271"/>
                </a:lnTo>
                <a:lnTo>
                  <a:pt x="4711" y="4248"/>
                </a:lnTo>
                <a:lnTo>
                  <a:pt x="4731" y="4224"/>
                </a:lnTo>
                <a:lnTo>
                  <a:pt x="4749" y="4198"/>
                </a:lnTo>
                <a:lnTo>
                  <a:pt x="4768" y="4171"/>
                </a:lnTo>
                <a:lnTo>
                  <a:pt x="4783" y="4143"/>
                </a:lnTo>
                <a:lnTo>
                  <a:pt x="4800" y="4112"/>
                </a:lnTo>
                <a:lnTo>
                  <a:pt x="4806" y="4097"/>
                </a:lnTo>
                <a:lnTo>
                  <a:pt x="4814" y="4080"/>
                </a:lnTo>
                <a:lnTo>
                  <a:pt x="4820" y="4062"/>
                </a:lnTo>
                <a:lnTo>
                  <a:pt x="4825" y="4046"/>
                </a:lnTo>
                <a:lnTo>
                  <a:pt x="4799" y="4051"/>
                </a:lnTo>
                <a:lnTo>
                  <a:pt x="4771" y="4057"/>
                </a:lnTo>
                <a:lnTo>
                  <a:pt x="4744" y="4060"/>
                </a:lnTo>
                <a:lnTo>
                  <a:pt x="4718" y="4063"/>
                </a:lnTo>
                <a:lnTo>
                  <a:pt x="4692" y="4066"/>
                </a:lnTo>
                <a:lnTo>
                  <a:pt x="4665" y="4068"/>
                </a:lnTo>
                <a:lnTo>
                  <a:pt x="4638" y="4069"/>
                </a:lnTo>
                <a:lnTo>
                  <a:pt x="4614" y="4069"/>
                </a:lnTo>
                <a:lnTo>
                  <a:pt x="4587" y="4069"/>
                </a:lnTo>
                <a:lnTo>
                  <a:pt x="4561" y="4068"/>
                </a:lnTo>
                <a:lnTo>
                  <a:pt x="4536" y="4067"/>
                </a:lnTo>
                <a:lnTo>
                  <a:pt x="4511" y="4063"/>
                </a:lnTo>
                <a:lnTo>
                  <a:pt x="4485" y="4061"/>
                </a:lnTo>
                <a:lnTo>
                  <a:pt x="4461" y="4058"/>
                </a:lnTo>
                <a:lnTo>
                  <a:pt x="4436" y="4053"/>
                </a:lnTo>
                <a:lnTo>
                  <a:pt x="4410" y="4049"/>
                </a:lnTo>
                <a:lnTo>
                  <a:pt x="4396" y="4043"/>
                </a:lnTo>
                <a:lnTo>
                  <a:pt x="4384" y="4036"/>
                </a:lnTo>
                <a:lnTo>
                  <a:pt x="4373" y="4028"/>
                </a:lnTo>
                <a:lnTo>
                  <a:pt x="4362" y="4020"/>
                </a:lnTo>
                <a:lnTo>
                  <a:pt x="4353" y="4011"/>
                </a:lnTo>
                <a:lnTo>
                  <a:pt x="4345" y="4003"/>
                </a:lnTo>
                <a:lnTo>
                  <a:pt x="4338" y="3991"/>
                </a:lnTo>
                <a:lnTo>
                  <a:pt x="4333" y="3982"/>
                </a:lnTo>
                <a:lnTo>
                  <a:pt x="4328" y="3970"/>
                </a:lnTo>
                <a:lnTo>
                  <a:pt x="4327" y="3960"/>
                </a:lnTo>
                <a:lnTo>
                  <a:pt x="4327" y="3949"/>
                </a:lnTo>
                <a:lnTo>
                  <a:pt x="4328" y="3938"/>
                </a:lnTo>
                <a:lnTo>
                  <a:pt x="4331" y="3927"/>
                </a:lnTo>
                <a:lnTo>
                  <a:pt x="4335" y="3916"/>
                </a:lnTo>
                <a:lnTo>
                  <a:pt x="4342" y="3906"/>
                </a:lnTo>
                <a:lnTo>
                  <a:pt x="4351" y="3895"/>
                </a:lnTo>
                <a:lnTo>
                  <a:pt x="4362" y="3884"/>
                </a:lnTo>
                <a:lnTo>
                  <a:pt x="4373" y="3874"/>
                </a:lnTo>
                <a:lnTo>
                  <a:pt x="4385" y="3865"/>
                </a:lnTo>
                <a:lnTo>
                  <a:pt x="4397" y="3858"/>
                </a:lnTo>
                <a:lnTo>
                  <a:pt x="4409" y="3850"/>
                </a:lnTo>
                <a:lnTo>
                  <a:pt x="4422" y="3844"/>
                </a:lnTo>
                <a:lnTo>
                  <a:pt x="4436" y="3839"/>
                </a:lnTo>
                <a:lnTo>
                  <a:pt x="4449" y="3834"/>
                </a:lnTo>
                <a:lnTo>
                  <a:pt x="4461" y="3830"/>
                </a:lnTo>
                <a:lnTo>
                  <a:pt x="4476" y="3828"/>
                </a:lnTo>
                <a:lnTo>
                  <a:pt x="4489" y="3826"/>
                </a:lnTo>
                <a:lnTo>
                  <a:pt x="4503" y="3824"/>
                </a:lnTo>
                <a:lnTo>
                  <a:pt x="4516" y="3823"/>
                </a:lnTo>
                <a:lnTo>
                  <a:pt x="4532" y="3822"/>
                </a:lnTo>
                <a:lnTo>
                  <a:pt x="4546" y="3823"/>
                </a:lnTo>
                <a:lnTo>
                  <a:pt x="4561" y="3823"/>
                </a:lnTo>
                <a:lnTo>
                  <a:pt x="4592" y="3826"/>
                </a:lnTo>
                <a:lnTo>
                  <a:pt x="4622" y="3831"/>
                </a:lnTo>
                <a:lnTo>
                  <a:pt x="4653" y="3837"/>
                </a:lnTo>
                <a:lnTo>
                  <a:pt x="4684" y="3843"/>
                </a:lnTo>
                <a:lnTo>
                  <a:pt x="4749" y="3859"/>
                </a:lnTo>
                <a:lnTo>
                  <a:pt x="4813" y="3873"/>
                </a:lnTo>
                <a:lnTo>
                  <a:pt x="4889" y="3890"/>
                </a:lnTo>
                <a:lnTo>
                  <a:pt x="4968" y="3906"/>
                </a:lnTo>
                <a:lnTo>
                  <a:pt x="5048" y="3922"/>
                </a:lnTo>
                <a:lnTo>
                  <a:pt x="5129" y="3936"/>
                </a:lnTo>
                <a:lnTo>
                  <a:pt x="5170" y="3942"/>
                </a:lnTo>
                <a:lnTo>
                  <a:pt x="5212" y="3947"/>
                </a:lnTo>
                <a:lnTo>
                  <a:pt x="5252" y="3953"/>
                </a:lnTo>
                <a:lnTo>
                  <a:pt x="5292" y="3958"/>
                </a:lnTo>
                <a:lnTo>
                  <a:pt x="5333" y="3962"/>
                </a:lnTo>
                <a:lnTo>
                  <a:pt x="5373" y="3966"/>
                </a:lnTo>
                <a:lnTo>
                  <a:pt x="5412" y="3969"/>
                </a:lnTo>
                <a:lnTo>
                  <a:pt x="5451" y="3970"/>
                </a:lnTo>
                <a:lnTo>
                  <a:pt x="5683" y="4371"/>
                </a:lnTo>
                <a:lnTo>
                  <a:pt x="5696" y="4396"/>
                </a:lnTo>
                <a:lnTo>
                  <a:pt x="5709" y="4421"/>
                </a:lnTo>
                <a:lnTo>
                  <a:pt x="5721" y="4442"/>
                </a:lnTo>
                <a:lnTo>
                  <a:pt x="5736" y="4462"/>
                </a:lnTo>
                <a:lnTo>
                  <a:pt x="5749" y="4480"/>
                </a:lnTo>
                <a:lnTo>
                  <a:pt x="5765" y="4498"/>
                </a:lnTo>
                <a:lnTo>
                  <a:pt x="5778" y="4513"/>
                </a:lnTo>
                <a:lnTo>
                  <a:pt x="5793" y="4527"/>
                </a:lnTo>
                <a:lnTo>
                  <a:pt x="5810" y="4539"/>
                </a:lnTo>
                <a:lnTo>
                  <a:pt x="5824" y="4551"/>
                </a:lnTo>
                <a:lnTo>
                  <a:pt x="5841" y="4561"/>
                </a:lnTo>
                <a:lnTo>
                  <a:pt x="5857" y="4569"/>
                </a:lnTo>
                <a:lnTo>
                  <a:pt x="5875" y="4578"/>
                </a:lnTo>
                <a:lnTo>
                  <a:pt x="5892" y="4583"/>
                </a:lnTo>
                <a:lnTo>
                  <a:pt x="5909" y="4589"/>
                </a:lnTo>
                <a:lnTo>
                  <a:pt x="5927" y="4592"/>
                </a:lnTo>
                <a:lnTo>
                  <a:pt x="5945" y="4597"/>
                </a:lnTo>
                <a:lnTo>
                  <a:pt x="5965" y="4599"/>
                </a:lnTo>
                <a:lnTo>
                  <a:pt x="5983" y="4600"/>
                </a:lnTo>
                <a:lnTo>
                  <a:pt x="6002" y="4600"/>
                </a:lnTo>
                <a:lnTo>
                  <a:pt x="6021" y="4600"/>
                </a:lnTo>
                <a:lnTo>
                  <a:pt x="6042" y="4600"/>
                </a:lnTo>
                <a:lnTo>
                  <a:pt x="6062" y="4599"/>
                </a:lnTo>
                <a:lnTo>
                  <a:pt x="6083" y="4597"/>
                </a:lnTo>
                <a:lnTo>
                  <a:pt x="6125" y="4590"/>
                </a:lnTo>
                <a:lnTo>
                  <a:pt x="6168" y="4582"/>
                </a:lnTo>
                <a:lnTo>
                  <a:pt x="6214" y="4575"/>
                </a:lnTo>
                <a:lnTo>
                  <a:pt x="6260" y="4565"/>
                </a:lnTo>
                <a:lnTo>
                  <a:pt x="6282" y="4560"/>
                </a:lnTo>
                <a:lnTo>
                  <a:pt x="6303" y="4556"/>
                </a:lnTo>
                <a:lnTo>
                  <a:pt x="6323" y="4553"/>
                </a:lnTo>
                <a:lnTo>
                  <a:pt x="6342" y="4551"/>
                </a:lnTo>
                <a:lnTo>
                  <a:pt x="6362" y="4550"/>
                </a:lnTo>
                <a:lnTo>
                  <a:pt x="6380" y="4550"/>
                </a:lnTo>
                <a:lnTo>
                  <a:pt x="6396" y="4551"/>
                </a:lnTo>
                <a:lnTo>
                  <a:pt x="6413" y="4552"/>
                </a:lnTo>
                <a:lnTo>
                  <a:pt x="6428" y="4555"/>
                </a:lnTo>
                <a:lnTo>
                  <a:pt x="6444" y="4557"/>
                </a:lnTo>
                <a:lnTo>
                  <a:pt x="6458" y="4561"/>
                </a:lnTo>
                <a:lnTo>
                  <a:pt x="6472" y="4566"/>
                </a:lnTo>
                <a:lnTo>
                  <a:pt x="6484" y="4570"/>
                </a:lnTo>
                <a:lnTo>
                  <a:pt x="6496" y="4577"/>
                </a:lnTo>
                <a:lnTo>
                  <a:pt x="6507" y="4583"/>
                </a:lnTo>
                <a:lnTo>
                  <a:pt x="6518" y="4590"/>
                </a:lnTo>
                <a:lnTo>
                  <a:pt x="6528" y="4600"/>
                </a:lnTo>
                <a:lnTo>
                  <a:pt x="6538" y="4609"/>
                </a:lnTo>
                <a:lnTo>
                  <a:pt x="6547" y="4618"/>
                </a:lnTo>
                <a:lnTo>
                  <a:pt x="6555" y="4629"/>
                </a:lnTo>
                <a:lnTo>
                  <a:pt x="6561" y="4640"/>
                </a:lnTo>
                <a:lnTo>
                  <a:pt x="6568" y="4652"/>
                </a:lnTo>
                <a:lnTo>
                  <a:pt x="6573" y="4664"/>
                </a:lnTo>
                <a:lnTo>
                  <a:pt x="6579" y="4677"/>
                </a:lnTo>
                <a:lnTo>
                  <a:pt x="6583" y="4691"/>
                </a:lnTo>
                <a:lnTo>
                  <a:pt x="6587" y="4706"/>
                </a:lnTo>
                <a:lnTo>
                  <a:pt x="6590" y="4722"/>
                </a:lnTo>
                <a:lnTo>
                  <a:pt x="6593" y="4738"/>
                </a:lnTo>
                <a:lnTo>
                  <a:pt x="6594" y="4755"/>
                </a:lnTo>
                <a:lnTo>
                  <a:pt x="6595" y="4773"/>
                </a:lnTo>
                <a:lnTo>
                  <a:pt x="6595" y="4790"/>
                </a:lnTo>
                <a:lnTo>
                  <a:pt x="6595" y="4809"/>
                </a:lnTo>
                <a:lnTo>
                  <a:pt x="6594" y="4827"/>
                </a:lnTo>
                <a:lnTo>
                  <a:pt x="6594" y="4844"/>
                </a:lnTo>
                <a:lnTo>
                  <a:pt x="6592" y="4861"/>
                </a:lnTo>
                <a:lnTo>
                  <a:pt x="6589" y="4878"/>
                </a:lnTo>
                <a:lnTo>
                  <a:pt x="6584" y="4893"/>
                </a:lnTo>
                <a:lnTo>
                  <a:pt x="6580" y="4909"/>
                </a:lnTo>
                <a:lnTo>
                  <a:pt x="6574" y="4923"/>
                </a:lnTo>
                <a:lnTo>
                  <a:pt x="6569" y="4937"/>
                </a:lnTo>
                <a:lnTo>
                  <a:pt x="6561" y="4951"/>
                </a:lnTo>
                <a:lnTo>
                  <a:pt x="6553" y="4964"/>
                </a:lnTo>
                <a:lnTo>
                  <a:pt x="6546" y="4975"/>
                </a:lnTo>
                <a:lnTo>
                  <a:pt x="6537" y="4986"/>
                </a:lnTo>
                <a:lnTo>
                  <a:pt x="6528" y="4997"/>
                </a:lnTo>
                <a:lnTo>
                  <a:pt x="6517" y="5008"/>
                </a:lnTo>
                <a:lnTo>
                  <a:pt x="6506" y="5018"/>
                </a:lnTo>
                <a:lnTo>
                  <a:pt x="6495" y="5026"/>
                </a:lnTo>
                <a:lnTo>
                  <a:pt x="6482" y="5034"/>
                </a:lnTo>
                <a:lnTo>
                  <a:pt x="6468" y="5041"/>
                </a:lnTo>
                <a:lnTo>
                  <a:pt x="6454" y="5048"/>
                </a:lnTo>
                <a:lnTo>
                  <a:pt x="6439" y="5054"/>
                </a:lnTo>
                <a:lnTo>
                  <a:pt x="6425" y="5059"/>
                </a:lnTo>
                <a:lnTo>
                  <a:pt x="6408" y="5064"/>
                </a:lnTo>
                <a:lnTo>
                  <a:pt x="6392" y="5067"/>
                </a:lnTo>
                <a:lnTo>
                  <a:pt x="6374" y="5070"/>
                </a:lnTo>
                <a:lnTo>
                  <a:pt x="6358" y="5072"/>
                </a:lnTo>
                <a:lnTo>
                  <a:pt x="6339" y="5073"/>
                </a:lnTo>
                <a:lnTo>
                  <a:pt x="6319" y="5073"/>
                </a:lnTo>
                <a:lnTo>
                  <a:pt x="6300" y="5072"/>
                </a:lnTo>
                <a:lnTo>
                  <a:pt x="6279" y="5071"/>
                </a:lnTo>
                <a:lnTo>
                  <a:pt x="6258" y="5069"/>
                </a:lnTo>
                <a:lnTo>
                  <a:pt x="6237" y="5065"/>
                </a:lnTo>
                <a:lnTo>
                  <a:pt x="6215" y="5061"/>
                </a:lnTo>
                <a:lnTo>
                  <a:pt x="6186" y="5055"/>
                </a:lnTo>
                <a:lnTo>
                  <a:pt x="6160" y="5048"/>
                </a:lnTo>
                <a:lnTo>
                  <a:pt x="6133" y="5039"/>
                </a:lnTo>
                <a:lnTo>
                  <a:pt x="6106" y="5029"/>
                </a:lnTo>
                <a:lnTo>
                  <a:pt x="6080" y="5018"/>
                </a:lnTo>
                <a:lnTo>
                  <a:pt x="6053" y="5006"/>
                </a:lnTo>
                <a:lnTo>
                  <a:pt x="6028" y="4993"/>
                </a:lnTo>
                <a:lnTo>
                  <a:pt x="6001" y="4977"/>
                </a:lnTo>
                <a:lnTo>
                  <a:pt x="5976" y="4962"/>
                </a:lnTo>
                <a:lnTo>
                  <a:pt x="5949" y="4944"/>
                </a:lnTo>
                <a:lnTo>
                  <a:pt x="5923" y="4926"/>
                </a:lnTo>
                <a:lnTo>
                  <a:pt x="5897" y="4906"/>
                </a:lnTo>
                <a:lnTo>
                  <a:pt x="5871" y="4886"/>
                </a:lnTo>
                <a:lnTo>
                  <a:pt x="5844" y="4864"/>
                </a:lnTo>
                <a:lnTo>
                  <a:pt x="5819" y="4841"/>
                </a:lnTo>
                <a:lnTo>
                  <a:pt x="5791" y="4817"/>
                </a:lnTo>
                <a:lnTo>
                  <a:pt x="5760" y="4789"/>
                </a:lnTo>
                <a:lnTo>
                  <a:pt x="5730" y="4766"/>
                </a:lnTo>
                <a:lnTo>
                  <a:pt x="5699" y="4748"/>
                </a:lnTo>
                <a:lnTo>
                  <a:pt x="5669" y="4733"/>
                </a:lnTo>
                <a:lnTo>
                  <a:pt x="5641" y="4722"/>
                </a:lnTo>
                <a:lnTo>
                  <a:pt x="5611" y="4714"/>
                </a:lnTo>
                <a:lnTo>
                  <a:pt x="5583" y="4711"/>
                </a:lnTo>
                <a:lnTo>
                  <a:pt x="5555" y="4709"/>
                </a:lnTo>
                <a:lnTo>
                  <a:pt x="5528" y="4711"/>
                </a:lnTo>
                <a:lnTo>
                  <a:pt x="5501" y="4716"/>
                </a:lnTo>
                <a:lnTo>
                  <a:pt x="5476" y="4724"/>
                </a:lnTo>
                <a:lnTo>
                  <a:pt x="5450" y="4734"/>
                </a:lnTo>
                <a:lnTo>
                  <a:pt x="5425" y="4747"/>
                </a:lnTo>
                <a:lnTo>
                  <a:pt x="5402" y="4763"/>
                </a:lnTo>
                <a:lnTo>
                  <a:pt x="5378" y="4779"/>
                </a:lnTo>
                <a:lnTo>
                  <a:pt x="5356" y="4799"/>
                </a:lnTo>
                <a:lnTo>
                  <a:pt x="5335" y="4820"/>
                </a:lnTo>
                <a:lnTo>
                  <a:pt x="5315" y="4843"/>
                </a:lnTo>
                <a:lnTo>
                  <a:pt x="5297" y="4867"/>
                </a:lnTo>
                <a:lnTo>
                  <a:pt x="5278" y="4892"/>
                </a:lnTo>
                <a:lnTo>
                  <a:pt x="5260" y="4920"/>
                </a:lnTo>
                <a:lnTo>
                  <a:pt x="5245" y="4946"/>
                </a:lnTo>
                <a:lnTo>
                  <a:pt x="5229" y="4975"/>
                </a:lnTo>
                <a:lnTo>
                  <a:pt x="5214" y="5005"/>
                </a:lnTo>
                <a:lnTo>
                  <a:pt x="5201" y="5035"/>
                </a:lnTo>
                <a:lnTo>
                  <a:pt x="5190" y="5065"/>
                </a:lnTo>
                <a:lnTo>
                  <a:pt x="5179" y="5096"/>
                </a:lnTo>
                <a:lnTo>
                  <a:pt x="5169" y="5127"/>
                </a:lnTo>
                <a:lnTo>
                  <a:pt x="5160" y="5156"/>
                </a:lnTo>
                <a:lnTo>
                  <a:pt x="5155" y="5187"/>
                </a:lnTo>
                <a:lnTo>
                  <a:pt x="5148" y="5218"/>
                </a:lnTo>
                <a:lnTo>
                  <a:pt x="5145" y="5247"/>
                </a:lnTo>
                <a:lnTo>
                  <a:pt x="5298" y="5263"/>
                </a:lnTo>
                <a:lnTo>
                  <a:pt x="5292" y="5288"/>
                </a:lnTo>
                <a:lnTo>
                  <a:pt x="5289" y="5318"/>
                </a:lnTo>
                <a:lnTo>
                  <a:pt x="5284" y="5351"/>
                </a:lnTo>
                <a:lnTo>
                  <a:pt x="5281" y="5388"/>
                </a:lnTo>
                <a:lnTo>
                  <a:pt x="5279" y="5425"/>
                </a:lnTo>
                <a:lnTo>
                  <a:pt x="5275" y="5463"/>
                </a:lnTo>
                <a:lnTo>
                  <a:pt x="5273" y="5503"/>
                </a:lnTo>
                <a:lnTo>
                  <a:pt x="5271" y="5541"/>
                </a:lnTo>
                <a:lnTo>
                  <a:pt x="5312" y="5533"/>
                </a:lnTo>
                <a:lnTo>
                  <a:pt x="5345" y="5526"/>
                </a:lnTo>
                <a:lnTo>
                  <a:pt x="5377" y="5520"/>
                </a:lnTo>
                <a:lnTo>
                  <a:pt x="5405" y="5516"/>
                </a:lnTo>
                <a:lnTo>
                  <a:pt x="5432" y="5513"/>
                </a:lnTo>
                <a:lnTo>
                  <a:pt x="5456" y="5509"/>
                </a:lnTo>
                <a:lnTo>
                  <a:pt x="5479" y="5506"/>
                </a:lnTo>
                <a:lnTo>
                  <a:pt x="5505" y="5504"/>
                </a:lnTo>
                <a:lnTo>
                  <a:pt x="5508" y="5523"/>
                </a:lnTo>
                <a:lnTo>
                  <a:pt x="5511" y="5546"/>
                </a:lnTo>
                <a:lnTo>
                  <a:pt x="5517" y="5571"/>
                </a:lnTo>
                <a:lnTo>
                  <a:pt x="5521" y="5599"/>
                </a:lnTo>
                <a:lnTo>
                  <a:pt x="5526" y="5629"/>
                </a:lnTo>
                <a:lnTo>
                  <a:pt x="5530" y="5660"/>
                </a:lnTo>
                <a:lnTo>
                  <a:pt x="5533" y="5690"/>
                </a:lnTo>
                <a:lnTo>
                  <a:pt x="5537" y="5720"/>
                </a:lnTo>
                <a:lnTo>
                  <a:pt x="5547" y="5696"/>
                </a:lnTo>
                <a:lnTo>
                  <a:pt x="5558" y="5674"/>
                </a:lnTo>
                <a:lnTo>
                  <a:pt x="5570" y="5651"/>
                </a:lnTo>
                <a:lnTo>
                  <a:pt x="5584" y="5629"/>
                </a:lnTo>
                <a:lnTo>
                  <a:pt x="5599" y="5608"/>
                </a:lnTo>
                <a:lnTo>
                  <a:pt x="5613" y="5588"/>
                </a:lnTo>
                <a:lnTo>
                  <a:pt x="5621" y="5579"/>
                </a:lnTo>
                <a:lnTo>
                  <a:pt x="5628" y="5570"/>
                </a:lnTo>
                <a:lnTo>
                  <a:pt x="5637" y="5561"/>
                </a:lnTo>
                <a:lnTo>
                  <a:pt x="5645" y="5554"/>
                </a:lnTo>
                <a:lnTo>
                  <a:pt x="5655" y="5547"/>
                </a:lnTo>
                <a:lnTo>
                  <a:pt x="5664" y="5539"/>
                </a:lnTo>
                <a:lnTo>
                  <a:pt x="5673" y="5534"/>
                </a:lnTo>
                <a:lnTo>
                  <a:pt x="5682" y="5528"/>
                </a:lnTo>
                <a:lnTo>
                  <a:pt x="5692" y="5525"/>
                </a:lnTo>
                <a:lnTo>
                  <a:pt x="5701" y="5520"/>
                </a:lnTo>
                <a:lnTo>
                  <a:pt x="5711" y="5518"/>
                </a:lnTo>
                <a:lnTo>
                  <a:pt x="5721" y="5517"/>
                </a:lnTo>
                <a:lnTo>
                  <a:pt x="5732" y="5516"/>
                </a:lnTo>
                <a:lnTo>
                  <a:pt x="5744" y="5517"/>
                </a:lnTo>
                <a:lnTo>
                  <a:pt x="5755" y="5517"/>
                </a:lnTo>
                <a:lnTo>
                  <a:pt x="5766" y="5519"/>
                </a:lnTo>
                <a:lnTo>
                  <a:pt x="5777" y="5524"/>
                </a:lnTo>
                <a:lnTo>
                  <a:pt x="5788" y="5528"/>
                </a:lnTo>
                <a:lnTo>
                  <a:pt x="5799" y="5535"/>
                </a:lnTo>
                <a:lnTo>
                  <a:pt x="5811" y="5543"/>
                </a:lnTo>
                <a:lnTo>
                  <a:pt x="5859" y="5575"/>
                </a:lnTo>
                <a:lnTo>
                  <a:pt x="5909" y="5607"/>
                </a:lnTo>
                <a:lnTo>
                  <a:pt x="5936" y="5624"/>
                </a:lnTo>
                <a:lnTo>
                  <a:pt x="5963" y="5640"/>
                </a:lnTo>
                <a:lnTo>
                  <a:pt x="5989" y="5655"/>
                </a:lnTo>
                <a:lnTo>
                  <a:pt x="6018" y="5671"/>
                </a:lnTo>
                <a:lnTo>
                  <a:pt x="6046" y="5685"/>
                </a:lnTo>
                <a:lnTo>
                  <a:pt x="6074" y="5700"/>
                </a:lnTo>
                <a:lnTo>
                  <a:pt x="6103" y="5713"/>
                </a:lnTo>
                <a:lnTo>
                  <a:pt x="6132" y="5725"/>
                </a:lnTo>
                <a:lnTo>
                  <a:pt x="6162" y="5736"/>
                </a:lnTo>
                <a:lnTo>
                  <a:pt x="6191" y="5746"/>
                </a:lnTo>
                <a:lnTo>
                  <a:pt x="6219" y="5755"/>
                </a:lnTo>
                <a:lnTo>
                  <a:pt x="6249" y="5762"/>
                </a:lnTo>
                <a:lnTo>
                  <a:pt x="6278" y="5767"/>
                </a:lnTo>
                <a:lnTo>
                  <a:pt x="6307" y="5772"/>
                </a:lnTo>
                <a:lnTo>
                  <a:pt x="6337" y="5773"/>
                </a:lnTo>
                <a:lnTo>
                  <a:pt x="6364" y="5773"/>
                </a:lnTo>
                <a:lnTo>
                  <a:pt x="6393" y="5772"/>
                </a:lnTo>
                <a:lnTo>
                  <a:pt x="6421" y="5766"/>
                </a:lnTo>
                <a:lnTo>
                  <a:pt x="6448" y="5760"/>
                </a:lnTo>
                <a:lnTo>
                  <a:pt x="6475" y="5749"/>
                </a:lnTo>
                <a:lnTo>
                  <a:pt x="6501" y="5738"/>
                </a:lnTo>
                <a:lnTo>
                  <a:pt x="6527" y="5724"/>
                </a:lnTo>
                <a:lnTo>
                  <a:pt x="6551" y="5706"/>
                </a:lnTo>
                <a:lnTo>
                  <a:pt x="6576" y="5686"/>
                </a:lnTo>
                <a:lnTo>
                  <a:pt x="6599" y="5662"/>
                </a:lnTo>
                <a:lnTo>
                  <a:pt x="6621" y="5637"/>
                </a:lnTo>
                <a:lnTo>
                  <a:pt x="6643" y="5606"/>
                </a:lnTo>
                <a:lnTo>
                  <a:pt x="6663" y="5572"/>
                </a:lnTo>
                <a:lnTo>
                  <a:pt x="6676" y="5551"/>
                </a:lnTo>
                <a:lnTo>
                  <a:pt x="6688" y="5534"/>
                </a:lnTo>
                <a:lnTo>
                  <a:pt x="6702" y="5517"/>
                </a:lnTo>
                <a:lnTo>
                  <a:pt x="6715" y="5505"/>
                </a:lnTo>
                <a:lnTo>
                  <a:pt x="6727" y="5493"/>
                </a:lnTo>
                <a:lnTo>
                  <a:pt x="6742" y="5484"/>
                </a:lnTo>
                <a:lnTo>
                  <a:pt x="6755" y="5476"/>
                </a:lnTo>
                <a:lnTo>
                  <a:pt x="6767" y="5471"/>
                </a:lnTo>
                <a:lnTo>
                  <a:pt x="6780" y="5467"/>
                </a:lnTo>
                <a:lnTo>
                  <a:pt x="6792" y="5465"/>
                </a:lnTo>
                <a:lnTo>
                  <a:pt x="6805" y="5465"/>
                </a:lnTo>
                <a:lnTo>
                  <a:pt x="6816" y="5467"/>
                </a:lnTo>
                <a:lnTo>
                  <a:pt x="6827" y="5472"/>
                </a:lnTo>
                <a:lnTo>
                  <a:pt x="6838" y="5475"/>
                </a:lnTo>
                <a:lnTo>
                  <a:pt x="6849" y="5483"/>
                </a:lnTo>
                <a:lnTo>
                  <a:pt x="6858" y="5489"/>
                </a:lnTo>
                <a:lnTo>
                  <a:pt x="6865" y="5498"/>
                </a:lnTo>
                <a:lnTo>
                  <a:pt x="6873" y="5508"/>
                </a:lnTo>
                <a:lnTo>
                  <a:pt x="6881" y="5520"/>
                </a:lnTo>
                <a:lnTo>
                  <a:pt x="6886" y="5533"/>
                </a:lnTo>
                <a:lnTo>
                  <a:pt x="6892" y="5546"/>
                </a:lnTo>
                <a:lnTo>
                  <a:pt x="6894" y="5561"/>
                </a:lnTo>
                <a:lnTo>
                  <a:pt x="6898" y="5576"/>
                </a:lnTo>
                <a:lnTo>
                  <a:pt x="6899" y="5591"/>
                </a:lnTo>
                <a:lnTo>
                  <a:pt x="6899" y="5608"/>
                </a:lnTo>
                <a:lnTo>
                  <a:pt x="6898" y="5626"/>
                </a:lnTo>
                <a:lnTo>
                  <a:pt x="6895" y="5643"/>
                </a:lnTo>
                <a:lnTo>
                  <a:pt x="6891" y="5661"/>
                </a:lnTo>
                <a:lnTo>
                  <a:pt x="6885" y="5680"/>
                </a:lnTo>
                <a:lnTo>
                  <a:pt x="6878" y="5699"/>
                </a:lnTo>
                <a:lnTo>
                  <a:pt x="6869" y="5717"/>
                </a:lnTo>
                <a:lnTo>
                  <a:pt x="6859" y="5737"/>
                </a:lnTo>
                <a:lnTo>
                  <a:pt x="6877" y="5737"/>
                </a:lnTo>
                <a:lnTo>
                  <a:pt x="6894" y="5736"/>
                </a:lnTo>
                <a:lnTo>
                  <a:pt x="6912" y="5734"/>
                </a:lnTo>
                <a:lnTo>
                  <a:pt x="6930" y="5731"/>
                </a:lnTo>
                <a:lnTo>
                  <a:pt x="6947" y="5727"/>
                </a:lnTo>
                <a:lnTo>
                  <a:pt x="6965" y="5722"/>
                </a:lnTo>
                <a:lnTo>
                  <a:pt x="6982" y="5716"/>
                </a:lnTo>
                <a:lnTo>
                  <a:pt x="6999" y="5710"/>
                </a:lnTo>
                <a:lnTo>
                  <a:pt x="7017" y="5703"/>
                </a:lnTo>
                <a:lnTo>
                  <a:pt x="7035" y="5694"/>
                </a:lnTo>
                <a:lnTo>
                  <a:pt x="7051" y="5684"/>
                </a:lnTo>
                <a:lnTo>
                  <a:pt x="7069" y="5674"/>
                </a:lnTo>
                <a:lnTo>
                  <a:pt x="7087" y="5662"/>
                </a:lnTo>
                <a:lnTo>
                  <a:pt x="7103" y="5650"/>
                </a:lnTo>
                <a:lnTo>
                  <a:pt x="7121" y="5637"/>
                </a:lnTo>
                <a:lnTo>
                  <a:pt x="7139" y="5621"/>
                </a:lnTo>
                <a:lnTo>
                  <a:pt x="7151" y="5609"/>
                </a:lnTo>
                <a:lnTo>
                  <a:pt x="7163" y="5597"/>
                </a:lnTo>
                <a:lnTo>
                  <a:pt x="7174" y="5583"/>
                </a:lnTo>
                <a:lnTo>
                  <a:pt x="7185" y="5570"/>
                </a:lnTo>
                <a:lnTo>
                  <a:pt x="7195" y="5556"/>
                </a:lnTo>
                <a:lnTo>
                  <a:pt x="7204" y="5540"/>
                </a:lnTo>
                <a:lnTo>
                  <a:pt x="7214" y="5525"/>
                </a:lnTo>
                <a:lnTo>
                  <a:pt x="7222" y="5507"/>
                </a:lnTo>
                <a:lnTo>
                  <a:pt x="7228" y="5491"/>
                </a:lnTo>
                <a:lnTo>
                  <a:pt x="7236" y="5473"/>
                </a:lnTo>
                <a:lnTo>
                  <a:pt x="7242" y="5453"/>
                </a:lnTo>
                <a:lnTo>
                  <a:pt x="7247" y="5433"/>
                </a:lnTo>
                <a:lnTo>
                  <a:pt x="7252" y="5413"/>
                </a:lnTo>
                <a:lnTo>
                  <a:pt x="7256" y="5392"/>
                </a:lnTo>
                <a:lnTo>
                  <a:pt x="7259" y="5370"/>
                </a:lnTo>
                <a:lnTo>
                  <a:pt x="7263" y="5348"/>
                </a:lnTo>
                <a:lnTo>
                  <a:pt x="7265" y="5325"/>
                </a:lnTo>
                <a:lnTo>
                  <a:pt x="7266" y="5300"/>
                </a:lnTo>
                <a:lnTo>
                  <a:pt x="7267" y="5275"/>
                </a:lnTo>
                <a:lnTo>
                  <a:pt x="7267" y="5249"/>
                </a:lnTo>
                <a:lnTo>
                  <a:pt x="7267" y="5223"/>
                </a:lnTo>
                <a:lnTo>
                  <a:pt x="7266" y="5196"/>
                </a:lnTo>
                <a:lnTo>
                  <a:pt x="7264" y="5168"/>
                </a:lnTo>
                <a:lnTo>
                  <a:pt x="7260" y="5139"/>
                </a:lnTo>
                <a:lnTo>
                  <a:pt x="7258" y="5109"/>
                </a:lnTo>
                <a:lnTo>
                  <a:pt x="7255" y="5079"/>
                </a:lnTo>
                <a:lnTo>
                  <a:pt x="7249" y="5048"/>
                </a:lnTo>
                <a:lnTo>
                  <a:pt x="7245" y="5016"/>
                </a:lnTo>
                <a:lnTo>
                  <a:pt x="7233" y="4950"/>
                </a:lnTo>
                <a:lnTo>
                  <a:pt x="7217" y="4880"/>
                </a:lnTo>
                <a:lnTo>
                  <a:pt x="7210" y="4843"/>
                </a:lnTo>
                <a:lnTo>
                  <a:pt x="7203" y="4806"/>
                </a:lnTo>
                <a:lnTo>
                  <a:pt x="7195" y="4768"/>
                </a:lnTo>
                <a:lnTo>
                  <a:pt x="7190" y="4731"/>
                </a:lnTo>
                <a:lnTo>
                  <a:pt x="7184" y="4692"/>
                </a:lnTo>
                <a:lnTo>
                  <a:pt x="7181" y="4653"/>
                </a:lnTo>
                <a:lnTo>
                  <a:pt x="7176" y="4613"/>
                </a:lnTo>
                <a:lnTo>
                  <a:pt x="7174" y="4575"/>
                </a:lnTo>
                <a:lnTo>
                  <a:pt x="7172" y="4534"/>
                </a:lnTo>
                <a:lnTo>
                  <a:pt x="7170" y="4494"/>
                </a:lnTo>
                <a:lnTo>
                  <a:pt x="7170" y="4454"/>
                </a:lnTo>
                <a:lnTo>
                  <a:pt x="7170" y="4412"/>
                </a:lnTo>
                <a:lnTo>
                  <a:pt x="7171" y="4371"/>
                </a:lnTo>
                <a:lnTo>
                  <a:pt x="7173" y="4329"/>
                </a:lnTo>
                <a:lnTo>
                  <a:pt x="7176" y="4287"/>
                </a:lnTo>
                <a:lnTo>
                  <a:pt x="7181" y="4244"/>
                </a:lnTo>
                <a:lnTo>
                  <a:pt x="7202" y="4228"/>
                </a:lnTo>
                <a:lnTo>
                  <a:pt x="7222" y="4212"/>
                </a:lnTo>
                <a:lnTo>
                  <a:pt x="7242" y="4193"/>
                </a:lnTo>
                <a:lnTo>
                  <a:pt x="7260" y="4175"/>
                </a:lnTo>
                <a:lnTo>
                  <a:pt x="7279" y="4155"/>
                </a:lnTo>
                <a:lnTo>
                  <a:pt x="7296" y="4135"/>
                </a:lnTo>
                <a:lnTo>
                  <a:pt x="7312" y="4113"/>
                </a:lnTo>
                <a:lnTo>
                  <a:pt x="7327" y="4089"/>
                </a:lnTo>
                <a:lnTo>
                  <a:pt x="7341" y="4064"/>
                </a:lnTo>
                <a:lnTo>
                  <a:pt x="7354" y="4037"/>
                </a:lnTo>
                <a:lnTo>
                  <a:pt x="7366" y="4009"/>
                </a:lnTo>
                <a:lnTo>
                  <a:pt x="7376" y="3980"/>
                </a:lnTo>
                <a:lnTo>
                  <a:pt x="7384" y="3947"/>
                </a:lnTo>
                <a:lnTo>
                  <a:pt x="7391" y="3914"/>
                </a:lnTo>
                <a:lnTo>
                  <a:pt x="7398" y="3878"/>
                </a:lnTo>
                <a:lnTo>
                  <a:pt x="7401" y="3839"/>
                </a:lnTo>
                <a:lnTo>
                  <a:pt x="7345" y="3852"/>
                </a:lnTo>
                <a:lnTo>
                  <a:pt x="7288" y="3863"/>
                </a:lnTo>
                <a:lnTo>
                  <a:pt x="7231" y="3874"/>
                </a:lnTo>
                <a:lnTo>
                  <a:pt x="7173" y="3884"/>
                </a:lnTo>
                <a:lnTo>
                  <a:pt x="7114" y="3893"/>
                </a:lnTo>
                <a:lnTo>
                  <a:pt x="7057" y="3902"/>
                </a:lnTo>
                <a:lnTo>
                  <a:pt x="6997" y="3909"/>
                </a:lnTo>
                <a:lnTo>
                  <a:pt x="6937" y="3915"/>
                </a:lnTo>
                <a:lnTo>
                  <a:pt x="6878" y="3921"/>
                </a:lnTo>
                <a:lnTo>
                  <a:pt x="6817" y="3925"/>
                </a:lnTo>
                <a:lnTo>
                  <a:pt x="6756" y="3927"/>
                </a:lnTo>
                <a:lnTo>
                  <a:pt x="6694" y="3930"/>
                </a:lnTo>
                <a:lnTo>
                  <a:pt x="6632" y="3931"/>
                </a:lnTo>
                <a:lnTo>
                  <a:pt x="6570" y="3931"/>
                </a:lnTo>
                <a:lnTo>
                  <a:pt x="6506" y="3928"/>
                </a:lnTo>
                <a:lnTo>
                  <a:pt x="6443" y="3925"/>
                </a:lnTo>
                <a:lnTo>
                  <a:pt x="6411" y="3924"/>
                </a:lnTo>
                <a:lnTo>
                  <a:pt x="6379" y="3920"/>
                </a:lnTo>
                <a:lnTo>
                  <a:pt x="6363" y="3916"/>
                </a:lnTo>
                <a:lnTo>
                  <a:pt x="6349" y="3914"/>
                </a:lnTo>
                <a:lnTo>
                  <a:pt x="6334" y="3911"/>
                </a:lnTo>
                <a:lnTo>
                  <a:pt x="6319" y="3906"/>
                </a:lnTo>
                <a:lnTo>
                  <a:pt x="6306" y="3903"/>
                </a:lnTo>
                <a:lnTo>
                  <a:pt x="6292" y="3897"/>
                </a:lnTo>
                <a:lnTo>
                  <a:pt x="6279" y="3892"/>
                </a:lnTo>
                <a:lnTo>
                  <a:pt x="6266" y="3885"/>
                </a:lnTo>
                <a:lnTo>
                  <a:pt x="6254" y="3880"/>
                </a:lnTo>
                <a:lnTo>
                  <a:pt x="6241" y="3871"/>
                </a:lnTo>
                <a:lnTo>
                  <a:pt x="6230" y="3863"/>
                </a:lnTo>
                <a:lnTo>
                  <a:pt x="6220" y="3854"/>
                </a:lnTo>
                <a:lnTo>
                  <a:pt x="6209" y="3844"/>
                </a:lnTo>
                <a:lnTo>
                  <a:pt x="6200" y="3834"/>
                </a:lnTo>
                <a:lnTo>
                  <a:pt x="6192" y="3822"/>
                </a:lnTo>
                <a:lnTo>
                  <a:pt x="6184" y="3810"/>
                </a:lnTo>
                <a:lnTo>
                  <a:pt x="6175" y="3796"/>
                </a:lnTo>
                <a:lnTo>
                  <a:pt x="6168" y="3781"/>
                </a:lnTo>
                <a:lnTo>
                  <a:pt x="6163" y="3767"/>
                </a:lnTo>
                <a:lnTo>
                  <a:pt x="6156" y="3749"/>
                </a:lnTo>
                <a:lnTo>
                  <a:pt x="6152" y="3733"/>
                </a:lnTo>
                <a:lnTo>
                  <a:pt x="6147" y="3715"/>
                </a:lnTo>
                <a:lnTo>
                  <a:pt x="6144" y="3694"/>
                </a:lnTo>
                <a:lnTo>
                  <a:pt x="6141" y="3673"/>
                </a:lnTo>
                <a:lnTo>
                  <a:pt x="6140" y="3651"/>
                </a:lnTo>
                <a:lnTo>
                  <a:pt x="6139" y="3627"/>
                </a:lnTo>
                <a:lnTo>
                  <a:pt x="6139" y="3604"/>
                </a:lnTo>
                <a:lnTo>
                  <a:pt x="6140" y="3578"/>
                </a:lnTo>
                <a:lnTo>
                  <a:pt x="6141" y="3561"/>
                </a:lnTo>
                <a:lnTo>
                  <a:pt x="6140" y="3545"/>
                </a:lnTo>
                <a:lnTo>
                  <a:pt x="6140" y="3527"/>
                </a:lnTo>
                <a:lnTo>
                  <a:pt x="6137" y="3511"/>
                </a:lnTo>
                <a:lnTo>
                  <a:pt x="6135" y="3494"/>
                </a:lnTo>
                <a:lnTo>
                  <a:pt x="6132" y="3478"/>
                </a:lnTo>
                <a:lnTo>
                  <a:pt x="6129" y="3462"/>
                </a:lnTo>
                <a:lnTo>
                  <a:pt x="6124" y="3445"/>
                </a:lnTo>
                <a:lnTo>
                  <a:pt x="6120" y="3428"/>
                </a:lnTo>
                <a:lnTo>
                  <a:pt x="6114" y="3412"/>
                </a:lnTo>
                <a:lnTo>
                  <a:pt x="6109" y="3395"/>
                </a:lnTo>
                <a:lnTo>
                  <a:pt x="6102" y="3379"/>
                </a:lnTo>
                <a:lnTo>
                  <a:pt x="6088" y="3345"/>
                </a:lnTo>
                <a:lnTo>
                  <a:pt x="6072" y="3312"/>
                </a:lnTo>
                <a:lnTo>
                  <a:pt x="6127" y="3308"/>
                </a:lnTo>
                <a:lnTo>
                  <a:pt x="6184" y="3302"/>
                </a:lnTo>
                <a:lnTo>
                  <a:pt x="6243" y="3296"/>
                </a:lnTo>
                <a:lnTo>
                  <a:pt x="6303" y="3286"/>
                </a:lnTo>
                <a:lnTo>
                  <a:pt x="6364" y="3276"/>
                </a:lnTo>
                <a:lnTo>
                  <a:pt x="6428" y="3264"/>
                </a:lnTo>
                <a:lnTo>
                  <a:pt x="6491" y="3250"/>
                </a:lnTo>
                <a:lnTo>
                  <a:pt x="6556" y="3234"/>
                </a:lnTo>
                <a:lnTo>
                  <a:pt x="6620" y="3217"/>
                </a:lnTo>
                <a:lnTo>
                  <a:pt x="6684" y="3197"/>
                </a:lnTo>
                <a:lnTo>
                  <a:pt x="6749" y="3177"/>
                </a:lnTo>
                <a:lnTo>
                  <a:pt x="6813" y="3155"/>
                </a:lnTo>
                <a:lnTo>
                  <a:pt x="6877" y="3131"/>
                </a:lnTo>
                <a:lnTo>
                  <a:pt x="6938" y="3105"/>
                </a:lnTo>
                <a:lnTo>
                  <a:pt x="7000" y="3077"/>
                </a:lnTo>
                <a:lnTo>
                  <a:pt x="7060" y="3048"/>
                </a:lnTo>
                <a:lnTo>
                  <a:pt x="7119" y="3017"/>
                </a:lnTo>
                <a:lnTo>
                  <a:pt x="7175" y="2984"/>
                </a:lnTo>
                <a:lnTo>
                  <a:pt x="7229" y="2948"/>
                </a:lnTo>
                <a:lnTo>
                  <a:pt x="7280" y="2912"/>
                </a:lnTo>
                <a:lnTo>
                  <a:pt x="7330" y="2873"/>
                </a:lnTo>
                <a:lnTo>
                  <a:pt x="7377" y="2832"/>
                </a:lnTo>
                <a:lnTo>
                  <a:pt x="7420" y="2790"/>
                </a:lnTo>
                <a:lnTo>
                  <a:pt x="7460" y="2746"/>
                </a:lnTo>
                <a:lnTo>
                  <a:pt x="7496" y="2699"/>
                </a:lnTo>
                <a:lnTo>
                  <a:pt x="7528" y="2653"/>
                </a:lnTo>
                <a:lnTo>
                  <a:pt x="7556" y="2602"/>
                </a:lnTo>
                <a:lnTo>
                  <a:pt x="7579" y="2551"/>
                </a:lnTo>
                <a:lnTo>
                  <a:pt x="7599" y="2497"/>
                </a:lnTo>
                <a:lnTo>
                  <a:pt x="7612" y="2442"/>
                </a:lnTo>
                <a:lnTo>
                  <a:pt x="7622" y="2384"/>
                </a:lnTo>
                <a:lnTo>
                  <a:pt x="7626" y="2323"/>
                </a:lnTo>
                <a:lnTo>
                  <a:pt x="7624" y="2284"/>
                </a:lnTo>
                <a:lnTo>
                  <a:pt x="7622" y="2245"/>
                </a:lnTo>
                <a:lnTo>
                  <a:pt x="7619" y="2207"/>
                </a:lnTo>
                <a:lnTo>
                  <a:pt x="7613" y="2168"/>
                </a:lnTo>
                <a:lnTo>
                  <a:pt x="7607" y="2133"/>
                </a:lnTo>
                <a:lnTo>
                  <a:pt x="7599" y="2097"/>
                </a:lnTo>
                <a:lnTo>
                  <a:pt x="7589" y="2062"/>
                </a:lnTo>
                <a:lnTo>
                  <a:pt x="7577" y="2028"/>
                </a:lnTo>
                <a:lnTo>
                  <a:pt x="7565" y="1995"/>
                </a:lnTo>
                <a:lnTo>
                  <a:pt x="7550" y="1961"/>
                </a:lnTo>
                <a:lnTo>
                  <a:pt x="7535" y="1929"/>
                </a:lnTo>
                <a:lnTo>
                  <a:pt x="7519" y="1898"/>
                </a:lnTo>
                <a:lnTo>
                  <a:pt x="7502" y="1868"/>
                </a:lnTo>
                <a:lnTo>
                  <a:pt x="7484" y="1837"/>
                </a:lnTo>
                <a:lnTo>
                  <a:pt x="7465" y="1809"/>
                </a:lnTo>
                <a:lnTo>
                  <a:pt x="7445" y="1780"/>
                </a:lnTo>
                <a:lnTo>
                  <a:pt x="7424" y="1751"/>
                </a:lnTo>
                <a:lnTo>
                  <a:pt x="7402" y="1725"/>
                </a:lnTo>
                <a:lnTo>
                  <a:pt x="7380" y="1697"/>
                </a:lnTo>
                <a:lnTo>
                  <a:pt x="7358" y="1670"/>
                </a:lnTo>
                <a:lnTo>
                  <a:pt x="7335" y="1645"/>
                </a:lnTo>
                <a:lnTo>
                  <a:pt x="7310" y="1620"/>
                </a:lnTo>
                <a:lnTo>
                  <a:pt x="7286" y="1594"/>
                </a:lnTo>
                <a:lnTo>
                  <a:pt x="7262" y="1571"/>
                </a:lnTo>
                <a:lnTo>
                  <a:pt x="7213" y="1523"/>
                </a:lnTo>
                <a:lnTo>
                  <a:pt x="7162" y="1477"/>
                </a:lnTo>
                <a:lnTo>
                  <a:pt x="7112" y="1433"/>
                </a:lnTo>
                <a:lnTo>
                  <a:pt x="7061" y="1389"/>
                </a:lnTo>
                <a:lnTo>
                  <a:pt x="7094" y="1362"/>
                </a:lnTo>
                <a:lnTo>
                  <a:pt x="7128" y="1335"/>
                </a:lnTo>
                <a:lnTo>
                  <a:pt x="7159" y="1306"/>
                </a:lnTo>
                <a:lnTo>
                  <a:pt x="7190" y="1279"/>
                </a:lnTo>
                <a:lnTo>
                  <a:pt x="7218" y="1250"/>
                </a:lnTo>
                <a:lnTo>
                  <a:pt x="7246" y="1220"/>
                </a:lnTo>
                <a:lnTo>
                  <a:pt x="7273" y="1190"/>
                </a:lnTo>
                <a:lnTo>
                  <a:pt x="7298" y="1159"/>
                </a:lnTo>
                <a:lnTo>
                  <a:pt x="7321" y="1128"/>
                </a:lnTo>
                <a:lnTo>
                  <a:pt x="7345" y="1095"/>
                </a:lnTo>
                <a:lnTo>
                  <a:pt x="7364" y="1062"/>
                </a:lnTo>
                <a:lnTo>
                  <a:pt x="7384" y="1027"/>
                </a:lnTo>
                <a:lnTo>
                  <a:pt x="7402" y="990"/>
                </a:lnTo>
                <a:lnTo>
                  <a:pt x="7418" y="954"/>
                </a:lnTo>
                <a:lnTo>
                  <a:pt x="7424" y="935"/>
                </a:lnTo>
                <a:lnTo>
                  <a:pt x="7432" y="915"/>
                </a:lnTo>
                <a:lnTo>
                  <a:pt x="7439" y="896"/>
                </a:lnTo>
                <a:lnTo>
                  <a:pt x="7445" y="875"/>
                </a:lnTo>
                <a:lnTo>
                  <a:pt x="7458" y="874"/>
                </a:lnTo>
                <a:lnTo>
                  <a:pt x="7472" y="871"/>
                </a:lnTo>
                <a:lnTo>
                  <a:pt x="7485" y="867"/>
                </a:lnTo>
                <a:lnTo>
                  <a:pt x="7497" y="863"/>
                </a:lnTo>
                <a:lnTo>
                  <a:pt x="7508" y="859"/>
                </a:lnTo>
                <a:lnTo>
                  <a:pt x="7518" y="853"/>
                </a:lnTo>
                <a:lnTo>
                  <a:pt x="7528" y="847"/>
                </a:lnTo>
                <a:lnTo>
                  <a:pt x="7537" y="841"/>
                </a:lnTo>
                <a:lnTo>
                  <a:pt x="7545" y="833"/>
                </a:lnTo>
                <a:lnTo>
                  <a:pt x="7554" y="826"/>
                </a:lnTo>
                <a:lnTo>
                  <a:pt x="7560" y="819"/>
                </a:lnTo>
                <a:lnTo>
                  <a:pt x="7567" y="809"/>
                </a:lnTo>
                <a:lnTo>
                  <a:pt x="7572" y="800"/>
                </a:lnTo>
                <a:lnTo>
                  <a:pt x="7578" y="790"/>
                </a:lnTo>
                <a:lnTo>
                  <a:pt x="7581" y="780"/>
                </a:lnTo>
                <a:lnTo>
                  <a:pt x="7586" y="770"/>
                </a:lnTo>
                <a:lnTo>
                  <a:pt x="7589" y="760"/>
                </a:lnTo>
                <a:lnTo>
                  <a:pt x="7591" y="749"/>
                </a:lnTo>
                <a:lnTo>
                  <a:pt x="7592" y="738"/>
                </a:lnTo>
                <a:lnTo>
                  <a:pt x="7593" y="727"/>
                </a:lnTo>
                <a:lnTo>
                  <a:pt x="7595" y="716"/>
                </a:lnTo>
                <a:lnTo>
                  <a:pt x="7595" y="703"/>
                </a:lnTo>
                <a:lnTo>
                  <a:pt x="7593" y="692"/>
                </a:lnTo>
                <a:lnTo>
                  <a:pt x="7592" y="680"/>
                </a:lnTo>
                <a:lnTo>
                  <a:pt x="7590" y="669"/>
                </a:lnTo>
                <a:lnTo>
                  <a:pt x="7588" y="657"/>
                </a:lnTo>
                <a:lnTo>
                  <a:pt x="7585" y="646"/>
                </a:lnTo>
                <a:lnTo>
                  <a:pt x="7580" y="634"/>
                </a:lnTo>
                <a:lnTo>
                  <a:pt x="7576" y="623"/>
                </a:lnTo>
                <a:lnTo>
                  <a:pt x="7570" y="612"/>
                </a:lnTo>
                <a:lnTo>
                  <a:pt x="7566" y="601"/>
                </a:lnTo>
                <a:lnTo>
                  <a:pt x="7558" y="590"/>
                </a:lnTo>
                <a:lnTo>
                  <a:pt x="7549" y="576"/>
                </a:lnTo>
                <a:lnTo>
                  <a:pt x="7539" y="562"/>
                </a:lnTo>
                <a:lnTo>
                  <a:pt x="7528" y="549"/>
                </a:lnTo>
                <a:lnTo>
                  <a:pt x="7516" y="535"/>
                </a:lnTo>
                <a:lnTo>
                  <a:pt x="7504" y="523"/>
                </a:lnTo>
                <a:lnTo>
                  <a:pt x="7491" y="511"/>
                </a:lnTo>
                <a:lnTo>
                  <a:pt x="7477" y="500"/>
                </a:lnTo>
                <a:lnTo>
                  <a:pt x="7463" y="489"/>
                </a:lnTo>
                <a:lnTo>
                  <a:pt x="7447" y="479"/>
                </a:lnTo>
                <a:lnTo>
                  <a:pt x="7433" y="469"/>
                </a:lnTo>
                <a:lnTo>
                  <a:pt x="7416" y="460"/>
                </a:lnTo>
                <a:lnTo>
                  <a:pt x="7401" y="451"/>
                </a:lnTo>
                <a:lnTo>
                  <a:pt x="7384" y="443"/>
                </a:lnTo>
                <a:lnTo>
                  <a:pt x="7368" y="435"/>
                </a:lnTo>
                <a:lnTo>
                  <a:pt x="7350" y="428"/>
                </a:lnTo>
                <a:lnTo>
                  <a:pt x="7332" y="421"/>
                </a:lnTo>
                <a:lnTo>
                  <a:pt x="7297" y="409"/>
                </a:lnTo>
                <a:lnTo>
                  <a:pt x="7260" y="399"/>
                </a:lnTo>
                <a:lnTo>
                  <a:pt x="7224" y="390"/>
                </a:lnTo>
                <a:lnTo>
                  <a:pt x="7187" y="385"/>
                </a:lnTo>
                <a:lnTo>
                  <a:pt x="7151" y="379"/>
                </a:lnTo>
                <a:lnTo>
                  <a:pt x="7115" y="377"/>
                </a:lnTo>
                <a:lnTo>
                  <a:pt x="7081" y="377"/>
                </a:lnTo>
                <a:lnTo>
                  <a:pt x="7049" y="377"/>
                </a:lnTo>
                <a:lnTo>
                  <a:pt x="7078" y="408"/>
                </a:lnTo>
                <a:lnTo>
                  <a:pt x="7103" y="438"/>
                </a:lnTo>
                <a:lnTo>
                  <a:pt x="7127" y="467"/>
                </a:lnTo>
                <a:lnTo>
                  <a:pt x="7148" y="497"/>
                </a:lnTo>
                <a:lnTo>
                  <a:pt x="7168" y="525"/>
                </a:lnTo>
                <a:lnTo>
                  <a:pt x="7184" y="554"/>
                </a:lnTo>
                <a:lnTo>
                  <a:pt x="7198" y="582"/>
                </a:lnTo>
                <a:lnTo>
                  <a:pt x="7211" y="609"/>
                </a:lnTo>
                <a:lnTo>
                  <a:pt x="7221" y="637"/>
                </a:lnTo>
                <a:lnTo>
                  <a:pt x="7228" y="664"/>
                </a:lnTo>
                <a:lnTo>
                  <a:pt x="7235" y="690"/>
                </a:lnTo>
                <a:lnTo>
                  <a:pt x="7239" y="717"/>
                </a:lnTo>
                <a:lnTo>
                  <a:pt x="7242" y="741"/>
                </a:lnTo>
                <a:lnTo>
                  <a:pt x="7243" y="767"/>
                </a:lnTo>
                <a:lnTo>
                  <a:pt x="7242" y="792"/>
                </a:lnTo>
                <a:lnTo>
                  <a:pt x="7238" y="816"/>
                </a:lnTo>
                <a:lnTo>
                  <a:pt x="7235" y="841"/>
                </a:lnTo>
                <a:lnTo>
                  <a:pt x="7229" y="863"/>
                </a:lnTo>
                <a:lnTo>
                  <a:pt x="7223" y="886"/>
                </a:lnTo>
                <a:lnTo>
                  <a:pt x="7214" y="908"/>
                </a:lnTo>
                <a:lnTo>
                  <a:pt x="7204" y="930"/>
                </a:lnTo>
                <a:lnTo>
                  <a:pt x="7193" y="951"/>
                </a:lnTo>
                <a:lnTo>
                  <a:pt x="7181" y="973"/>
                </a:lnTo>
                <a:lnTo>
                  <a:pt x="7169" y="993"/>
                </a:lnTo>
                <a:lnTo>
                  <a:pt x="7154" y="1013"/>
                </a:lnTo>
                <a:lnTo>
                  <a:pt x="7139" y="1032"/>
                </a:lnTo>
                <a:lnTo>
                  <a:pt x="7123" y="1051"/>
                </a:lnTo>
                <a:lnTo>
                  <a:pt x="7106" y="1070"/>
                </a:lnTo>
                <a:lnTo>
                  <a:pt x="7089" y="1086"/>
                </a:lnTo>
                <a:lnTo>
                  <a:pt x="7070" y="1104"/>
                </a:lnTo>
                <a:lnTo>
                  <a:pt x="7051" y="1121"/>
                </a:lnTo>
                <a:lnTo>
                  <a:pt x="7033" y="1137"/>
                </a:lnTo>
                <a:lnTo>
                  <a:pt x="6917" y="1228"/>
                </a:lnTo>
                <a:lnTo>
                  <a:pt x="6894" y="1206"/>
                </a:lnTo>
                <a:lnTo>
                  <a:pt x="6872" y="1183"/>
                </a:lnTo>
                <a:lnTo>
                  <a:pt x="6850" y="1160"/>
                </a:lnTo>
                <a:lnTo>
                  <a:pt x="6830" y="1137"/>
                </a:lnTo>
                <a:lnTo>
                  <a:pt x="6811" y="1114"/>
                </a:lnTo>
                <a:lnTo>
                  <a:pt x="6794" y="1090"/>
                </a:lnTo>
                <a:lnTo>
                  <a:pt x="6776" y="1066"/>
                </a:lnTo>
                <a:lnTo>
                  <a:pt x="6760" y="1042"/>
                </a:lnTo>
                <a:lnTo>
                  <a:pt x="6745" y="1018"/>
                </a:lnTo>
                <a:lnTo>
                  <a:pt x="6732" y="993"/>
                </a:lnTo>
                <a:lnTo>
                  <a:pt x="6719" y="968"/>
                </a:lnTo>
                <a:lnTo>
                  <a:pt x="6708" y="942"/>
                </a:lnTo>
                <a:lnTo>
                  <a:pt x="6699" y="918"/>
                </a:lnTo>
                <a:lnTo>
                  <a:pt x="6692" y="893"/>
                </a:lnTo>
                <a:lnTo>
                  <a:pt x="6684" y="866"/>
                </a:lnTo>
                <a:lnTo>
                  <a:pt x="6680" y="840"/>
                </a:lnTo>
                <a:lnTo>
                  <a:pt x="6675" y="813"/>
                </a:lnTo>
                <a:lnTo>
                  <a:pt x="6673" y="785"/>
                </a:lnTo>
                <a:lnTo>
                  <a:pt x="6673" y="759"/>
                </a:lnTo>
                <a:lnTo>
                  <a:pt x="6674" y="731"/>
                </a:lnTo>
                <a:lnTo>
                  <a:pt x="6676" y="702"/>
                </a:lnTo>
                <a:lnTo>
                  <a:pt x="6682" y="675"/>
                </a:lnTo>
                <a:lnTo>
                  <a:pt x="6687" y="645"/>
                </a:lnTo>
                <a:lnTo>
                  <a:pt x="6695" y="616"/>
                </a:lnTo>
                <a:lnTo>
                  <a:pt x="6705" y="586"/>
                </a:lnTo>
                <a:lnTo>
                  <a:pt x="6716" y="555"/>
                </a:lnTo>
                <a:lnTo>
                  <a:pt x="6729" y="525"/>
                </a:lnTo>
                <a:lnTo>
                  <a:pt x="6745" y="494"/>
                </a:lnTo>
                <a:lnTo>
                  <a:pt x="6761" y="463"/>
                </a:lnTo>
                <a:lnTo>
                  <a:pt x="6781" y="431"/>
                </a:lnTo>
                <a:lnTo>
                  <a:pt x="6801" y="399"/>
                </a:lnTo>
                <a:lnTo>
                  <a:pt x="6825" y="366"/>
                </a:lnTo>
                <a:lnTo>
                  <a:pt x="6790" y="369"/>
                </a:lnTo>
                <a:lnTo>
                  <a:pt x="6756" y="373"/>
                </a:lnTo>
                <a:lnTo>
                  <a:pt x="6722" y="377"/>
                </a:lnTo>
                <a:lnTo>
                  <a:pt x="6690" y="384"/>
                </a:lnTo>
                <a:lnTo>
                  <a:pt x="6657" y="390"/>
                </a:lnTo>
                <a:lnTo>
                  <a:pt x="6625" y="399"/>
                </a:lnTo>
                <a:lnTo>
                  <a:pt x="6594" y="409"/>
                </a:lnTo>
                <a:lnTo>
                  <a:pt x="6564" y="420"/>
                </a:lnTo>
                <a:lnTo>
                  <a:pt x="6537" y="432"/>
                </a:lnTo>
                <a:lnTo>
                  <a:pt x="6508" y="445"/>
                </a:lnTo>
                <a:lnTo>
                  <a:pt x="6482" y="460"/>
                </a:lnTo>
                <a:lnTo>
                  <a:pt x="6455" y="477"/>
                </a:lnTo>
                <a:lnTo>
                  <a:pt x="6430" y="494"/>
                </a:lnTo>
                <a:lnTo>
                  <a:pt x="6406" y="514"/>
                </a:lnTo>
                <a:lnTo>
                  <a:pt x="6383" y="534"/>
                </a:lnTo>
                <a:lnTo>
                  <a:pt x="6361" y="557"/>
                </a:lnTo>
                <a:lnTo>
                  <a:pt x="6349" y="571"/>
                </a:lnTo>
                <a:lnTo>
                  <a:pt x="6338" y="585"/>
                </a:lnTo>
                <a:lnTo>
                  <a:pt x="6327" y="598"/>
                </a:lnTo>
                <a:lnTo>
                  <a:pt x="6318" y="612"/>
                </a:lnTo>
                <a:lnTo>
                  <a:pt x="6309" y="625"/>
                </a:lnTo>
                <a:lnTo>
                  <a:pt x="6302" y="637"/>
                </a:lnTo>
                <a:lnTo>
                  <a:pt x="6296" y="650"/>
                </a:lnTo>
                <a:lnTo>
                  <a:pt x="6291" y="663"/>
                </a:lnTo>
                <a:lnTo>
                  <a:pt x="6288" y="675"/>
                </a:lnTo>
                <a:lnTo>
                  <a:pt x="6285" y="687"/>
                </a:lnTo>
                <a:lnTo>
                  <a:pt x="6283" y="698"/>
                </a:lnTo>
                <a:lnTo>
                  <a:pt x="6282" y="710"/>
                </a:lnTo>
                <a:lnTo>
                  <a:pt x="6282" y="721"/>
                </a:lnTo>
                <a:lnTo>
                  <a:pt x="6283" y="732"/>
                </a:lnTo>
                <a:lnTo>
                  <a:pt x="6285" y="743"/>
                </a:lnTo>
                <a:lnTo>
                  <a:pt x="6288" y="754"/>
                </a:lnTo>
                <a:lnTo>
                  <a:pt x="6292" y="764"/>
                </a:lnTo>
                <a:lnTo>
                  <a:pt x="6297" y="774"/>
                </a:lnTo>
                <a:lnTo>
                  <a:pt x="6302" y="785"/>
                </a:lnTo>
                <a:lnTo>
                  <a:pt x="6309" y="795"/>
                </a:lnTo>
                <a:lnTo>
                  <a:pt x="6318" y="804"/>
                </a:lnTo>
                <a:lnTo>
                  <a:pt x="6327" y="814"/>
                </a:lnTo>
                <a:lnTo>
                  <a:pt x="6335" y="822"/>
                </a:lnTo>
                <a:lnTo>
                  <a:pt x="6347" y="831"/>
                </a:lnTo>
                <a:lnTo>
                  <a:pt x="6359" y="840"/>
                </a:lnTo>
                <a:lnTo>
                  <a:pt x="6371" y="848"/>
                </a:lnTo>
                <a:lnTo>
                  <a:pt x="6384" y="855"/>
                </a:lnTo>
                <a:lnTo>
                  <a:pt x="6399" y="863"/>
                </a:lnTo>
                <a:lnTo>
                  <a:pt x="6414" y="871"/>
                </a:lnTo>
                <a:lnTo>
                  <a:pt x="6430" y="877"/>
                </a:lnTo>
                <a:lnTo>
                  <a:pt x="6447" y="885"/>
                </a:lnTo>
                <a:lnTo>
                  <a:pt x="6465" y="890"/>
                </a:lnTo>
                <a:lnTo>
                  <a:pt x="6475" y="930"/>
                </a:lnTo>
                <a:lnTo>
                  <a:pt x="6485" y="969"/>
                </a:lnTo>
                <a:lnTo>
                  <a:pt x="6496" y="1005"/>
                </a:lnTo>
                <a:lnTo>
                  <a:pt x="6507" y="1041"/>
                </a:lnTo>
                <a:lnTo>
                  <a:pt x="6518" y="1074"/>
                </a:lnTo>
                <a:lnTo>
                  <a:pt x="6531" y="1107"/>
                </a:lnTo>
                <a:lnTo>
                  <a:pt x="6545" y="1139"/>
                </a:lnTo>
                <a:lnTo>
                  <a:pt x="6558" y="1169"/>
                </a:lnTo>
                <a:lnTo>
                  <a:pt x="6572" y="1199"/>
                </a:lnTo>
                <a:lnTo>
                  <a:pt x="6588" y="1228"/>
                </a:lnTo>
                <a:lnTo>
                  <a:pt x="6604" y="1256"/>
                </a:lnTo>
                <a:lnTo>
                  <a:pt x="6621" y="1283"/>
                </a:lnTo>
                <a:lnTo>
                  <a:pt x="6639" y="1311"/>
                </a:lnTo>
                <a:lnTo>
                  <a:pt x="6659" y="1337"/>
                </a:lnTo>
                <a:lnTo>
                  <a:pt x="6678" y="1364"/>
                </a:lnTo>
                <a:lnTo>
                  <a:pt x="6699" y="1391"/>
                </a:lnTo>
                <a:lnTo>
                  <a:pt x="6441" y="1615"/>
                </a:lnTo>
                <a:lnTo>
                  <a:pt x="6417" y="1636"/>
                </a:lnTo>
                <a:lnTo>
                  <a:pt x="6394" y="1657"/>
                </a:lnTo>
                <a:lnTo>
                  <a:pt x="6372" y="1678"/>
                </a:lnTo>
                <a:lnTo>
                  <a:pt x="6351" y="1699"/>
                </a:lnTo>
                <a:lnTo>
                  <a:pt x="6330" y="1720"/>
                </a:lnTo>
                <a:lnTo>
                  <a:pt x="6310" y="1741"/>
                </a:lnTo>
                <a:lnTo>
                  <a:pt x="6292" y="1761"/>
                </a:lnTo>
                <a:lnTo>
                  <a:pt x="6275" y="1782"/>
                </a:lnTo>
                <a:lnTo>
                  <a:pt x="6258" y="1803"/>
                </a:lnTo>
                <a:lnTo>
                  <a:pt x="6243" y="1824"/>
                </a:lnTo>
                <a:lnTo>
                  <a:pt x="6228" y="1845"/>
                </a:lnTo>
                <a:lnTo>
                  <a:pt x="6214" y="1865"/>
                </a:lnTo>
                <a:lnTo>
                  <a:pt x="6200" y="1885"/>
                </a:lnTo>
                <a:lnTo>
                  <a:pt x="6188" y="1905"/>
                </a:lnTo>
                <a:lnTo>
                  <a:pt x="6177" y="1926"/>
                </a:lnTo>
                <a:lnTo>
                  <a:pt x="6166" y="1947"/>
                </a:lnTo>
                <a:lnTo>
                  <a:pt x="6156" y="1967"/>
                </a:lnTo>
                <a:lnTo>
                  <a:pt x="6147" y="1987"/>
                </a:lnTo>
                <a:lnTo>
                  <a:pt x="6140" y="2007"/>
                </a:lnTo>
                <a:lnTo>
                  <a:pt x="6131" y="2027"/>
                </a:lnTo>
                <a:lnTo>
                  <a:pt x="6124" y="2047"/>
                </a:lnTo>
                <a:lnTo>
                  <a:pt x="6119" y="2066"/>
                </a:lnTo>
                <a:lnTo>
                  <a:pt x="6112" y="2086"/>
                </a:lnTo>
                <a:lnTo>
                  <a:pt x="6108" y="2106"/>
                </a:lnTo>
                <a:lnTo>
                  <a:pt x="6103" y="2126"/>
                </a:lnTo>
                <a:lnTo>
                  <a:pt x="6099" y="2145"/>
                </a:lnTo>
                <a:lnTo>
                  <a:pt x="6096" y="2166"/>
                </a:lnTo>
                <a:lnTo>
                  <a:pt x="6093" y="2185"/>
                </a:lnTo>
                <a:lnTo>
                  <a:pt x="6091" y="2205"/>
                </a:lnTo>
                <a:lnTo>
                  <a:pt x="6090" y="2225"/>
                </a:lnTo>
                <a:lnTo>
                  <a:pt x="6089" y="2245"/>
                </a:lnTo>
                <a:lnTo>
                  <a:pt x="6088" y="2264"/>
                </a:lnTo>
                <a:lnTo>
                  <a:pt x="6088" y="2301"/>
                </a:lnTo>
                <a:lnTo>
                  <a:pt x="6090" y="2339"/>
                </a:lnTo>
                <a:lnTo>
                  <a:pt x="6092" y="2374"/>
                </a:lnTo>
                <a:lnTo>
                  <a:pt x="6096" y="2408"/>
                </a:lnTo>
                <a:lnTo>
                  <a:pt x="6100" y="2440"/>
                </a:lnTo>
                <a:lnTo>
                  <a:pt x="6106" y="2472"/>
                </a:lnTo>
                <a:lnTo>
                  <a:pt x="6112" y="2502"/>
                </a:lnTo>
                <a:lnTo>
                  <a:pt x="6120" y="2532"/>
                </a:lnTo>
                <a:lnTo>
                  <a:pt x="6130" y="2561"/>
                </a:lnTo>
                <a:lnTo>
                  <a:pt x="6139" y="2588"/>
                </a:lnTo>
                <a:lnTo>
                  <a:pt x="6150" y="2614"/>
                </a:lnTo>
                <a:lnTo>
                  <a:pt x="6161" y="2641"/>
                </a:lnTo>
                <a:lnTo>
                  <a:pt x="6174" y="2665"/>
                </a:lnTo>
                <a:lnTo>
                  <a:pt x="6186" y="2687"/>
                </a:lnTo>
                <a:lnTo>
                  <a:pt x="6200" y="2709"/>
                </a:lnTo>
                <a:lnTo>
                  <a:pt x="6216" y="2731"/>
                </a:lnTo>
                <a:lnTo>
                  <a:pt x="6231" y="2752"/>
                </a:lnTo>
                <a:lnTo>
                  <a:pt x="6248" y="2772"/>
                </a:lnTo>
                <a:lnTo>
                  <a:pt x="6266" y="2790"/>
                </a:lnTo>
                <a:lnTo>
                  <a:pt x="6285" y="2809"/>
                </a:lnTo>
                <a:lnTo>
                  <a:pt x="6302" y="2825"/>
                </a:lnTo>
                <a:lnTo>
                  <a:pt x="6322" y="2842"/>
                </a:lnTo>
                <a:lnTo>
                  <a:pt x="6342" y="2857"/>
                </a:lnTo>
                <a:lnTo>
                  <a:pt x="6363" y="2873"/>
                </a:lnTo>
                <a:lnTo>
                  <a:pt x="6384" y="2886"/>
                </a:lnTo>
                <a:lnTo>
                  <a:pt x="6406" y="2900"/>
                </a:lnTo>
                <a:lnTo>
                  <a:pt x="6430" y="2913"/>
                </a:lnTo>
                <a:lnTo>
                  <a:pt x="6453" y="2925"/>
                </a:lnTo>
                <a:lnTo>
                  <a:pt x="6476" y="2937"/>
                </a:lnTo>
                <a:lnTo>
                  <a:pt x="6501" y="2947"/>
                </a:lnTo>
                <a:lnTo>
                  <a:pt x="6526" y="2958"/>
                </a:lnTo>
                <a:lnTo>
                  <a:pt x="6551" y="2967"/>
                </a:lnTo>
                <a:lnTo>
                  <a:pt x="6530" y="2979"/>
                </a:lnTo>
                <a:lnTo>
                  <a:pt x="6510" y="2990"/>
                </a:lnTo>
                <a:lnTo>
                  <a:pt x="6488" y="3001"/>
                </a:lnTo>
                <a:lnTo>
                  <a:pt x="6466" y="3011"/>
                </a:lnTo>
                <a:lnTo>
                  <a:pt x="6443" y="3020"/>
                </a:lnTo>
                <a:lnTo>
                  <a:pt x="6418" y="3029"/>
                </a:lnTo>
                <a:lnTo>
                  <a:pt x="6394" y="3037"/>
                </a:lnTo>
                <a:lnTo>
                  <a:pt x="6369" y="3043"/>
                </a:lnTo>
                <a:lnTo>
                  <a:pt x="6342" y="3050"/>
                </a:lnTo>
                <a:lnTo>
                  <a:pt x="6317" y="3054"/>
                </a:lnTo>
                <a:lnTo>
                  <a:pt x="6289" y="3060"/>
                </a:lnTo>
                <a:lnTo>
                  <a:pt x="6261" y="3063"/>
                </a:lnTo>
                <a:lnTo>
                  <a:pt x="6231" y="3067"/>
                </a:lnTo>
                <a:lnTo>
                  <a:pt x="6204" y="3070"/>
                </a:lnTo>
                <a:lnTo>
                  <a:pt x="6174" y="3072"/>
                </a:lnTo>
                <a:lnTo>
                  <a:pt x="6143" y="3073"/>
                </a:lnTo>
                <a:lnTo>
                  <a:pt x="6115" y="3073"/>
                </a:lnTo>
                <a:lnTo>
                  <a:pt x="6087" y="3072"/>
                </a:lnTo>
                <a:lnTo>
                  <a:pt x="6059" y="3071"/>
                </a:lnTo>
                <a:lnTo>
                  <a:pt x="6031" y="3070"/>
                </a:lnTo>
                <a:lnTo>
                  <a:pt x="6006" y="3067"/>
                </a:lnTo>
                <a:lnTo>
                  <a:pt x="5979" y="3063"/>
                </a:lnTo>
                <a:lnTo>
                  <a:pt x="5954" y="3061"/>
                </a:lnTo>
                <a:lnTo>
                  <a:pt x="5929" y="3056"/>
                </a:lnTo>
                <a:lnTo>
                  <a:pt x="5905" y="3051"/>
                </a:lnTo>
                <a:lnTo>
                  <a:pt x="5881" y="3044"/>
                </a:lnTo>
                <a:lnTo>
                  <a:pt x="5859" y="3038"/>
                </a:lnTo>
                <a:lnTo>
                  <a:pt x="5836" y="3030"/>
                </a:lnTo>
                <a:lnTo>
                  <a:pt x="5815" y="3021"/>
                </a:lnTo>
                <a:lnTo>
                  <a:pt x="5796" y="3011"/>
                </a:lnTo>
                <a:lnTo>
                  <a:pt x="5777" y="3001"/>
                </a:lnTo>
                <a:lnTo>
                  <a:pt x="5758" y="2990"/>
                </a:lnTo>
                <a:lnTo>
                  <a:pt x="5741" y="2977"/>
                </a:lnTo>
                <a:lnTo>
                  <a:pt x="5725" y="2964"/>
                </a:lnTo>
                <a:lnTo>
                  <a:pt x="5709" y="2950"/>
                </a:lnTo>
                <a:lnTo>
                  <a:pt x="5695" y="2935"/>
                </a:lnTo>
                <a:lnTo>
                  <a:pt x="5682" y="2918"/>
                </a:lnTo>
                <a:lnTo>
                  <a:pt x="5670" y="2901"/>
                </a:lnTo>
                <a:lnTo>
                  <a:pt x="5659" y="2883"/>
                </a:lnTo>
                <a:lnTo>
                  <a:pt x="5651" y="2863"/>
                </a:lnTo>
                <a:lnTo>
                  <a:pt x="5642" y="2842"/>
                </a:lnTo>
                <a:lnTo>
                  <a:pt x="5635" y="2820"/>
                </a:lnTo>
                <a:lnTo>
                  <a:pt x="5630" y="2797"/>
                </a:lnTo>
                <a:lnTo>
                  <a:pt x="5625" y="2772"/>
                </a:lnTo>
                <a:lnTo>
                  <a:pt x="5622" y="2746"/>
                </a:lnTo>
                <a:lnTo>
                  <a:pt x="5622" y="2719"/>
                </a:lnTo>
                <a:lnTo>
                  <a:pt x="5622" y="2690"/>
                </a:lnTo>
                <a:lnTo>
                  <a:pt x="5623" y="2661"/>
                </a:lnTo>
                <a:lnTo>
                  <a:pt x="5624" y="2647"/>
                </a:lnTo>
                <a:lnTo>
                  <a:pt x="5626" y="2633"/>
                </a:lnTo>
                <a:lnTo>
                  <a:pt x="5630" y="2621"/>
                </a:lnTo>
                <a:lnTo>
                  <a:pt x="5633" y="2607"/>
                </a:lnTo>
                <a:lnTo>
                  <a:pt x="5640" y="2580"/>
                </a:lnTo>
                <a:lnTo>
                  <a:pt x="5649" y="2554"/>
                </a:lnTo>
                <a:lnTo>
                  <a:pt x="5662" y="2528"/>
                </a:lnTo>
                <a:lnTo>
                  <a:pt x="5675" y="2500"/>
                </a:lnTo>
                <a:lnTo>
                  <a:pt x="5690" y="2475"/>
                </a:lnTo>
                <a:lnTo>
                  <a:pt x="5708" y="2447"/>
                </a:lnTo>
                <a:lnTo>
                  <a:pt x="5727" y="2419"/>
                </a:lnTo>
                <a:lnTo>
                  <a:pt x="5748" y="2391"/>
                </a:lnTo>
                <a:lnTo>
                  <a:pt x="5770" y="2362"/>
                </a:lnTo>
                <a:lnTo>
                  <a:pt x="5794" y="2332"/>
                </a:lnTo>
                <a:lnTo>
                  <a:pt x="5846" y="2268"/>
                </a:lnTo>
                <a:lnTo>
                  <a:pt x="5904" y="2200"/>
                </a:lnTo>
                <a:lnTo>
                  <a:pt x="5948" y="2145"/>
                </a:lnTo>
                <a:lnTo>
                  <a:pt x="5990" y="2089"/>
                </a:lnTo>
                <a:lnTo>
                  <a:pt x="6031" y="2030"/>
                </a:lnTo>
                <a:lnTo>
                  <a:pt x="6069" y="1969"/>
                </a:lnTo>
                <a:lnTo>
                  <a:pt x="6104" y="1905"/>
                </a:lnTo>
                <a:lnTo>
                  <a:pt x="6137" y="1841"/>
                </a:lnTo>
                <a:lnTo>
                  <a:pt x="6168" y="1776"/>
                </a:lnTo>
                <a:lnTo>
                  <a:pt x="6196" y="1709"/>
                </a:lnTo>
                <a:lnTo>
                  <a:pt x="6221" y="1641"/>
                </a:lnTo>
                <a:lnTo>
                  <a:pt x="6244" y="1572"/>
                </a:lnTo>
                <a:lnTo>
                  <a:pt x="6262" y="1504"/>
                </a:lnTo>
                <a:lnTo>
                  <a:pt x="6278" y="1435"/>
                </a:lnTo>
                <a:lnTo>
                  <a:pt x="6290" y="1365"/>
                </a:lnTo>
                <a:lnTo>
                  <a:pt x="6299" y="1295"/>
                </a:lnTo>
                <a:lnTo>
                  <a:pt x="6304" y="1227"/>
                </a:lnTo>
                <a:lnTo>
                  <a:pt x="6306" y="1158"/>
                </a:lnTo>
                <a:lnTo>
                  <a:pt x="6302" y="1091"/>
                </a:lnTo>
                <a:lnTo>
                  <a:pt x="6296" y="1024"/>
                </a:lnTo>
                <a:lnTo>
                  <a:pt x="6285" y="958"/>
                </a:lnTo>
                <a:lnTo>
                  <a:pt x="6269" y="894"/>
                </a:lnTo>
                <a:lnTo>
                  <a:pt x="6249" y="831"/>
                </a:lnTo>
                <a:lnTo>
                  <a:pt x="6225" y="770"/>
                </a:lnTo>
                <a:lnTo>
                  <a:pt x="6196" y="710"/>
                </a:lnTo>
                <a:lnTo>
                  <a:pt x="6162" y="654"/>
                </a:lnTo>
                <a:lnTo>
                  <a:pt x="6122" y="598"/>
                </a:lnTo>
                <a:lnTo>
                  <a:pt x="6077" y="546"/>
                </a:lnTo>
                <a:lnTo>
                  <a:pt x="6028" y="498"/>
                </a:lnTo>
                <a:lnTo>
                  <a:pt x="5973" y="451"/>
                </a:lnTo>
                <a:lnTo>
                  <a:pt x="5911" y="408"/>
                </a:lnTo>
                <a:lnTo>
                  <a:pt x="5844" y="367"/>
                </a:lnTo>
                <a:lnTo>
                  <a:pt x="5772" y="332"/>
                </a:lnTo>
                <a:lnTo>
                  <a:pt x="5694" y="300"/>
                </a:lnTo>
                <a:lnTo>
                  <a:pt x="5706" y="266"/>
                </a:lnTo>
                <a:lnTo>
                  <a:pt x="5717" y="234"/>
                </a:lnTo>
                <a:lnTo>
                  <a:pt x="5728" y="202"/>
                </a:lnTo>
                <a:lnTo>
                  <a:pt x="5739" y="170"/>
                </a:lnTo>
                <a:lnTo>
                  <a:pt x="5750" y="137"/>
                </a:lnTo>
                <a:lnTo>
                  <a:pt x="5761" y="105"/>
                </a:lnTo>
                <a:lnTo>
                  <a:pt x="5773" y="73"/>
                </a:lnTo>
                <a:lnTo>
                  <a:pt x="5784" y="41"/>
                </a:lnTo>
                <a:lnTo>
                  <a:pt x="5748" y="41"/>
                </a:lnTo>
                <a:lnTo>
                  <a:pt x="5713" y="40"/>
                </a:lnTo>
                <a:lnTo>
                  <a:pt x="5677" y="40"/>
                </a:lnTo>
                <a:lnTo>
                  <a:pt x="5642" y="39"/>
                </a:lnTo>
                <a:lnTo>
                  <a:pt x="5606" y="39"/>
                </a:lnTo>
                <a:lnTo>
                  <a:pt x="5571" y="37"/>
                </a:lnTo>
                <a:lnTo>
                  <a:pt x="5534" y="37"/>
                </a:lnTo>
                <a:lnTo>
                  <a:pt x="5500" y="36"/>
                </a:lnTo>
                <a:lnTo>
                  <a:pt x="5499" y="55"/>
                </a:lnTo>
                <a:lnTo>
                  <a:pt x="5498" y="71"/>
                </a:lnTo>
                <a:lnTo>
                  <a:pt x="5496" y="85"/>
                </a:lnTo>
                <a:lnTo>
                  <a:pt x="5492" y="98"/>
                </a:lnTo>
                <a:lnTo>
                  <a:pt x="5489" y="110"/>
                </a:lnTo>
                <a:lnTo>
                  <a:pt x="5484" y="120"/>
                </a:lnTo>
                <a:lnTo>
                  <a:pt x="5478" y="129"/>
                </a:lnTo>
                <a:lnTo>
                  <a:pt x="5472" y="137"/>
                </a:lnTo>
                <a:lnTo>
                  <a:pt x="5466" y="145"/>
                </a:lnTo>
                <a:lnTo>
                  <a:pt x="5458" y="149"/>
                </a:lnTo>
                <a:lnTo>
                  <a:pt x="5451" y="154"/>
                </a:lnTo>
                <a:lnTo>
                  <a:pt x="5444" y="157"/>
                </a:lnTo>
                <a:lnTo>
                  <a:pt x="5436" y="159"/>
                </a:lnTo>
                <a:lnTo>
                  <a:pt x="5428" y="160"/>
                </a:lnTo>
                <a:lnTo>
                  <a:pt x="5419" y="160"/>
                </a:lnTo>
                <a:lnTo>
                  <a:pt x="5412" y="159"/>
                </a:lnTo>
                <a:lnTo>
                  <a:pt x="5403" y="157"/>
                </a:lnTo>
                <a:lnTo>
                  <a:pt x="5395" y="155"/>
                </a:lnTo>
                <a:lnTo>
                  <a:pt x="5387" y="150"/>
                </a:lnTo>
                <a:lnTo>
                  <a:pt x="5378" y="145"/>
                </a:lnTo>
                <a:lnTo>
                  <a:pt x="5371" y="140"/>
                </a:lnTo>
                <a:lnTo>
                  <a:pt x="5364" y="134"/>
                </a:lnTo>
                <a:lnTo>
                  <a:pt x="5356" y="127"/>
                </a:lnTo>
                <a:lnTo>
                  <a:pt x="5351" y="119"/>
                </a:lnTo>
                <a:lnTo>
                  <a:pt x="5345" y="110"/>
                </a:lnTo>
                <a:lnTo>
                  <a:pt x="5340" y="101"/>
                </a:lnTo>
                <a:lnTo>
                  <a:pt x="5334" y="91"/>
                </a:lnTo>
                <a:lnTo>
                  <a:pt x="5331" y="81"/>
                </a:lnTo>
                <a:lnTo>
                  <a:pt x="5327" y="70"/>
                </a:lnTo>
                <a:lnTo>
                  <a:pt x="5325" y="57"/>
                </a:lnTo>
                <a:lnTo>
                  <a:pt x="5323" y="45"/>
                </a:lnTo>
                <a:lnTo>
                  <a:pt x="5323" y="34"/>
                </a:lnTo>
                <a:lnTo>
                  <a:pt x="5293" y="32"/>
                </a:lnTo>
                <a:lnTo>
                  <a:pt x="5263" y="30"/>
                </a:lnTo>
                <a:lnTo>
                  <a:pt x="5232" y="28"/>
                </a:lnTo>
                <a:lnTo>
                  <a:pt x="5201" y="25"/>
                </a:lnTo>
                <a:lnTo>
                  <a:pt x="5171" y="23"/>
                </a:lnTo>
                <a:lnTo>
                  <a:pt x="5142" y="23"/>
                </a:lnTo>
                <a:lnTo>
                  <a:pt x="5111" y="21"/>
                </a:lnTo>
                <a:lnTo>
                  <a:pt x="5080" y="19"/>
                </a:lnTo>
                <a:lnTo>
                  <a:pt x="5080" y="36"/>
                </a:lnTo>
                <a:lnTo>
                  <a:pt x="5077" y="54"/>
                </a:lnTo>
                <a:lnTo>
                  <a:pt x="5073" y="70"/>
                </a:lnTo>
                <a:lnTo>
                  <a:pt x="5069" y="84"/>
                </a:lnTo>
                <a:lnTo>
                  <a:pt x="5063" y="97"/>
                </a:lnTo>
                <a:lnTo>
                  <a:pt x="5058" y="108"/>
                </a:lnTo>
                <a:lnTo>
                  <a:pt x="5050" y="118"/>
                </a:lnTo>
                <a:lnTo>
                  <a:pt x="5042" y="127"/>
                </a:lnTo>
                <a:lnTo>
                  <a:pt x="5033" y="134"/>
                </a:lnTo>
                <a:lnTo>
                  <a:pt x="5024" y="140"/>
                </a:lnTo>
                <a:lnTo>
                  <a:pt x="5014" y="145"/>
                </a:lnTo>
                <a:lnTo>
                  <a:pt x="5004" y="149"/>
                </a:lnTo>
                <a:lnTo>
                  <a:pt x="4994" y="151"/>
                </a:lnTo>
                <a:lnTo>
                  <a:pt x="4985" y="153"/>
                </a:lnTo>
                <a:lnTo>
                  <a:pt x="4973" y="153"/>
                </a:lnTo>
                <a:lnTo>
                  <a:pt x="4963" y="151"/>
                </a:lnTo>
                <a:lnTo>
                  <a:pt x="4954" y="149"/>
                </a:lnTo>
                <a:lnTo>
                  <a:pt x="4944" y="146"/>
                </a:lnTo>
                <a:lnTo>
                  <a:pt x="4934" y="143"/>
                </a:lnTo>
                <a:lnTo>
                  <a:pt x="4925" y="136"/>
                </a:lnTo>
                <a:lnTo>
                  <a:pt x="4915" y="130"/>
                </a:lnTo>
                <a:lnTo>
                  <a:pt x="4907" y="123"/>
                </a:lnTo>
                <a:lnTo>
                  <a:pt x="4899" y="114"/>
                </a:lnTo>
                <a:lnTo>
                  <a:pt x="4892" y="105"/>
                </a:lnTo>
                <a:lnTo>
                  <a:pt x="4885" y="95"/>
                </a:lnTo>
                <a:lnTo>
                  <a:pt x="4880" y="84"/>
                </a:lnTo>
                <a:lnTo>
                  <a:pt x="4875" y="72"/>
                </a:lnTo>
                <a:lnTo>
                  <a:pt x="4872" y="58"/>
                </a:lnTo>
                <a:lnTo>
                  <a:pt x="4869" y="45"/>
                </a:lnTo>
                <a:lnTo>
                  <a:pt x="4869" y="31"/>
                </a:lnTo>
                <a:lnTo>
                  <a:pt x="4869" y="15"/>
                </a:lnTo>
                <a:lnTo>
                  <a:pt x="4871" y="0"/>
                </a:lnTo>
                <a:lnTo>
                  <a:pt x="4835" y="1"/>
                </a:lnTo>
                <a:lnTo>
                  <a:pt x="4800" y="1"/>
                </a:lnTo>
                <a:lnTo>
                  <a:pt x="4764" y="1"/>
                </a:lnTo>
                <a:lnTo>
                  <a:pt x="4728" y="1"/>
                </a:lnTo>
                <a:lnTo>
                  <a:pt x="4694" y="2"/>
                </a:lnTo>
                <a:lnTo>
                  <a:pt x="4658" y="2"/>
                </a:lnTo>
                <a:lnTo>
                  <a:pt x="4622" y="3"/>
                </a:lnTo>
                <a:lnTo>
                  <a:pt x="4586" y="3"/>
                </a:lnTo>
                <a:lnTo>
                  <a:pt x="4594" y="39"/>
                </a:lnTo>
                <a:lnTo>
                  <a:pt x="4603" y="74"/>
                </a:lnTo>
                <a:lnTo>
                  <a:pt x="4611" y="109"/>
                </a:lnTo>
                <a:lnTo>
                  <a:pt x="4618" y="145"/>
                </a:lnTo>
                <a:lnTo>
                  <a:pt x="4626" y="178"/>
                </a:lnTo>
                <a:lnTo>
                  <a:pt x="4634" y="213"/>
                </a:lnTo>
                <a:lnTo>
                  <a:pt x="4642" y="249"/>
                </a:lnTo>
                <a:lnTo>
                  <a:pt x="4649" y="284"/>
                </a:lnTo>
                <a:lnTo>
                  <a:pt x="4608" y="286"/>
                </a:lnTo>
                <a:lnTo>
                  <a:pt x="4556" y="289"/>
                </a:lnTo>
                <a:lnTo>
                  <a:pt x="4494" y="291"/>
                </a:lnTo>
                <a:lnTo>
                  <a:pt x="4430" y="293"/>
                </a:lnTo>
                <a:lnTo>
                  <a:pt x="4365" y="295"/>
                </a:lnTo>
                <a:lnTo>
                  <a:pt x="4305" y="296"/>
                </a:lnTo>
                <a:lnTo>
                  <a:pt x="4253" y="297"/>
                </a:lnTo>
                <a:lnTo>
                  <a:pt x="4213" y="296"/>
                </a:lnTo>
                <a:lnTo>
                  <a:pt x="4228" y="353"/>
                </a:lnTo>
                <a:lnTo>
                  <a:pt x="4241" y="414"/>
                </a:lnTo>
                <a:lnTo>
                  <a:pt x="4255" y="479"/>
                </a:lnTo>
                <a:lnTo>
                  <a:pt x="4270" y="545"/>
                </a:lnTo>
                <a:lnTo>
                  <a:pt x="4284" y="613"/>
                </a:lnTo>
                <a:lnTo>
                  <a:pt x="4296" y="678"/>
                </a:lnTo>
                <a:lnTo>
                  <a:pt x="4308" y="740"/>
                </a:lnTo>
                <a:lnTo>
                  <a:pt x="4321" y="796"/>
                </a:lnTo>
                <a:lnTo>
                  <a:pt x="4336" y="772"/>
                </a:lnTo>
                <a:lnTo>
                  <a:pt x="4352" y="750"/>
                </a:lnTo>
                <a:lnTo>
                  <a:pt x="4368" y="729"/>
                </a:lnTo>
                <a:lnTo>
                  <a:pt x="4385" y="709"/>
                </a:lnTo>
                <a:lnTo>
                  <a:pt x="4404" y="692"/>
                </a:lnTo>
                <a:lnTo>
                  <a:pt x="4421" y="677"/>
                </a:lnTo>
                <a:lnTo>
                  <a:pt x="4440" y="664"/>
                </a:lnTo>
                <a:lnTo>
                  <a:pt x="4460" y="653"/>
                </a:lnTo>
                <a:lnTo>
                  <a:pt x="4479" y="643"/>
                </a:lnTo>
                <a:lnTo>
                  <a:pt x="4499" y="633"/>
                </a:lnTo>
                <a:lnTo>
                  <a:pt x="4518" y="627"/>
                </a:lnTo>
                <a:lnTo>
                  <a:pt x="4539" y="622"/>
                </a:lnTo>
                <a:lnTo>
                  <a:pt x="4557" y="618"/>
                </a:lnTo>
                <a:lnTo>
                  <a:pt x="4576" y="616"/>
                </a:lnTo>
                <a:lnTo>
                  <a:pt x="4595" y="615"/>
                </a:lnTo>
                <a:lnTo>
                  <a:pt x="4615" y="615"/>
                </a:lnTo>
                <a:lnTo>
                  <a:pt x="4633" y="617"/>
                </a:lnTo>
                <a:lnTo>
                  <a:pt x="4650" y="620"/>
                </a:lnTo>
                <a:lnTo>
                  <a:pt x="4668" y="625"/>
                </a:lnTo>
                <a:lnTo>
                  <a:pt x="4684" y="630"/>
                </a:lnTo>
                <a:lnTo>
                  <a:pt x="4700" y="637"/>
                </a:lnTo>
                <a:lnTo>
                  <a:pt x="4716" y="645"/>
                </a:lnTo>
                <a:lnTo>
                  <a:pt x="4729" y="654"/>
                </a:lnTo>
                <a:lnTo>
                  <a:pt x="4742" y="665"/>
                </a:lnTo>
                <a:lnTo>
                  <a:pt x="4753" y="675"/>
                </a:lnTo>
                <a:lnTo>
                  <a:pt x="4764" y="687"/>
                </a:lnTo>
                <a:lnTo>
                  <a:pt x="4773" y="699"/>
                </a:lnTo>
                <a:lnTo>
                  <a:pt x="4782" y="712"/>
                </a:lnTo>
                <a:lnTo>
                  <a:pt x="4789" y="728"/>
                </a:lnTo>
                <a:lnTo>
                  <a:pt x="4793" y="742"/>
                </a:lnTo>
                <a:lnTo>
                  <a:pt x="4798" y="758"/>
                </a:lnTo>
                <a:lnTo>
                  <a:pt x="4800" y="774"/>
                </a:lnTo>
                <a:lnTo>
                  <a:pt x="4773" y="771"/>
                </a:lnTo>
                <a:lnTo>
                  <a:pt x="4748" y="767"/>
                </a:lnTo>
                <a:lnTo>
                  <a:pt x="4721" y="764"/>
                </a:lnTo>
                <a:lnTo>
                  <a:pt x="4695" y="763"/>
                </a:lnTo>
                <a:lnTo>
                  <a:pt x="4668" y="762"/>
                </a:lnTo>
                <a:lnTo>
                  <a:pt x="4642" y="761"/>
                </a:lnTo>
                <a:lnTo>
                  <a:pt x="4616" y="762"/>
                </a:lnTo>
                <a:lnTo>
                  <a:pt x="4590" y="763"/>
                </a:lnTo>
                <a:lnTo>
                  <a:pt x="4563" y="764"/>
                </a:lnTo>
                <a:lnTo>
                  <a:pt x="4538" y="768"/>
                </a:lnTo>
                <a:lnTo>
                  <a:pt x="4511" y="772"/>
                </a:lnTo>
                <a:lnTo>
                  <a:pt x="4484" y="775"/>
                </a:lnTo>
                <a:lnTo>
                  <a:pt x="4459" y="782"/>
                </a:lnTo>
                <a:lnTo>
                  <a:pt x="4432" y="788"/>
                </a:lnTo>
                <a:lnTo>
                  <a:pt x="4406" y="796"/>
                </a:lnTo>
                <a:lnTo>
                  <a:pt x="4380" y="804"/>
                </a:lnTo>
                <a:lnTo>
                  <a:pt x="4347" y="816"/>
                </a:lnTo>
                <a:lnTo>
                  <a:pt x="4314" y="826"/>
                </a:lnTo>
                <a:lnTo>
                  <a:pt x="4280" y="835"/>
                </a:lnTo>
                <a:lnTo>
                  <a:pt x="4247" y="844"/>
                </a:lnTo>
                <a:lnTo>
                  <a:pt x="4213" y="852"/>
                </a:lnTo>
                <a:lnTo>
                  <a:pt x="4180" y="857"/>
                </a:lnTo>
                <a:lnTo>
                  <a:pt x="4148" y="863"/>
                </a:lnTo>
                <a:lnTo>
                  <a:pt x="4115" y="868"/>
                </a:lnTo>
                <a:lnTo>
                  <a:pt x="4082" y="872"/>
                </a:lnTo>
                <a:lnTo>
                  <a:pt x="4048" y="874"/>
                </a:lnTo>
                <a:lnTo>
                  <a:pt x="4015" y="875"/>
                </a:lnTo>
                <a:lnTo>
                  <a:pt x="3982" y="876"/>
                </a:lnTo>
                <a:lnTo>
                  <a:pt x="3949" y="875"/>
                </a:lnTo>
                <a:lnTo>
                  <a:pt x="3916" y="874"/>
                </a:lnTo>
                <a:lnTo>
                  <a:pt x="3882" y="872"/>
                </a:lnTo>
                <a:lnTo>
                  <a:pt x="3849" y="868"/>
                </a:lnTo>
                <a:lnTo>
                  <a:pt x="3826" y="864"/>
                </a:lnTo>
                <a:lnTo>
                  <a:pt x="3804" y="862"/>
                </a:lnTo>
                <a:lnTo>
                  <a:pt x="3783" y="856"/>
                </a:lnTo>
                <a:lnTo>
                  <a:pt x="3764" y="852"/>
                </a:lnTo>
                <a:lnTo>
                  <a:pt x="3745" y="846"/>
                </a:lnTo>
                <a:lnTo>
                  <a:pt x="3729" y="841"/>
                </a:lnTo>
                <a:lnTo>
                  <a:pt x="3712" y="834"/>
                </a:lnTo>
                <a:lnTo>
                  <a:pt x="3698" y="828"/>
                </a:lnTo>
                <a:lnTo>
                  <a:pt x="3683" y="821"/>
                </a:lnTo>
                <a:lnTo>
                  <a:pt x="3670" y="813"/>
                </a:lnTo>
                <a:lnTo>
                  <a:pt x="3658" y="805"/>
                </a:lnTo>
                <a:lnTo>
                  <a:pt x="3647" y="796"/>
                </a:lnTo>
                <a:lnTo>
                  <a:pt x="3637" y="788"/>
                </a:lnTo>
                <a:lnTo>
                  <a:pt x="3628" y="779"/>
                </a:lnTo>
                <a:lnTo>
                  <a:pt x="3619" y="770"/>
                </a:lnTo>
                <a:lnTo>
                  <a:pt x="3611" y="761"/>
                </a:lnTo>
                <a:lnTo>
                  <a:pt x="3605" y="751"/>
                </a:lnTo>
                <a:lnTo>
                  <a:pt x="3598" y="740"/>
                </a:lnTo>
                <a:lnTo>
                  <a:pt x="3593" y="730"/>
                </a:lnTo>
                <a:lnTo>
                  <a:pt x="3587" y="719"/>
                </a:lnTo>
                <a:lnTo>
                  <a:pt x="3583" y="708"/>
                </a:lnTo>
                <a:lnTo>
                  <a:pt x="3578" y="697"/>
                </a:lnTo>
                <a:lnTo>
                  <a:pt x="3576" y="685"/>
                </a:lnTo>
                <a:lnTo>
                  <a:pt x="3573" y="672"/>
                </a:lnTo>
                <a:lnTo>
                  <a:pt x="3567" y="648"/>
                </a:lnTo>
                <a:lnTo>
                  <a:pt x="3565" y="624"/>
                </a:lnTo>
                <a:lnTo>
                  <a:pt x="3563" y="598"/>
                </a:lnTo>
                <a:lnTo>
                  <a:pt x="3561" y="573"/>
                </a:lnTo>
                <a:lnTo>
                  <a:pt x="3548" y="588"/>
                </a:lnTo>
                <a:lnTo>
                  <a:pt x="3537" y="606"/>
                </a:lnTo>
                <a:lnTo>
                  <a:pt x="3527" y="623"/>
                </a:lnTo>
                <a:lnTo>
                  <a:pt x="3520" y="640"/>
                </a:lnTo>
                <a:lnTo>
                  <a:pt x="3512" y="657"/>
                </a:lnTo>
                <a:lnTo>
                  <a:pt x="3507" y="675"/>
                </a:lnTo>
                <a:lnTo>
                  <a:pt x="3502" y="690"/>
                </a:lnTo>
                <a:lnTo>
                  <a:pt x="3499" y="708"/>
                </a:lnTo>
                <a:lnTo>
                  <a:pt x="3496" y="724"/>
                </a:lnTo>
                <a:lnTo>
                  <a:pt x="3495" y="741"/>
                </a:lnTo>
                <a:lnTo>
                  <a:pt x="3495" y="759"/>
                </a:lnTo>
                <a:lnTo>
                  <a:pt x="3496" y="774"/>
                </a:lnTo>
                <a:lnTo>
                  <a:pt x="3499" y="792"/>
                </a:lnTo>
                <a:lnTo>
                  <a:pt x="3500" y="809"/>
                </a:lnTo>
                <a:lnTo>
                  <a:pt x="3504" y="825"/>
                </a:lnTo>
                <a:lnTo>
                  <a:pt x="3509" y="842"/>
                </a:lnTo>
                <a:lnTo>
                  <a:pt x="3511" y="852"/>
                </a:lnTo>
                <a:lnTo>
                  <a:pt x="3515" y="862"/>
                </a:lnTo>
                <a:lnTo>
                  <a:pt x="3521" y="872"/>
                </a:lnTo>
                <a:lnTo>
                  <a:pt x="3525" y="880"/>
                </a:lnTo>
                <a:lnTo>
                  <a:pt x="3531" y="889"/>
                </a:lnTo>
                <a:lnTo>
                  <a:pt x="3537" y="898"/>
                </a:lnTo>
                <a:lnTo>
                  <a:pt x="3543" y="907"/>
                </a:lnTo>
                <a:lnTo>
                  <a:pt x="3551" y="915"/>
                </a:lnTo>
                <a:lnTo>
                  <a:pt x="3558" y="921"/>
                </a:lnTo>
                <a:lnTo>
                  <a:pt x="3567" y="929"/>
                </a:lnTo>
                <a:lnTo>
                  <a:pt x="3576" y="936"/>
                </a:lnTo>
                <a:lnTo>
                  <a:pt x="3586" y="942"/>
                </a:lnTo>
                <a:lnTo>
                  <a:pt x="3596" y="949"/>
                </a:lnTo>
                <a:lnTo>
                  <a:pt x="3606" y="955"/>
                </a:lnTo>
                <a:lnTo>
                  <a:pt x="3617" y="961"/>
                </a:lnTo>
                <a:lnTo>
                  <a:pt x="3629" y="966"/>
                </a:lnTo>
                <a:lnTo>
                  <a:pt x="3641" y="970"/>
                </a:lnTo>
                <a:lnTo>
                  <a:pt x="3653" y="975"/>
                </a:lnTo>
                <a:lnTo>
                  <a:pt x="3666" y="979"/>
                </a:lnTo>
                <a:lnTo>
                  <a:pt x="3680" y="983"/>
                </a:lnTo>
                <a:lnTo>
                  <a:pt x="3709" y="989"/>
                </a:lnTo>
                <a:lnTo>
                  <a:pt x="3740" y="993"/>
                </a:lnTo>
                <a:lnTo>
                  <a:pt x="3772" y="996"/>
                </a:lnTo>
                <a:lnTo>
                  <a:pt x="3806" y="998"/>
                </a:lnTo>
                <a:lnTo>
                  <a:pt x="3842" y="997"/>
                </a:lnTo>
                <a:lnTo>
                  <a:pt x="3879" y="996"/>
                </a:lnTo>
                <a:lnTo>
                  <a:pt x="3909" y="992"/>
                </a:lnTo>
                <a:lnTo>
                  <a:pt x="3940" y="989"/>
                </a:lnTo>
                <a:lnTo>
                  <a:pt x="3970" y="984"/>
                </a:lnTo>
                <a:lnTo>
                  <a:pt x="4000" y="979"/>
                </a:lnTo>
                <a:lnTo>
                  <a:pt x="4031" y="973"/>
                </a:lnTo>
                <a:lnTo>
                  <a:pt x="4062" y="966"/>
                </a:lnTo>
                <a:lnTo>
                  <a:pt x="4093" y="959"/>
                </a:lnTo>
                <a:lnTo>
                  <a:pt x="4124" y="951"/>
                </a:lnTo>
                <a:lnTo>
                  <a:pt x="4186" y="932"/>
                </a:lnTo>
                <a:lnTo>
                  <a:pt x="4250" y="913"/>
                </a:lnTo>
                <a:lnTo>
                  <a:pt x="4315" y="890"/>
                </a:lnTo>
                <a:lnTo>
                  <a:pt x="4380" y="867"/>
                </a:lnTo>
                <a:lnTo>
                  <a:pt x="4426" y="852"/>
                </a:lnTo>
                <a:lnTo>
                  <a:pt x="4469" y="840"/>
                </a:lnTo>
                <a:lnTo>
                  <a:pt x="4509" y="830"/>
                </a:lnTo>
                <a:lnTo>
                  <a:pt x="4547" y="821"/>
                </a:lnTo>
                <a:lnTo>
                  <a:pt x="4583" y="815"/>
                </a:lnTo>
                <a:lnTo>
                  <a:pt x="4616" y="812"/>
                </a:lnTo>
                <a:lnTo>
                  <a:pt x="4645" y="811"/>
                </a:lnTo>
                <a:lnTo>
                  <a:pt x="4671" y="811"/>
                </a:lnTo>
                <a:lnTo>
                  <a:pt x="4697" y="813"/>
                </a:lnTo>
                <a:lnTo>
                  <a:pt x="4718" y="817"/>
                </a:lnTo>
                <a:lnTo>
                  <a:pt x="4727" y="819"/>
                </a:lnTo>
                <a:lnTo>
                  <a:pt x="4737" y="822"/>
                </a:lnTo>
                <a:lnTo>
                  <a:pt x="4744" y="825"/>
                </a:lnTo>
                <a:lnTo>
                  <a:pt x="4751" y="830"/>
                </a:lnTo>
                <a:lnTo>
                  <a:pt x="4759" y="832"/>
                </a:lnTo>
                <a:lnTo>
                  <a:pt x="4763" y="836"/>
                </a:lnTo>
                <a:lnTo>
                  <a:pt x="4769" y="841"/>
                </a:lnTo>
                <a:lnTo>
                  <a:pt x="4772" y="845"/>
                </a:lnTo>
                <a:lnTo>
                  <a:pt x="4775" y="851"/>
                </a:lnTo>
                <a:lnTo>
                  <a:pt x="4778" y="855"/>
                </a:lnTo>
                <a:lnTo>
                  <a:pt x="4780" y="861"/>
                </a:lnTo>
                <a:lnTo>
                  <a:pt x="4780" y="865"/>
                </a:lnTo>
                <a:lnTo>
                  <a:pt x="4780" y="872"/>
                </a:lnTo>
                <a:lnTo>
                  <a:pt x="4778" y="878"/>
                </a:lnTo>
                <a:lnTo>
                  <a:pt x="4774" y="885"/>
                </a:lnTo>
                <a:lnTo>
                  <a:pt x="4770" y="892"/>
                </a:lnTo>
                <a:lnTo>
                  <a:pt x="4764" y="897"/>
                </a:lnTo>
                <a:lnTo>
                  <a:pt x="4758" y="905"/>
                </a:lnTo>
                <a:lnTo>
                  <a:pt x="4749" y="910"/>
                </a:lnTo>
                <a:lnTo>
                  <a:pt x="4740" y="918"/>
                </a:lnTo>
                <a:lnTo>
                  <a:pt x="4730" y="924"/>
                </a:lnTo>
                <a:lnTo>
                  <a:pt x="4719" y="929"/>
                </a:lnTo>
                <a:lnTo>
                  <a:pt x="4707" y="935"/>
                </a:lnTo>
                <a:lnTo>
                  <a:pt x="4694" y="940"/>
                </a:lnTo>
                <a:lnTo>
                  <a:pt x="4680" y="945"/>
                </a:lnTo>
                <a:lnTo>
                  <a:pt x="4666" y="950"/>
                </a:lnTo>
                <a:lnTo>
                  <a:pt x="4649" y="954"/>
                </a:lnTo>
                <a:lnTo>
                  <a:pt x="4635" y="957"/>
                </a:lnTo>
                <a:lnTo>
                  <a:pt x="4617" y="960"/>
                </a:lnTo>
                <a:lnTo>
                  <a:pt x="4601" y="962"/>
                </a:lnTo>
                <a:lnTo>
                  <a:pt x="4583" y="963"/>
                </a:lnTo>
                <a:lnTo>
                  <a:pt x="4564" y="965"/>
                </a:lnTo>
                <a:lnTo>
                  <a:pt x="4545" y="966"/>
                </a:lnTo>
                <a:lnTo>
                  <a:pt x="4526" y="965"/>
                </a:lnTo>
                <a:lnTo>
                  <a:pt x="4507" y="963"/>
                </a:lnTo>
                <a:lnTo>
                  <a:pt x="4487" y="961"/>
                </a:lnTo>
                <a:lnTo>
                  <a:pt x="4467" y="958"/>
                </a:lnTo>
                <a:lnTo>
                  <a:pt x="4447" y="954"/>
                </a:lnTo>
                <a:lnTo>
                  <a:pt x="4427" y="948"/>
                </a:lnTo>
                <a:lnTo>
                  <a:pt x="4406" y="941"/>
                </a:lnTo>
                <a:lnTo>
                  <a:pt x="4385" y="935"/>
                </a:lnTo>
                <a:lnTo>
                  <a:pt x="4365" y="926"/>
                </a:lnTo>
                <a:lnTo>
                  <a:pt x="4345" y="916"/>
                </a:lnTo>
                <a:lnTo>
                  <a:pt x="4324" y="905"/>
                </a:lnTo>
                <a:lnTo>
                  <a:pt x="4324" y="952"/>
                </a:lnTo>
                <a:lnTo>
                  <a:pt x="4324" y="1000"/>
                </a:lnTo>
                <a:lnTo>
                  <a:pt x="4324" y="1049"/>
                </a:lnTo>
                <a:lnTo>
                  <a:pt x="4324" y="1095"/>
                </a:lnTo>
                <a:lnTo>
                  <a:pt x="4324" y="1144"/>
                </a:lnTo>
                <a:lnTo>
                  <a:pt x="4324" y="1191"/>
                </a:lnTo>
                <a:lnTo>
                  <a:pt x="4324" y="1239"/>
                </a:lnTo>
                <a:lnTo>
                  <a:pt x="4324" y="1287"/>
                </a:lnTo>
                <a:lnTo>
                  <a:pt x="4345" y="1273"/>
                </a:lnTo>
                <a:lnTo>
                  <a:pt x="4365" y="1261"/>
                </a:lnTo>
                <a:lnTo>
                  <a:pt x="4384" y="1250"/>
                </a:lnTo>
                <a:lnTo>
                  <a:pt x="4404" y="1239"/>
                </a:lnTo>
                <a:lnTo>
                  <a:pt x="4421" y="1229"/>
                </a:lnTo>
                <a:lnTo>
                  <a:pt x="4439" y="1220"/>
                </a:lnTo>
                <a:lnTo>
                  <a:pt x="4457" y="1213"/>
                </a:lnTo>
                <a:lnTo>
                  <a:pt x="4473" y="1206"/>
                </a:lnTo>
                <a:lnTo>
                  <a:pt x="4491" y="1200"/>
                </a:lnTo>
                <a:lnTo>
                  <a:pt x="4507" y="1195"/>
                </a:lnTo>
                <a:lnTo>
                  <a:pt x="4523" y="1191"/>
                </a:lnTo>
                <a:lnTo>
                  <a:pt x="4539" y="1188"/>
                </a:lnTo>
                <a:lnTo>
                  <a:pt x="4554" y="1185"/>
                </a:lnTo>
                <a:lnTo>
                  <a:pt x="4570" y="1184"/>
                </a:lnTo>
                <a:lnTo>
                  <a:pt x="4584" y="1183"/>
                </a:lnTo>
                <a:lnTo>
                  <a:pt x="4598" y="1181"/>
                </a:lnTo>
                <a:lnTo>
                  <a:pt x="4627" y="1181"/>
                </a:lnTo>
                <a:lnTo>
                  <a:pt x="4655" y="1183"/>
                </a:lnTo>
                <a:lnTo>
                  <a:pt x="4682" y="1185"/>
                </a:lnTo>
                <a:lnTo>
                  <a:pt x="4708" y="1190"/>
                </a:lnTo>
                <a:lnTo>
                  <a:pt x="4759" y="1201"/>
                </a:lnTo>
                <a:lnTo>
                  <a:pt x="4811" y="1212"/>
                </a:lnTo>
                <a:lnTo>
                  <a:pt x="4747" y="1221"/>
                </a:lnTo>
                <a:lnTo>
                  <a:pt x="4681" y="1233"/>
                </a:lnTo>
                <a:lnTo>
                  <a:pt x="4616" y="1246"/>
                </a:lnTo>
                <a:lnTo>
                  <a:pt x="4550" y="1261"/>
                </a:lnTo>
                <a:lnTo>
                  <a:pt x="4484" y="1277"/>
                </a:lnTo>
                <a:lnTo>
                  <a:pt x="4420" y="1294"/>
                </a:lnTo>
                <a:lnTo>
                  <a:pt x="4357" y="1313"/>
                </a:lnTo>
                <a:lnTo>
                  <a:pt x="4295" y="1332"/>
                </a:lnTo>
                <a:lnTo>
                  <a:pt x="4234" y="1353"/>
                </a:lnTo>
                <a:lnTo>
                  <a:pt x="4177" y="1374"/>
                </a:lnTo>
                <a:lnTo>
                  <a:pt x="4121" y="1397"/>
                </a:lnTo>
                <a:lnTo>
                  <a:pt x="4071" y="1420"/>
                </a:lnTo>
                <a:lnTo>
                  <a:pt x="4046" y="1431"/>
                </a:lnTo>
                <a:lnTo>
                  <a:pt x="4022" y="1444"/>
                </a:lnTo>
                <a:lnTo>
                  <a:pt x="3999" y="1456"/>
                </a:lnTo>
                <a:lnTo>
                  <a:pt x="3978" y="1468"/>
                </a:lnTo>
                <a:lnTo>
                  <a:pt x="3957" y="1480"/>
                </a:lnTo>
                <a:lnTo>
                  <a:pt x="3938" y="1492"/>
                </a:lnTo>
                <a:lnTo>
                  <a:pt x="3919" y="1504"/>
                </a:lnTo>
                <a:lnTo>
                  <a:pt x="3902" y="1517"/>
                </a:lnTo>
                <a:lnTo>
                  <a:pt x="3854" y="1504"/>
                </a:lnTo>
                <a:lnTo>
                  <a:pt x="3805" y="1492"/>
                </a:lnTo>
                <a:lnTo>
                  <a:pt x="3756" y="1482"/>
                </a:lnTo>
                <a:lnTo>
                  <a:pt x="3708" y="1472"/>
                </a:lnTo>
                <a:lnTo>
                  <a:pt x="3658" y="1466"/>
                </a:lnTo>
                <a:lnTo>
                  <a:pt x="3608" y="1459"/>
                </a:lnTo>
                <a:lnTo>
                  <a:pt x="3557" y="1454"/>
                </a:lnTo>
                <a:lnTo>
                  <a:pt x="3506" y="1449"/>
                </a:lnTo>
                <a:lnTo>
                  <a:pt x="3454" y="1447"/>
                </a:lnTo>
                <a:lnTo>
                  <a:pt x="3402" y="1445"/>
                </a:lnTo>
                <a:lnTo>
                  <a:pt x="3349" y="1444"/>
                </a:lnTo>
                <a:lnTo>
                  <a:pt x="3295" y="1444"/>
                </a:lnTo>
                <a:lnTo>
                  <a:pt x="3240" y="1445"/>
                </a:lnTo>
                <a:lnTo>
                  <a:pt x="3184" y="1447"/>
                </a:lnTo>
                <a:lnTo>
                  <a:pt x="3127" y="1449"/>
                </a:lnTo>
                <a:lnTo>
                  <a:pt x="3068" y="1451"/>
                </a:lnTo>
                <a:lnTo>
                  <a:pt x="3003" y="1455"/>
                </a:lnTo>
                <a:lnTo>
                  <a:pt x="2941" y="1456"/>
                </a:lnTo>
                <a:lnTo>
                  <a:pt x="2910" y="1456"/>
                </a:lnTo>
                <a:lnTo>
                  <a:pt x="2880" y="1456"/>
                </a:lnTo>
                <a:lnTo>
                  <a:pt x="2851" y="1455"/>
                </a:lnTo>
                <a:lnTo>
                  <a:pt x="2824" y="1452"/>
                </a:lnTo>
                <a:lnTo>
                  <a:pt x="2795" y="1450"/>
                </a:lnTo>
                <a:lnTo>
                  <a:pt x="2769" y="1449"/>
                </a:lnTo>
                <a:lnTo>
                  <a:pt x="2742" y="1446"/>
                </a:lnTo>
                <a:lnTo>
                  <a:pt x="2716" y="1441"/>
                </a:lnTo>
                <a:lnTo>
                  <a:pt x="2692" y="1438"/>
                </a:lnTo>
                <a:lnTo>
                  <a:pt x="2668" y="1433"/>
                </a:lnTo>
                <a:lnTo>
                  <a:pt x="2644" y="1427"/>
                </a:lnTo>
                <a:lnTo>
                  <a:pt x="2622" y="1421"/>
                </a:lnTo>
                <a:lnTo>
                  <a:pt x="2600" y="1415"/>
                </a:lnTo>
                <a:lnTo>
                  <a:pt x="2579" y="1407"/>
                </a:lnTo>
                <a:lnTo>
                  <a:pt x="2558" y="1399"/>
                </a:lnTo>
                <a:lnTo>
                  <a:pt x="2538" y="1392"/>
                </a:lnTo>
                <a:lnTo>
                  <a:pt x="2519" y="1383"/>
                </a:lnTo>
                <a:lnTo>
                  <a:pt x="2502" y="1372"/>
                </a:lnTo>
                <a:lnTo>
                  <a:pt x="2484" y="1361"/>
                </a:lnTo>
                <a:lnTo>
                  <a:pt x="2467" y="1350"/>
                </a:lnTo>
                <a:lnTo>
                  <a:pt x="2451" y="1339"/>
                </a:lnTo>
                <a:lnTo>
                  <a:pt x="2436" y="1326"/>
                </a:lnTo>
                <a:lnTo>
                  <a:pt x="2422" y="1312"/>
                </a:lnTo>
                <a:lnTo>
                  <a:pt x="2408" y="1298"/>
                </a:lnTo>
                <a:lnTo>
                  <a:pt x="2395" y="1283"/>
                </a:lnTo>
                <a:lnTo>
                  <a:pt x="2383" y="1268"/>
                </a:lnTo>
                <a:lnTo>
                  <a:pt x="2372" y="1251"/>
                </a:lnTo>
                <a:lnTo>
                  <a:pt x="2361" y="1235"/>
                </a:lnTo>
                <a:lnTo>
                  <a:pt x="2356" y="1221"/>
                </a:lnTo>
                <a:lnTo>
                  <a:pt x="2349" y="1208"/>
                </a:lnTo>
                <a:lnTo>
                  <a:pt x="2343" y="1195"/>
                </a:lnTo>
                <a:lnTo>
                  <a:pt x="2338" y="1180"/>
                </a:lnTo>
                <a:lnTo>
                  <a:pt x="2333" y="1165"/>
                </a:lnTo>
                <a:lnTo>
                  <a:pt x="2329" y="1149"/>
                </a:lnTo>
                <a:lnTo>
                  <a:pt x="2326" y="1133"/>
                </a:lnTo>
                <a:lnTo>
                  <a:pt x="2322" y="1117"/>
                </a:lnTo>
                <a:lnTo>
                  <a:pt x="2316" y="1082"/>
                </a:lnTo>
                <a:lnTo>
                  <a:pt x="2314" y="1045"/>
                </a:lnTo>
                <a:lnTo>
                  <a:pt x="2311" y="1007"/>
                </a:lnTo>
                <a:lnTo>
                  <a:pt x="2311" y="967"/>
                </a:lnTo>
                <a:lnTo>
                  <a:pt x="2312" y="927"/>
                </a:lnTo>
                <a:lnTo>
                  <a:pt x="2315" y="885"/>
                </a:lnTo>
                <a:lnTo>
                  <a:pt x="2318" y="841"/>
                </a:lnTo>
                <a:lnTo>
                  <a:pt x="2324" y="796"/>
                </a:lnTo>
                <a:lnTo>
                  <a:pt x="2329" y="752"/>
                </a:lnTo>
                <a:lnTo>
                  <a:pt x="2337" y="708"/>
                </a:lnTo>
                <a:lnTo>
                  <a:pt x="2345" y="663"/>
                </a:lnTo>
                <a:lnTo>
                  <a:pt x="2353" y="616"/>
                </a:lnTo>
                <a:lnTo>
                  <a:pt x="2357" y="598"/>
                </a:lnTo>
                <a:lnTo>
                  <a:pt x="2359" y="581"/>
                </a:lnTo>
                <a:lnTo>
                  <a:pt x="2360" y="564"/>
                </a:lnTo>
                <a:lnTo>
                  <a:pt x="2362" y="547"/>
                </a:lnTo>
                <a:lnTo>
                  <a:pt x="2363" y="532"/>
                </a:lnTo>
                <a:lnTo>
                  <a:pt x="2363" y="515"/>
                </a:lnTo>
                <a:lnTo>
                  <a:pt x="2362" y="500"/>
                </a:lnTo>
                <a:lnTo>
                  <a:pt x="2361" y="486"/>
                </a:lnTo>
                <a:lnTo>
                  <a:pt x="2360" y="470"/>
                </a:lnTo>
                <a:lnTo>
                  <a:pt x="2359" y="456"/>
                </a:lnTo>
                <a:lnTo>
                  <a:pt x="2356" y="443"/>
                </a:lnTo>
                <a:lnTo>
                  <a:pt x="2352" y="430"/>
                </a:lnTo>
                <a:lnTo>
                  <a:pt x="2349" y="417"/>
                </a:lnTo>
                <a:lnTo>
                  <a:pt x="2345" y="405"/>
                </a:lnTo>
                <a:lnTo>
                  <a:pt x="2340" y="393"/>
                </a:lnTo>
                <a:lnTo>
                  <a:pt x="2336" y="380"/>
                </a:lnTo>
                <a:lnTo>
                  <a:pt x="2329" y="369"/>
                </a:lnTo>
                <a:lnTo>
                  <a:pt x="2324" y="359"/>
                </a:lnTo>
                <a:lnTo>
                  <a:pt x="2317" y="348"/>
                </a:lnTo>
                <a:lnTo>
                  <a:pt x="2310" y="338"/>
                </a:lnTo>
                <a:lnTo>
                  <a:pt x="2304" y="330"/>
                </a:lnTo>
                <a:lnTo>
                  <a:pt x="2296" y="321"/>
                </a:lnTo>
                <a:lnTo>
                  <a:pt x="2288" y="311"/>
                </a:lnTo>
                <a:lnTo>
                  <a:pt x="2280" y="303"/>
                </a:lnTo>
                <a:lnTo>
                  <a:pt x="2272" y="295"/>
                </a:lnTo>
                <a:lnTo>
                  <a:pt x="2262" y="289"/>
                </a:lnTo>
                <a:lnTo>
                  <a:pt x="2253" y="281"/>
                </a:lnTo>
                <a:lnTo>
                  <a:pt x="2244" y="274"/>
                </a:lnTo>
                <a:lnTo>
                  <a:pt x="2224" y="262"/>
                </a:lnTo>
                <a:lnTo>
                  <a:pt x="2204" y="252"/>
                </a:lnTo>
                <a:lnTo>
                  <a:pt x="2182" y="243"/>
                </a:lnTo>
                <a:lnTo>
                  <a:pt x="2160" y="235"/>
                </a:lnTo>
                <a:lnTo>
                  <a:pt x="2138" y="230"/>
                </a:lnTo>
                <a:lnTo>
                  <a:pt x="2114" y="226"/>
                </a:lnTo>
                <a:lnTo>
                  <a:pt x="2091" y="222"/>
                </a:lnTo>
                <a:lnTo>
                  <a:pt x="2068" y="221"/>
                </a:lnTo>
                <a:lnTo>
                  <a:pt x="2045" y="221"/>
                </a:lnTo>
                <a:lnTo>
                  <a:pt x="2021" y="222"/>
                </a:lnTo>
                <a:lnTo>
                  <a:pt x="1997" y="223"/>
                </a:lnTo>
                <a:lnTo>
                  <a:pt x="1974" y="227"/>
                </a:lnTo>
                <a:lnTo>
                  <a:pt x="1952" y="231"/>
                </a:lnTo>
                <a:lnTo>
                  <a:pt x="1929" y="235"/>
                </a:lnTo>
                <a:lnTo>
                  <a:pt x="1905" y="242"/>
                </a:lnTo>
                <a:lnTo>
                  <a:pt x="1882" y="249"/>
                </a:lnTo>
                <a:lnTo>
                  <a:pt x="1859" y="255"/>
                </a:lnTo>
                <a:lnTo>
                  <a:pt x="1837" y="264"/>
                </a:lnTo>
                <a:lnTo>
                  <a:pt x="1819" y="254"/>
                </a:lnTo>
                <a:lnTo>
                  <a:pt x="1800" y="244"/>
                </a:lnTo>
                <a:lnTo>
                  <a:pt x="1782" y="235"/>
                </a:lnTo>
                <a:lnTo>
                  <a:pt x="1764" y="228"/>
                </a:lnTo>
                <a:lnTo>
                  <a:pt x="1746" y="221"/>
                </a:lnTo>
                <a:lnTo>
                  <a:pt x="1728" y="214"/>
                </a:lnTo>
                <a:lnTo>
                  <a:pt x="1708" y="210"/>
                </a:lnTo>
                <a:lnTo>
                  <a:pt x="1690" y="205"/>
                </a:lnTo>
                <a:lnTo>
                  <a:pt x="1671" y="200"/>
                </a:lnTo>
                <a:lnTo>
                  <a:pt x="1652" y="197"/>
                </a:lnTo>
                <a:lnTo>
                  <a:pt x="1631" y="193"/>
                </a:lnTo>
                <a:lnTo>
                  <a:pt x="1611" y="191"/>
                </a:lnTo>
                <a:lnTo>
                  <a:pt x="1590" y="189"/>
                </a:lnTo>
                <a:lnTo>
                  <a:pt x="1569" y="189"/>
                </a:lnTo>
                <a:lnTo>
                  <a:pt x="1548" y="188"/>
                </a:lnTo>
                <a:lnTo>
                  <a:pt x="1526" y="188"/>
                </a:lnTo>
                <a:lnTo>
                  <a:pt x="1493" y="189"/>
                </a:lnTo>
                <a:lnTo>
                  <a:pt x="1460" y="190"/>
                </a:lnTo>
                <a:lnTo>
                  <a:pt x="1428" y="195"/>
                </a:lnTo>
                <a:lnTo>
                  <a:pt x="1396" y="200"/>
                </a:lnTo>
                <a:lnTo>
                  <a:pt x="1365" y="208"/>
                </a:lnTo>
                <a:lnTo>
                  <a:pt x="1334" y="216"/>
                </a:lnTo>
                <a:lnTo>
                  <a:pt x="1306" y="226"/>
                </a:lnTo>
                <a:lnTo>
                  <a:pt x="1277" y="238"/>
                </a:lnTo>
                <a:lnTo>
                  <a:pt x="1248" y="250"/>
                </a:lnTo>
                <a:lnTo>
                  <a:pt x="1220" y="264"/>
                </a:lnTo>
                <a:lnTo>
                  <a:pt x="1193" y="280"/>
                </a:lnTo>
                <a:lnTo>
                  <a:pt x="1166" y="296"/>
                </a:lnTo>
                <a:lnTo>
                  <a:pt x="1142" y="314"/>
                </a:lnTo>
                <a:lnTo>
                  <a:pt x="1118" y="333"/>
                </a:lnTo>
                <a:lnTo>
                  <a:pt x="1094" y="353"/>
                </a:lnTo>
                <a:lnTo>
                  <a:pt x="1072" y="374"/>
                </a:lnTo>
                <a:lnTo>
                  <a:pt x="1051" y="396"/>
                </a:lnTo>
                <a:lnTo>
                  <a:pt x="1031" y="419"/>
                </a:lnTo>
                <a:lnTo>
                  <a:pt x="1011" y="443"/>
                </a:lnTo>
                <a:lnTo>
                  <a:pt x="994" y="468"/>
                </a:lnTo>
                <a:lnTo>
                  <a:pt x="977" y="494"/>
                </a:lnTo>
                <a:lnTo>
                  <a:pt x="961" y="521"/>
                </a:lnTo>
                <a:lnTo>
                  <a:pt x="947" y="549"/>
                </a:lnTo>
                <a:lnTo>
                  <a:pt x="934" y="576"/>
                </a:lnTo>
                <a:lnTo>
                  <a:pt x="923" y="605"/>
                </a:lnTo>
                <a:lnTo>
                  <a:pt x="912" y="635"/>
                </a:lnTo>
                <a:lnTo>
                  <a:pt x="904" y="665"/>
                </a:lnTo>
                <a:lnTo>
                  <a:pt x="897" y="696"/>
                </a:lnTo>
                <a:lnTo>
                  <a:pt x="891" y="728"/>
                </a:lnTo>
                <a:lnTo>
                  <a:pt x="887" y="759"/>
                </a:lnTo>
                <a:lnTo>
                  <a:pt x="885" y="791"/>
                </a:lnTo>
                <a:lnTo>
                  <a:pt x="884" y="824"/>
                </a:lnTo>
                <a:lnTo>
                  <a:pt x="885" y="859"/>
                </a:lnTo>
                <a:lnTo>
                  <a:pt x="888" y="895"/>
                </a:lnTo>
                <a:lnTo>
                  <a:pt x="893" y="929"/>
                </a:lnTo>
                <a:lnTo>
                  <a:pt x="900" y="963"/>
                </a:lnTo>
                <a:lnTo>
                  <a:pt x="908" y="997"/>
                </a:lnTo>
                <a:lnTo>
                  <a:pt x="918" y="1030"/>
                </a:lnTo>
                <a:lnTo>
                  <a:pt x="931" y="1062"/>
                </a:lnTo>
                <a:lnTo>
                  <a:pt x="945" y="1094"/>
                </a:lnTo>
                <a:lnTo>
                  <a:pt x="959" y="1124"/>
                </a:lnTo>
                <a:lnTo>
                  <a:pt x="977" y="1153"/>
                </a:lnTo>
                <a:lnTo>
                  <a:pt x="995" y="1181"/>
                </a:lnTo>
                <a:lnTo>
                  <a:pt x="1015" y="1208"/>
                </a:lnTo>
                <a:lnTo>
                  <a:pt x="1036" y="1235"/>
                </a:lnTo>
                <a:lnTo>
                  <a:pt x="1058" y="1260"/>
                </a:lnTo>
                <a:lnTo>
                  <a:pt x="1082" y="1283"/>
                </a:lnTo>
                <a:lnTo>
                  <a:pt x="1108" y="1305"/>
                </a:lnTo>
                <a:lnTo>
                  <a:pt x="0" y="5735"/>
                </a:lnTo>
                <a:lnTo>
                  <a:pt x="389" y="5378"/>
                </a:lnTo>
                <a:lnTo>
                  <a:pt x="860" y="3415"/>
                </a:lnTo>
                <a:lnTo>
                  <a:pt x="1173" y="3247"/>
                </a:lnTo>
                <a:lnTo>
                  <a:pt x="1490" y="1877"/>
                </a:lnTo>
                <a:close/>
                <a:moveTo>
                  <a:pt x="1898" y="1622"/>
                </a:moveTo>
                <a:lnTo>
                  <a:pt x="1986" y="2087"/>
                </a:lnTo>
                <a:lnTo>
                  <a:pt x="1962" y="2087"/>
                </a:lnTo>
                <a:lnTo>
                  <a:pt x="1937" y="2087"/>
                </a:lnTo>
                <a:lnTo>
                  <a:pt x="1913" y="2090"/>
                </a:lnTo>
                <a:lnTo>
                  <a:pt x="1890" y="2092"/>
                </a:lnTo>
                <a:lnTo>
                  <a:pt x="1868" y="2097"/>
                </a:lnTo>
                <a:lnTo>
                  <a:pt x="1846" y="2103"/>
                </a:lnTo>
                <a:lnTo>
                  <a:pt x="1825" y="2111"/>
                </a:lnTo>
                <a:lnTo>
                  <a:pt x="1805" y="2120"/>
                </a:lnTo>
                <a:lnTo>
                  <a:pt x="1784" y="2128"/>
                </a:lnTo>
                <a:lnTo>
                  <a:pt x="1764" y="2139"/>
                </a:lnTo>
                <a:lnTo>
                  <a:pt x="1744" y="2152"/>
                </a:lnTo>
                <a:lnTo>
                  <a:pt x="1726" y="2165"/>
                </a:lnTo>
                <a:lnTo>
                  <a:pt x="1707" y="2178"/>
                </a:lnTo>
                <a:lnTo>
                  <a:pt x="1688" y="2194"/>
                </a:lnTo>
                <a:lnTo>
                  <a:pt x="1671" y="2210"/>
                </a:lnTo>
                <a:lnTo>
                  <a:pt x="1653" y="2227"/>
                </a:lnTo>
                <a:lnTo>
                  <a:pt x="1464" y="1383"/>
                </a:lnTo>
                <a:lnTo>
                  <a:pt x="1436" y="1381"/>
                </a:lnTo>
                <a:lnTo>
                  <a:pt x="1410" y="1375"/>
                </a:lnTo>
                <a:lnTo>
                  <a:pt x="1385" y="1369"/>
                </a:lnTo>
                <a:lnTo>
                  <a:pt x="1360" y="1362"/>
                </a:lnTo>
                <a:lnTo>
                  <a:pt x="1334" y="1354"/>
                </a:lnTo>
                <a:lnTo>
                  <a:pt x="1310" y="1345"/>
                </a:lnTo>
                <a:lnTo>
                  <a:pt x="1288" y="1335"/>
                </a:lnTo>
                <a:lnTo>
                  <a:pt x="1265" y="1324"/>
                </a:lnTo>
                <a:lnTo>
                  <a:pt x="1243" y="1311"/>
                </a:lnTo>
                <a:lnTo>
                  <a:pt x="1220" y="1298"/>
                </a:lnTo>
                <a:lnTo>
                  <a:pt x="1199" y="1283"/>
                </a:lnTo>
                <a:lnTo>
                  <a:pt x="1178" y="1269"/>
                </a:lnTo>
                <a:lnTo>
                  <a:pt x="1158" y="1252"/>
                </a:lnTo>
                <a:lnTo>
                  <a:pt x="1140" y="1237"/>
                </a:lnTo>
                <a:lnTo>
                  <a:pt x="1122" y="1218"/>
                </a:lnTo>
                <a:lnTo>
                  <a:pt x="1103" y="1200"/>
                </a:lnTo>
                <a:lnTo>
                  <a:pt x="1088" y="1181"/>
                </a:lnTo>
                <a:lnTo>
                  <a:pt x="1071" y="1161"/>
                </a:lnTo>
                <a:lnTo>
                  <a:pt x="1056" y="1140"/>
                </a:lnTo>
                <a:lnTo>
                  <a:pt x="1043" y="1119"/>
                </a:lnTo>
                <a:lnTo>
                  <a:pt x="1030" y="1097"/>
                </a:lnTo>
                <a:lnTo>
                  <a:pt x="1018" y="1075"/>
                </a:lnTo>
                <a:lnTo>
                  <a:pt x="1007" y="1052"/>
                </a:lnTo>
                <a:lnTo>
                  <a:pt x="997" y="1029"/>
                </a:lnTo>
                <a:lnTo>
                  <a:pt x="988" y="1005"/>
                </a:lnTo>
                <a:lnTo>
                  <a:pt x="979" y="980"/>
                </a:lnTo>
                <a:lnTo>
                  <a:pt x="973" y="955"/>
                </a:lnTo>
                <a:lnTo>
                  <a:pt x="967" y="929"/>
                </a:lnTo>
                <a:lnTo>
                  <a:pt x="964" y="904"/>
                </a:lnTo>
                <a:lnTo>
                  <a:pt x="959" y="877"/>
                </a:lnTo>
                <a:lnTo>
                  <a:pt x="958" y="851"/>
                </a:lnTo>
                <a:lnTo>
                  <a:pt x="957" y="824"/>
                </a:lnTo>
                <a:lnTo>
                  <a:pt x="958" y="795"/>
                </a:lnTo>
                <a:lnTo>
                  <a:pt x="960" y="767"/>
                </a:lnTo>
                <a:lnTo>
                  <a:pt x="964" y="739"/>
                </a:lnTo>
                <a:lnTo>
                  <a:pt x="968" y="710"/>
                </a:lnTo>
                <a:lnTo>
                  <a:pt x="976" y="684"/>
                </a:lnTo>
                <a:lnTo>
                  <a:pt x="983" y="657"/>
                </a:lnTo>
                <a:lnTo>
                  <a:pt x="991" y="632"/>
                </a:lnTo>
                <a:lnTo>
                  <a:pt x="1001" y="605"/>
                </a:lnTo>
                <a:lnTo>
                  <a:pt x="1013" y="580"/>
                </a:lnTo>
                <a:lnTo>
                  <a:pt x="1026" y="555"/>
                </a:lnTo>
                <a:lnTo>
                  <a:pt x="1040" y="532"/>
                </a:lnTo>
                <a:lnTo>
                  <a:pt x="1056" y="510"/>
                </a:lnTo>
                <a:lnTo>
                  <a:pt x="1070" y="488"/>
                </a:lnTo>
                <a:lnTo>
                  <a:pt x="1088" y="466"/>
                </a:lnTo>
                <a:lnTo>
                  <a:pt x="1105" y="446"/>
                </a:lnTo>
                <a:lnTo>
                  <a:pt x="1124" y="426"/>
                </a:lnTo>
                <a:lnTo>
                  <a:pt x="1144" y="408"/>
                </a:lnTo>
                <a:lnTo>
                  <a:pt x="1165" y="389"/>
                </a:lnTo>
                <a:lnTo>
                  <a:pt x="1186" y="373"/>
                </a:lnTo>
                <a:lnTo>
                  <a:pt x="1208" y="357"/>
                </a:lnTo>
                <a:lnTo>
                  <a:pt x="1231" y="343"/>
                </a:lnTo>
                <a:lnTo>
                  <a:pt x="1255" y="330"/>
                </a:lnTo>
                <a:lnTo>
                  <a:pt x="1279" y="316"/>
                </a:lnTo>
                <a:lnTo>
                  <a:pt x="1304" y="305"/>
                </a:lnTo>
                <a:lnTo>
                  <a:pt x="1331" y="295"/>
                </a:lnTo>
                <a:lnTo>
                  <a:pt x="1356" y="286"/>
                </a:lnTo>
                <a:lnTo>
                  <a:pt x="1384" y="279"/>
                </a:lnTo>
                <a:lnTo>
                  <a:pt x="1411" y="272"/>
                </a:lnTo>
                <a:lnTo>
                  <a:pt x="1439" y="266"/>
                </a:lnTo>
                <a:lnTo>
                  <a:pt x="1467" y="264"/>
                </a:lnTo>
                <a:lnTo>
                  <a:pt x="1497" y="262"/>
                </a:lnTo>
                <a:lnTo>
                  <a:pt x="1526" y="261"/>
                </a:lnTo>
                <a:lnTo>
                  <a:pt x="1555" y="262"/>
                </a:lnTo>
                <a:lnTo>
                  <a:pt x="1584" y="264"/>
                </a:lnTo>
                <a:lnTo>
                  <a:pt x="1612" y="266"/>
                </a:lnTo>
                <a:lnTo>
                  <a:pt x="1641" y="272"/>
                </a:lnTo>
                <a:lnTo>
                  <a:pt x="1667" y="279"/>
                </a:lnTo>
                <a:lnTo>
                  <a:pt x="1695" y="286"/>
                </a:lnTo>
                <a:lnTo>
                  <a:pt x="1721" y="295"/>
                </a:lnTo>
                <a:lnTo>
                  <a:pt x="1747" y="305"/>
                </a:lnTo>
                <a:lnTo>
                  <a:pt x="1709" y="330"/>
                </a:lnTo>
                <a:lnTo>
                  <a:pt x="1674" y="354"/>
                </a:lnTo>
                <a:lnTo>
                  <a:pt x="1636" y="377"/>
                </a:lnTo>
                <a:lnTo>
                  <a:pt x="1600" y="401"/>
                </a:lnTo>
                <a:lnTo>
                  <a:pt x="1581" y="399"/>
                </a:lnTo>
                <a:lnTo>
                  <a:pt x="1563" y="398"/>
                </a:lnTo>
                <a:lnTo>
                  <a:pt x="1543" y="397"/>
                </a:lnTo>
                <a:lnTo>
                  <a:pt x="1526" y="396"/>
                </a:lnTo>
                <a:lnTo>
                  <a:pt x="1504" y="397"/>
                </a:lnTo>
                <a:lnTo>
                  <a:pt x="1482" y="398"/>
                </a:lnTo>
                <a:lnTo>
                  <a:pt x="1459" y="400"/>
                </a:lnTo>
                <a:lnTo>
                  <a:pt x="1438" y="405"/>
                </a:lnTo>
                <a:lnTo>
                  <a:pt x="1417" y="410"/>
                </a:lnTo>
                <a:lnTo>
                  <a:pt x="1397" y="415"/>
                </a:lnTo>
                <a:lnTo>
                  <a:pt x="1376" y="421"/>
                </a:lnTo>
                <a:lnTo>
                  <a:pt x="1356" y="430"/>
                </a:lnTo>
                <a:lnTo>
                  <a:pt x="1338" y="438"/>
                </a:lnTo>
                <a:lnTo>
                  <a:pt x="1320" y="448"/>
                </a:lnTo>
                <a:lnTo>
                  <a:pt x="1301" y="458"/>
                </a:lnTo>
                <a:lnTo>
                  <a:pt x="1283" y="469"/>
                </a:lnTo>
                <a:lnTo>
                  <a:pt x="1266" y="481"/>
                </a:lnTo>
                <a:lnTo>
                  <a:pt x="1250" y="493"/>
                </a:lnTo>
                <a:lnTo>
                  <a:pt x="1234" y="508"/>
                </a:lnTo>
                <a:lnTo>
                  <a:pt x="1219" y="521"/>
                </a:lnTo>
                <a:lnTo>
                  <a:pt x="1205" y="536"/>
                </a:lnTo>
                <a:lnTo>
                  <a:pt x="1192" y="552"/>
                </a:lnTo>
                <a:lnTo>
                  <a:pt x="1178" y="567"/>
                </a:lnTo>
                <a:lnTo>
                  <a:pt x="1166" y="585"/>
                </a:lnTo>
                <a:lnTo>
                  <a:pt x="1155" y="602"/>
                </a:lnTo>
                <a:lnTo>
                  <a:pt x="1144" y="620"/>
                </a:lnTo>
                <a:lnTo>
                  <a:pt x="1135" y="638"/>
                </a:lnTo>
                <a:lnTo>
                  <a:pt x="1126" y="657"/>
                </a:lnTo>
                <a:lnTo>
                  <a:pt x="1119" y="677"/>
                </a:lnTo>
                <a:lnTo>
                  <a:pt x="1111" y="697"/>
                </a:lnTo>
                <a:lnTo>
                  <a:pt x="1106" y="718"/>
                </a:lnTo>
                <a:lnTo>
                  <a:pt x="1101" y="738"/>
                </a:lnTo>
                <a:lnTo>
                  <a:pt x="1098" y="759"/>
                </a:lnTo>
                <a:lnTo>
                  <a:pt x="1094" y="780"/>
                </a:lnTo>
                <a:lnTo>
                  <a:pt x="1093" y="802"/>
                </a:lnTo>
                <a:lnTo>
                  <a:pt x="1092" y="824"/>
                </a:lnTo>
                <a:lnTo>
                  <a:pt x="1093" y="846"/>
                </a:lnTo>
                <a:lnTo>
                  <a:pt x="1094" y="867"/>
                </a:lnTo>
                <a:lnTo>
                  <a:pt x="1098" y="888"/>
                </a:lnTo>
                <a:lnTo>
                  <a:pt x="1101" y="909"/>
                </a:lnTo>
                <a:lnTo>
                  <a:pt x="1106" y="930"/>
                </a:lnTo>
                <a:lnTo>
                  <a:pt x="1111" y="951"/>
                </a:lnTo>
                <a:lnTo>
                  <a:pt x="1119" y="971"/>
                </a:lnTo>
                <a:lnTo>
                  <a:pt x="1126" y="990"/>
                </a:lnTo>
                <a:lnTo>
                  <a:pt x="1135" y="1009"/>
                </a:lnTo>
                <a:lnTo>
                  <a:pt x="1144" y="1028"/>
                </a:lnTo>
                <a:lnTo>
                  <a:pt x="1155" y="1045"/>
                </a:lnTo>
                <a:lnTo>
                  <a:pt x="1166" y="1062"/>
                </a:lnTo>
                <a:lnTo>
                  <a:pt x="1178" y="1080"/>
                </a:lnTo>
                <a:lnTo>
                  <a:pt x="1192" y="1095"/>
                </a:lnTo>
                <a:lnTo>
                  <a:pt x="1205" y="1112"/>
                </a:lnTo>
                <a:lnTo>
                  <a:pt x="1219" y="1126"/>
                </a:lnTo>
                <a:lnTo>
                  <a:pt x="1234" y="1139"/>
                </a:lnTo>
                <a:lnTo>
                  <a:pt x="1250" y="1154"/>
                </a:lnTo>
                <a:lnTo>
                  <a:pt x="1266" y="1167"/>
                </a:lnTo>
                <a:lnTo>
                  <a:pt x="1283" y="1178"/>
                </a:lnTo>
                <a:lnTo>
                  <a:pt x="1301" y="1189"/>
                </a:lnTo>
                <a:lnTo>
                  <a:pt x="1320" y="1200"/>
                </a:lnTo>
                <a:lnTo>
                  <a:pt x="1338" y="1209"/>
                </a:lnTo>
                <a:lnTo>
                  <a:pt x="1356" y="1218"/>
                </a:lnTo>
                <a:lnTo>
                  <a:pt x="1376" y="1226"/>
                </a:lnTo>
                <a:lnTo>
                  <a:pt x="1397" y="1232"/>
                </a:lnTo>
                <a:lnTo>
                  <a:pt x="1417" y="1239"/>
                </a:lnTo>
                <a:lnTo>
                  <a:pt x="1438" y="1243"/>
                </a:lnTo>
                <a:lnTo>
                  <a:pt x="1459" y="1247"/>
                </a:lnTo>
                <a:lnTo>
                  <a:pt x="1482" y="1250"/>
                </a:lnTo>
                <a:lnTo>
                  <a:pt x="1504" y="1251"/>
                </a:lnTo>
                <a:lnTo>
                  <a:pt x="1526" y="1251"/>
                </a:lnTo>
                <a:lnTo>
                  <a:pt x="1542" y="1251"/>
                </a:lnTo>
                <a:lnTo>
                  <a:pt x="1559" y="1250"/>
                </a:lnTo>
                <a:lnTo>
                  <a:pt x="1576" y="1249"/>
                </a:lnTo>
                <a:lnTo>
                  <a:pt x="1592" y="1247"/>
                </a:lnTo>
                <a:lnTo>
                  <a:pt x="1609" y="1243"/>
                </a:lnTo>
                <a:lnTo>
                  <a:pt x="1624" y="1240"/>
                </a:lnTo>
                <a:lnTo>
                  <a:pt x="1640" y="1237"/>
                </a:lnTo>
                <a:lnTo>
                  <a:pt x="1655" y="1232"/>
                </a:lnTo>
                <a:lnTo>
                  <a:pt x="1671" y="1228"/>
                </a:lnTo>
                <a:lnTo>
                  <a:pt x="1686" y="1221"/>
                </a:lnTo>
                <a:lnTo>
                  <a:pt x="1699" y="1216"/>
                </a:lnTo>
                <a:lnTo>
                  <a:pt x="1715" y="1208"/>
                </a:lnTo>
                <a:lnTo>
                  <a:pt x="1729" y="1201"/>
                </a:lnTo>
                <a:lnTo>
                  <a:pt x="1742" y="1195"/>
                </a:lnTo>
                <a:lnTo>
                  <a:pt x="1756" y="1186"/>
                </a:lnTo>
                <a:lnTo>
                  <a:pt x="1769" y="1177"/>
                </a:lnTo>
                <a:lnTo>
                  <a:pt x="1777" y="1190"/>
                </a:lnTo>
                <a:lnTo>
                  <a:pt x="1785" y="1202"/>
                </a:lnTo>
                <a:lnTo>
                  <a:pt x="1790" y="1216"/>
                </a:lnTo>
                <a:lnTo>
                  <a:pt x="1796" y="1228"/>
                </a:lnTo>
                <a:lnTo>
                  <a:pt x="1800" y="1241"/>
                </a:lnTo>
                <a:lnTo>
                  <a:pt x="1805" y="1256"/>
                </a:lnTo>
                <a:lnTo>
                  <a:pt x="1808" y="1269"/>
                </a:lnTo>
                <a:lnTo>
                  <a:pt x="1811" y="1282"/>
                </a:lnTo>
                <a:lnTo>
                  <a:pt x="1816" y="1310"/>
                </a:lnTo>
                <a:lnTo>
                  <a:pt x="1819" y="1337"/>
                </a:lnTo>
                <a:lnTo>
                  <a:pt x="1822" y="1365"/>
                </a:lnTo>
                <a:lnTo>
                  <a:pt x="1826" y="1394"/>
                </a:lnTo>
                <a:lnTo>
                  <a:pt x="1829" y="1421"/>
                </a:lnTo>
                <a:lnTo>
                  <a:pt x="1832" y="1450"/>
                </a:lnTo>
                <a:lnTo>
                  <a:pt x="1837" y="1479"/>
                </a:lnTo>
                <a:lnTo>
                  <a:pt x="1843" y="1508"/>
                </a:lnTo>
                <a:lnTo>
                  <a:pt x="1848" y="1522"/>
                </a:lnTo>
                <a:lnTo>
                  <a:pt x="1852" y="1538"/>
                </a:lnTo>
                <a:lnTo>
                  <a:pt x="1858" y="1551"/>
                </a:lnTo>
                <a:lnTo>
                  <a:pt x="1864" y="1565"/>
                </a:lnTo>
                <a:lnTo>
                  <a:pt x="1872" y="1580"/>
                </a:lnTo>
                <a:lnTo>
                  <a:pt x="1879" y="1593"/>
                </a:lnTo>
                <a:lnTo>
                  <a:pt x="1888" y="1607"/>
                </a:lnTo>
                <a:lnTo>
                  <a:pt x="1898" y="1622"/>
                </a:lnTo>
                <a:close/>
              </a:path>
            </a:pathLst>
          </a:custGeom>
          <a:solidFill>
            <a:srgbClr val="0060AE"/>
          </a:solidFill>
          <a:ln w="3175" cmpd="sng">
            <a:noFill/>
            <a:round/>
            <a:headEnd/>
            <a:tailEnd/>
          </a:ln>
        </p:spPr>
        <p:txBody>
          <a:bodyPr/>
          <a:lstStyle/>
          <a:p>
            <a:endParaRPr lang="en-US" noProof="0"/>
          </a:p>
        </p:txBody>
      </p:sp>
      <p:pic>
        <p:nvPicPr>
          <p:cNvPr id="11" name="Picture 2674" descr="DCGI_LOGO_CMY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1845" y="121456"/>
            <a:ext cx="1848955" cy="8007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3406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CGI prezentace">
  <a:themeElements>
    <a:clrScheme name="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ECECE"/>
      </a:accent1>
      <a:accent2>
        <a:srgbClr val="474747"/>
      </a:accent2>
      <a:accent3>
        <a:srgbClr val="FFFFFF"/>
      </a:accent3>
      <a:accent4>
        <a:srgbClr val="000000"/>
      </a:accent4>
      <a:accent5>
        <a:srgbClr val="E3E3E3"/>
      </a:accent5>
      <a:accent6>
        <a:srgbClr val="3F3F3F"/>
      </a:accent6>
      <a:hlink>
        <a:srgbClr val="919191"/>
      </a:hlink>
      <a:folHlink>
        <a:srgbClr val="333333"/>
      </a:folHlink>
    </a:clrScheme>
    <a:fontScheme name="ZGDV-Folienvorlage200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ZGDV-Folienvorlage200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GDV-Folienvorlage200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GDV-Folienvorlage2000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GDV-Folienvorlage2000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GDV-Folienvorlage2000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GDV-Folienvorlage2000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GDV-Folienvorlage2000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DCGI-Vzor-CZ2</Template>
  <TotalTime>0</TotalTime>
  <Words>748</Words>
  <Application>Microsoft Office PowerPoint</Application>
  <PresentationFormat>On-screen Show (4:3)</PresentationFormat>
  <Paragraphs>196</Paragraphs>
  <Slides>24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DCGI prezentace</vt:lpstr>
      <vt:lpstr>Shadow Caster Culling For Efficient Shadow Mapping</vt:lpstr>
      <vt:lpstr>Shadow Caster Culling - Motivation</vt:lpstr>
      <vt:lpstr>Previous Work</vt:lpstr>
      <vt:lpstr>Shadow Caster Culling - Overview</vt:lpstr>
      <vt:lpstr>Shadow Receiver Mask</vt:lpstr>
      <vt:lpstr>Bounding Volume Mask</vt:lpstr>
      <vt:lpstr>Geometry Mask</vt:lpstr>
      <vt:lpstr>Bounding Volume + Geometry Mask</vt:lpstr>
      <vt:lpstr>Fragment Mask</vt:lpstr>
      <vt:lpstr>Masks Efficiency Example </vt:lpstr>
      <vt:lpstr>Masks Efficiency Example </vt:lpstr>
      <vt:lpstr>Additional Techniques</vt:lpstr>
      <vt:lpstr>Visibility-based focusing</vt:lpstr>
      <vt:lpstr>Incremental Updates for Dynamic Scenes</vt:lpstr>
      <vt:lpstr>Results</vt:lpstr>
      <vt:lpstr>Walkthrough Timings</vt:lpstr>
      <vt:lpstr>Walkthrough Timings</vt:lpstr>
      <vt:lpstr>Walkthrough Summary Results</vt:lpstr>
      <vt:lpstr>Different Masking Techniques</vt:lpstr>
      <vt:lpstr>Incremental Updates</vt:lpstr>
      <vt:lpstr>Light Elevation Angle</vt:lpstr>
      <vt:lpstr>Conclusion &amp; Future Work</vt:lpstr>
      <vt:lpstr>… thank you</vt:lpstr>
      <vt:lpstr>… thank you</vt:lpstr>
    </vt:vector>
  </TitlesOfParts>
  <Company>CVUT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VZOROVÁ PREZENTACE DCGI</dc:title>
  <dc:creator>Jiri Zara</dc:creator>
  <cp:lastModifiedBy>matt</cp:lastModifiedBy>
  <cp:revision>354</cp:revision>
  <cp:lastPrinted>2011-02-09T00:48:14Z</cp:lastPrinted>
  <dcterms:created xsi:type="dcterms:W3CDTF">2009-07-28T10:14:29Z</dcterms:created>
  <dcterms:modified xsi:type="dcterms:W3CDTF">2011-02-19T01:43:12Z</dcterms:modified>
</cp:coreProperties>
</file>